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CCFF"/>
    <a:srgbClr val="FF99FF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7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7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7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02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46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4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57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09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50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07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87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5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0BA4-A6D7-45A5-9DFA-32B049012E9C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2165E-23A8-4C74-BFCF-9AA0ED008B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3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3ACC032-1E52-C01F-7FCF-818F736B09EF}"/>
              </a:ext>
            </a:extLst>
          </p:cNvPr>
          <p:cNvSpPr/>
          <p:nvPr/>
        </p:nvSpPr>
        <p:spPr>
          <a:xfrm>
            <a:off x="1" y="5273556"/>
            <a:ext cx="6868238" cy="3143903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b" anchorCtr="0"/>
          <a:lstStyle/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支援・指導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2227859-8BF2-C265-5894-95FD2A360D46}"/>
              </a:ext>
            </a:extLst>
          </p:cNvPr>
          <p:cNvSpPr/>
          <p:nvPr/>
        </p:nvSpPr>
        <p:spPr>
          <a:xfrm>
            <a:off x="0" y="-1"/>
            <a:ext cx="6858000" cy="20901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07D4817-E70F-3733-F7DF-A0EC334E7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4972"/>
            <a:ext cx="6868238" cy="580557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早期発見・</a:t>
            </a:r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事案対処マニュアル（例）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669E1D-7D53-C283-93EF-3AD4A958B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735" y="1574807"/>
            <a:ext cx="5209231" cy="462998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tIns="108000" anchor="ctr" anchorCtr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・教職員等の目撃　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・本人からの訴え　　　　　　　　　　　　　　　　　　・児童生徒等からの情報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保護者からの訴え　　　　　　　　　　　　　　　 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アンケート　など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7C48F3B9-F899-100A-60E3-FFF330E94D2E}"/>
              </a:ext>
            </a:extLst>
          </p:cNvPr>
          <p:cNvSpPr txBox="1">
            <a:spLocks/>
          </p:cNvSpPr>
          <p:nvPr/>
        </p:nvSpPr>
        <p:spPr>
          <a:xfrm>
            <a:off x="5650094" y="1155772"/>
            <a:ext cx="1151981" cy="8675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108000" rIns="91440" bIns="108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60000"/>
              </a:lnSpc>
              <a:spcBef>
                <a:spcPts val="600"/>
              </a:spcBef>
            </a:pPr>
            <a:r>
              <a:rPr lang="ja-JP" altLang="en-US" sz="800" dirty="0">
                <a:ln>
                  <a:solidFill>
                    <a:schemeClr val="tx2">
                      <a:lumMod val="50000"/>
                    </a:schemeClr>
                  </a:solidFill>
                </a:ln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　最悪を想定して</a:t>
            </a:r>
          </a:p>
          <a:p>
            <a:pPr algn="l">
              <a:lnSpc>
                <a:spcPct val="60000"/>
              </a:lnSpc>
              <a:spcBef>
                <a:spcPts val="600"/>
              </a:spcBef>
            </a:pPr>
            <a:r>
              <a:rPr lang="ja-JP" altLang="en-US" sz="800" dirty="0">
                <a:ln>
                  <a:solidFill>
                    <a:schemeClr val="tx2">
                      <a:lumMod val="50000"/>
                    </a:schemeClr>
                  </a:solidFill>
                </a:ln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　慎重に</a:t>
            </a:r>
          </a:p>
          <a:p>
            <a:pPr algn="l">
              <a:lnSpc>
                <a:spcPct val="60000"/>
              </a:lnSpc>
              <a:spcBef>
                <a:spcPts val="600"/>
              </a:spcBef>
            </a:pPr>
            <a:r>
              <a:rPr lang="ja-JP" altLang="en-US" sz="800" dirty="0">
                <a:ln>
                  <a:solidFill>
                    <a:schemeClr val="tx2">
                      <a:lumMod val="50000"/>
                    </a:schemeClr>
                  </a:solidFill>
                </a:ln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す　素早く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800" dirty="0">
                <a:ln>
                  <a:solidFill>
                    <a:schemeClr val="tx2">
                      <a:lumMod val="50000"/>
                    </a:schemeClr>
                  </a:solidFill>
                </a:ln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せ　誠意をもって</a:t>
            </a:r>
          </a:p>
          <a:p>
            <a:pPr algn="l">
              <a:lnSpc>
                <a:spcPct val="60000"/>
              </a:lnSpc>
              <a:spcBef>
                <a:spcPts val="600"/>
              </a:spcBef>
            </a:pPr>
            <a:r>
              <a:rPr lang="ja-JP" altLang="en-US" sz="800" dirty="0">
                <a:ln>
                  <a:solidFill>
                    <a:schemeClr val="tx2">
                      <a:lumMod val="50000"/>
                    </a:schemeClr>
                  </a:solidFill>
                </a:ln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　組織的に対応する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9A186685-60B2-78CF-B034-2AED1A2E8ABE}"/>
              </a:ext>
            </a:extLst>
          </p:cNvPr>
          <p:cNvSpPr/>
          <p:nvPr/>
        </p:nvSpPr>
        <p:spPr>
          <a:xfrm>
            <a:off x="361987" y="6697194"/>
            <a:ext cx="6413962" cy="1516218"/>
          </a:xfrm>
          <a:prstGeom prst="roundRect">
            <a:avLst/>
          </a:prstGeom>
          <a:solidFill>
            <a:schemeClr val="bg1"/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事実に基づく説明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保護者の納得感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4CC4AEF2-75D1-4F9D-D3C3-12133E8BF1A6}"/>
              </a:ext>
            </a:extLst>
          </p:cNvPr>
          <p:cNvSpPr/>
          <p:nvPr/>
        </p:nvSpPr>
        <p:spPr>
          <a:xfrm>
            <a:off x="493348" y="7254514"/>
            <a:ext cx="2412000" cy="252000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いじめを行った児童生徒</a:t>
            </a:r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保護者へ</a:t>
            </a:r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88CFFAC6-1341-5F71-82BB-079969C6EB51}"/>
              </a:ext>
            </a:extLst>
          </p:cNvPr>
          <p:cNvSpPr/>
          <p:nvPr/>
        </p:nvSpPr>
        <p:spPr>
          <a:xfrm>
            <a:off x="4103332" y="7276546"/>
            <a:ext cx="2196000" cy="252000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対象児童生徒</a:t>
            </a:r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保護者へ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9B3F402B-9728-1F9D-47D8-22D87139A42C}"/>
              </a:ext>
            </a:extLst>
          </p:cNvPr>
          <p:cNvSpPr txBox="1">
            <a:spLocks/>
          </p:cNvSpPr>
          <p:nvPr/>
        </p:nvSpPr>
        <p:spPr>
          <a:xfrm>
            <a:off x="697906" y="7568271"/>
            <a:ext cx="233666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108000" rIns="91440" bIns="4572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・学校で概要説明　　・指導の経緯　　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・今後の指導方針など</a:t>
            </a: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7E65260E-C3C5-7D53-4B1E-62C26D2D583B}"/>
              </a:ext>
            </a:extLst>
          </p:cNvPr>
          <p:cNvSpPr txBox="1">
            <a:spLocks/>
          </p:cNvSpPr>
          <p:nvPr/>
        </p:nvSpPr>
        <p:spPr>
          <a:xfrm>
            <a:off x="4024600" y="7588968"/>
            <a:ext cx="2539091" cy="493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108000" rIns="91440" bIns="4572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家庭訪問（要意向確認）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で概要説明　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・指導の経緯　　・今後の指導方針など</a:t>
            </a: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090A8361-140C-C65B-5BB5-B310EC56A0E9}"/>
              </a:ext>
            </a:extLst>
          </p:cNvPr>
          <p:cNvSpPr/>
          <p:nvPr/>
        </p:nvSpPr>
        <p:spPr>
          <a:xfrm>
            <a:off x="350170" y="5587721"/>
            <a:ext cx="6413962" cy="1014922"/>
          </a:xfrm>
          <a:prstGeom prst="roundRect">
            <a:avLst/>
          </a:prstGeom>
          <a:solidFill>
            <a:schemeClr val="bg1"/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当事者同士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の納得感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二等辺三角形 72">
            <a:extLst>
              <a:ext uri="{FF2B5EF4-FFF2-40B4-BE49-F238E27FC236}">
                <a16:creationId xmlns:a16="http://schemas.microsoft.com/office/drawing/2014/main" id="{DE9DD9D1-9466-65B0-ED01-528B9E2C9FE0}"/>
              </a:ext>
            </a:extLst>
          </p:cNvPr>
          <p:cNvSpPr/>
          <p:nvPr/>
        </p:nvSpPr>
        <p:spPr>
          <a:xfrm>
            <a:off x="4028820" y="5875839"/>
            <a:ext cx="554893" cy="216000"/>
          </a:xfrm>
          <a:prstGeom prst="triangle">
            <a:avLst/>
          </a:prstGeom>
          <a:pattFill prst="pct9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二等辺三角形 73">
            <a:extLst>
              <a:ext uri="{FF2B5EF4-FFF2-40B4-BE49-F238E27FC236}">
                <a16:creationId xmlns:a16="http://schemas.microsoft.com/office/drawing/2014/main" id="{900C6E93-DD12-9E2F-C111-512052CE8EBD}"/>
              </a:ext>
            </a:extLst>
          </p:cNvPr>
          <p:cNvSpPr/>
          <p:nvPr/>
        </p:nvSpPr>
        <p:spPr>
          <a:xfrm>
            <a:off x="2261949" y="5869300"/>
            <a:ext cx="554893" cy="216000"/>
          </a:xfrm>
          <a:prstGeom prst="triangle">
            <a:avLst/>
          </a:prstGeom>
          <a:pattFill prst="pct9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矢印: 五方向 74">
            <a:extLst>
              <a:ext uri="{FF2B5EF4-FFF2-40B4-BE49-F238E27FC236}">
                <a16:creationId xmlns:a16="http://schemas.microsoft.com/office/drawing/2014/main" id="{95B864B5-9BA4-C4C5-C45F-253C4566151B}"/>
              </a:ext>
            </a:extLst>
          </p:cNvPr>
          <p:cNvSpPr/>
          <p:nvPr/>
        </p:nvSpPr>
        <p:spPr>
          <a:xfrm>
            <a:off x="5171738" y="6405979"/>
            <a:ext cx="1116000" cy="304629"/>
          </a:xfrm>
          <a:prstGeom prst="homePlat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家庭連絡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686430A5-BA44-D833-2297-652A5C8A23DA}"/>
              </a:ext>
            </a:extLst>
          </p:cNvPr>
          <p:cNvSpPr/>
          <p:nvPr/>
        </p:nvSpPr>
        <p:spPr>
          <a:xfrm rot="621807" flipH="1" flipV="1">
            <a:off x="1764508" y="7051982"/>
            <a:ext cx="554893" cy="216000"/>
          </a:xfrm>
          <a:prstGeom prst="triangle">
            <a:avLst/>
          </a:prstGeom>
          <a:pattFill prst="pct9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30C518D9-517C-F523-3FEA-42F665E117AA}"/>
              </a:ext>
            </a:extLst>
          </p:cNvPr>
          <p:cNvSpPr/>
          <p:nvPr/>
        </p:nvSpPr>
        <p:spPr>
          <a:xfrm rot="20978193" flipV="1">
            <a:off x="4793300" y="7060373"/>
            <a:ext cx="554893" cy="216000"/>
          </a:xfrm>
          <a:prstGeom prst="triangle">
            <a:avLst/>
          </a:prstGeom>
          <a:pattFill prst="pct9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吹き出し: 四角形 25">
            <a:extLst>
              <a:ext uri="{FF2B5EF4-FFF2-40B4-BE49-F238E27FC236}">
                <a16:creationId xmlns:a16="http://schemas.microsoft.com/office/drawing/2014/main" id="{8CB8E96D-BDC1-BCEB-885F-925C6CE4DDB5}"/>
              </a:ext>
            </a:extLst>
          </p:cNvPr>
          <p:cNvSpPr/>
          <p:nvPr/>
        </p:nvSpPr>
        <p:spPr>
          <a:xfrm>
            <a:off x="5355441" y="6805057"/>
            <a:ext cx="1310543" cy="348692"/>
          </a:xfrm>
          <a:prstGeom prst="wedgeRectCallout">
            <a:avLst>
              <a:gd name="adj1" fmla="val -69325"/>
              <a:gd name="adj2" fmla="val 50936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・学校管理下で起きた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ことの説明（謝罪）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CA056DE-1EC0-8F83-8448-E6463A47A710}"/>
              </a:ext>
            </a:extLst>
          </p:cNvPr>
          <p:cNvSpPr/>
          <p:nvPr/>
        </p:nvSpPr>
        <p:spPr>
          <a:xfrm>
            <a:off x="-622" y="8418656"/>
            <a:ext cx="6858000" cy="14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90000" rtlCol="0" anchor="b" anchorCtr="1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4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見届け</a:t>
            </a:r>
            <a:endParaRPr kumimoji="1" lang="en-US" altLang="ja-JP" sz="14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B496FE79-2B3A-5DF9-A809-F410346850BE}"/>
              </a:ext>
            </a:extLst>
          </p:cNvPr>
          <p:cNvSpPr/>
          <p:nvPr/>
        </p:nvSpPr>
        <p:spPr>
          <a:xfrm>
            <a:off x="360753" y="8547285"/>
            <a:ext cx="6413962" cy="1196722"/>
          </a:xfrm>
          <a:prstGeom prst="roundRect">
            <a:avLst/>
          </a:prstGeom>
          <a:solidFill>
            <a:schemeClr val="bg1"/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字幕 2">
            <a:extLst>
              <a:ext uri="{FF2B5EF4-FFF2-40B4-BE49-F238E27FC236}">
                <a16:creationId xmlns:a16="http://schemas.microsoft.com/office/drawing/2014/main" id="{371CBBEC-9A46-7AF5-6C50-A0216775DC04}"/>
              </a:ext>
            </a:extLst>
          </p:cNvPr>
          <p:cNvSpPr txBox="1">
            <a:spLocks/>
          </p:cNvSpPr>
          <p:nvPr/>
        </p:nvSpPr>
        <p:spPr>
          <a:xfrm>
            <a:off x="4342425" y="8557609"/>
            <a:ext cx="2228343" cy="5245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108000" rIns="91440" bIns="4572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・指導・支援記録の整理・保管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・共有・引継ぎなど</a:t>
            </a:r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C6BE1D0F-9ACB-9B7C-AC7C-133983A36932}"/>
              </a:ext>
            </a:extLst>
          </p:cNvPr>
          <p:cNvSpPr txBox="1">
            <a:spLocks/>
          </p:cNvSpPr>
          <p:nvPr/>
        </p:nvSpPr>
        <p:spPr>
          <a:xfrm>
            <a:off x="414735" y="8412088"/>
            <a:ext cx="2794688" cy="132477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108000" rIns="91440" bIns="4572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&lt;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日常の学校生活＞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校長、教頭、生徒指導主事、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学年主任、学級担任等の組織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による繰り返しの見届け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＜３ヶ月後の確認→解消へ＞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5548700-A304-6CF7-0488-BBD641247221}"/>
              </a:ext>
            </a:extLst>
          </p:cNvPr>
          <p:cNvSpPr/>
          <p:nvPr/>
        </p:nvSpPr>
        <p:spPr>
          <a:xfrm>
            <a:off x="1" y="3501436"/>
            <a:ext cx="6857999" cy="180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b" anchorCtr="0"/>
          <a:lstStyle/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sz="1400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事実確認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C02114C-D501-FAB7-0441-FDF5291D3C1D}"/>
              </a:ext>
            </a:extLst>
          </p:cNvPr>
          <p:cNvSpPr/>
          <p:nvPr/>
        </p:nvSpPr>
        <p:spPr>
          <a:xfrm>
            <a:off x="849080" y="3576836"/>
            <a:ext cx="5184000" cy="3159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傾聴・共感　　　　　　　　　　　　　　　　　　　　　　　　　　　　　　　　　　　安心・信頼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5EFF6E92-5982-0092-28EA-E7C43E69D95D}"/>
              </a:ext>
            </a:extLst>
          </p:cNvPr>
          <p:cNvSpPr/>
          <p:nvPr/>
        </p:nvSpPr>
        <p:spPr>
          <a:xfrm>
            <a:off x="353852" y="3991695"/>
            <a:ext cx="6413962" cy="578772"/>
          </a:xfrm>
          <a:prstGeom prst="roundRect">
            <a:avLst/>
          </a:prstGeom>
          <a:solidFill>
            <a:schemeClr val="bg1"/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聞き取り①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情報集約</a:t>
            </a:r>
            <a:endParaRPr kumimoji="1" lang="en-US" altLang="ja-JP" sz="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・状況把握</a:t>
            </a:r>
            <a:r>
              <a:rPr kumimoji="1" lang="en-US" altLang="ja-JP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2A495C1B-AEFA-CF11-7092-41262256368C}"/>
              </a:ext>
            </a:extLst>
          </p:cNvPr>
          <p:cNvSpPr/>
          <p:nvPr/>
        </p:nvSpPr>
        <p:spPr>
          <a:xfrm>
            <a:off x="353852" y="4653926"/>
            <a:ext cx="6413962" cy="585880"/>
          </a:xfrm>
          <a:prstGeom prst="roundRect">
            <a:avLst/>
          </a:prstGeom>
          <a:solidFill>
            <a:schemeClr val="bg1"/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聞き取り②</a:t>
            </a:r>
            <a:endParaRPr kumimoji="1" lang="en-US" altLang="ja-JP" sz="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事実確認</a:t>
            </a:r>
            <a:endParaRPr kumimoji="1" lang="en-US" altLang="ja-JP" sz="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・事実特定・全容把握</a:t>
            </a:r>
            <a:r>
              <a:rPr kumimoji="1" lang="en-US" altLang="ja-JP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フローチャート: 端子 49">
            <a:extLst>
              <a:ext uri="{FF2B5EF4-FFF2-40B4-BE49-F238E27FC236}">
                <a16:creationId xmlns:a16="http://schemas.microsoft.com/office/drawing/2014/main" id="{3192F599-0B38-960D-011D-3E23A12614D4}"/>
              </a:ext>
            </a:extLst>
          </p:cNvPr>
          <p:cNvSpPr/>
          <p:nvPr/>
        </p:nvSpPr>
        <p:spPr>
          <a:xfrm>
            <a:off x="1568584" y="4056704"/>
            <a:ext cx="1080000" cy="214378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情報提供者</a:t>
            </a:r>
            <a:endParaRPr kumimoji="1" lang="ja-JP" altLang="en-US" sz="105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吹き出し: 四角形 59">
            <a:extLst>
              <a:ext uri="{FF2B5EF4-FFF2-40B4-BE49-F238E27FC236}">
                <a16:creationId xmlns:a16="http://schemas.microsoft.com/office/drawing/2014/main" id="{7402B8DE-47CB-2EFC-C485-088396AFEFBC}"/>
              </a:ext>
            </a:extLst>
          </p:cNvPr>
          <p:cNvSpPr/>
          <p:nvPr/>
        </p:nvSpPr>
        <p:spPr>
          <a:xfrm>
            <a:off x="1084009" y="4457952"/>
            <a:ext cx="1080000" cy="543919"/>
          </a:xfrm>
          <a:prstGeom prst="wedgeRectCallout">
            <a:avLst>
              <a:gd name="adj1" fmla="val 68191"/>
              <a:gd name="adj2" fmla="val 2764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・複数での聴き取り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（別室にて対応）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・事実特定できるま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で粘り強く</a:t>
            </a:r>
          </a:p>
        </p:txBody>
      </p:sp>
      <p:sp>
        <p:nvSpPr>
          <p:cNvPr id="57" name="矢印: 左右 56">
            <a:extLst>
              <a:ext uri="{FF2B5EF4-FFF2-40B4-BE49-F238E27FC236}">
                <a16:creationId xmlns:a16="http://schemas.microsoft.com/office/drawing/2014/main" id="{7A8405DC-AFFF-AC9D-608F-3ADF717CBB1E}"/>
              </a:ext>
            </a:extLst>
          </p:cNvPr>
          <p:cNvSpPr/>
          <p:nvPr/>
        </p:nvSpPr>
        <p:spPr>
          <a:xfrm flipH="1">
            <a:off x="3793157" y="4776368"/>
            <a:ext cx="720000" cy="288000"/>
          </a:xfrm>
          <a:prstGeom prst="leftRightArrow">
            <a:avLst/>
          </a:prstGeom>
          <a:solidFill>
            <a:srgbClr val="FF0000"/>
          </a:solidFill>
          <a:ln w="635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矢印: 左右 55">
            <a:extLst>
              <a:ext uri="{FF2B5EF4-FFF2-40B4-BE49-F238E27FC236}">
                <a16:creationId xmlns:a16="http://schemas.microsoft.com/office/drawing/2014/main" id="{0616F21E-E7D8-5921-C6AB-64A80984C4C1}"/>
              </a:ext>
            </a:extLst>
          </p:cNvPr>
          <p:cNvSpPr/>
          <p:nvPr/>
        </p:nvSpPr>
        <p:spPr>
          <a:xfrm rot="3147239" flipH="1">
            <a:off x="4120780" y="4451056"/>
            <a:ext cx="576000" cy="288000"/>
          </a:xfrm>
          <a:prstGeom prst="leftRightArrow">
            <a:avLst/>
          </a:prstGeom>
          <a:solidFill>
            <a:srgbClr val="FF0000"/>
          </a:solidFill>
          <a:ln w="635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ローチャート: 端子 52">
            <a:extLst>
              <a:ext uri="{FF2B5EF4-FFF2-40B4-BE49-F238E27FC236}">
                <a16:creationId xmlns:a16="http://schemas.microsoft.com/office/drawing/2014/main" id="{B86A3201-36C5-7FC6-2725-356CC22C1947}"/>
              </a:ext>
            </a:extLst>
          </p:cNvPr>
          <p:cNvSpPr/>
          <p:nvPr/>
        </p:nvSpPr>
        <p:spPr>
          <a:xfrm>
            <a:off x="4493225" y="4306994"/>
            <a:ext cx="1152000" cy="214378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その他関係者</a:t>
            </a:r>
          </a:p>
        </p:txBody>
      </p:sp>
      <p:sp>
        <p:nvSpPr>
          <p:cNvPr id="52" name="フローチャート: 端子 51">
            <a:extLst>
              <a:ext uri="{FF2B5EF4-FFF2-40B4-BE49-F238E27FC236}">
                <a16:creationId xmlns:a16="http://schemas.microsoft.com/office/drawing/2014/main" id="{3120B8E5-C291-6628-816C-600D624E30EB}"/>
              </a:ext>
            </a:extLst>
          </p:cNvPr>
          <p:cNvSpPr/>
          <p:nvPr/>
        </p:nvSpPr>
        <p:spPr>
          <a:xfrm>
            <a:off x="4557899" y="4829768"/>
            <a:ext cx="1116000" cy="285837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対象児童生徒</a:t>
            </a:r>
            <a:endParaRPr kumimoji="1" lang="ja-JP" altLang="en-US" sz="105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吹き出し: 四角形 58">
            <a:extLst>
              <a:ext uri="{FF2B5EF4-FFF2-40B4-BE49-F238E27FC236}">
                <a16:creationId xmlns:a16="http://schemas.microsoft.com/office/drawing/2014/main" id="{A74C2D94-3BF5-E4E9-B69C-E984D5AB7F20}"/>
              </a:ext>
            </a:extLst>
          </p:cNvPr>
          <p:cNvSpPr/>
          <p:nvPr/>
        </p:nvSpPr>
        <p:spPr>
          <a:xfrm>
            <a:off x="5769361" y="4813477"/>
            <a:ext cx="945701" cy="362006"/>
          </a:xfrm>
          <a:prstGeom prst="wedgeRectCallout">
            <a:avLst>
              <a:gd name="adj1" fmla="val -69612"/>
              <a:gd name="adj2" fmla="val -5646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辛さや、不安な</a:t>
            </a:r>
            <a:endParaRPr kumimoji="1" lang="en-US" altLang="ja-JP" sz="7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気持ちに寄り添う</a:t>
            </a:r>
          </a:p>
        </p:txBody>
      </p:sp>
      <p:sp>
        <p:nvSpPr>
          <p:cNvPr id="58" name="吹き出し: 四角形 57">
            <a:extLst>
              <a:ext uri="{FF2B5EF4-FFF2-40B4-BE49-F238E27FC236}">
                <a16:creationId xmlns:a16="http://schemas.microsoft.com/office/drawing/2014/main" id="{8210F348-9B9D-9A58-2FF0-E0394D28E66F}"/>
              </a:ext>
            </a:extLst>
          </p:cNvPr>
          <p:cNvSpPr/>
          <p:nvPr/>
        </p:nvSpPr>
        <p:spPr>
          <a:xfrm>
            <a:off x="5563062" y="4410268"/>
            <a:ext cx="1152000" cy="346695"/>
          </a:xfrm>
          <a:prstGeom prst="wedgeRectCallout">
            <a:avLst>
              <a:gd name="adj1" fmla="val -135386"/>
              <a:gd name="adj2" fmla="val 37920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・相互の事実を確認し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すり合わせていく</a:t>
            </a:r>
          </a:p>
        </p:txBody>
      </p:sp>
      <p:sp>
        <p:nvSpPr>
          <p:cNvPr id="61" name="矢印: 五方向 60">
            <a:extLst>
              <a:ext uri="{FF2B5EF4-FFF2-40B4-BE49-F238E27FC236}">
                <a16:creationId xmlns:a16="http://schemas.microsoft.com/office/drawing/2014/main" id="{59B5E81A-2AFE-FC98-64C4-96AED99C7B8D}"/>
              </a:ext>
            </a:extLst>
          </p:cNvPr>
          <p:cNvSpPr/>
          <p:nvPr/>
        </p:nvSpPr>
        <p:spPr>
          <a:xfrm>
            <a:off x="347243" y="5246861"/>
            <a:ext cx="1944000" cy="304629"/>
          </a:xfrm>
          <a:prstGeom prst="homePlat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事実関係の一致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D39E43-98A8-10C9-F0B3-DCE1AEDCC705}"/>
              </a:ext>
            </a:extLst>
          </p:cNvPr>
          <p:cNvSpPr/>
          <p:nvPr/>
        </p:nvSpPr>
        <p:spPr>
          <a:xfrm>
            <a:off x="1" y="2069398"/>
            <a:ext cx="6857999" cy="1428104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b" anchorCtr="0"/>
          <a:lstStyle/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6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情報共有</a:t>
            </a:r>
          </a:p>
        </p:txBody>
      </p:sp>
      <p:sp>
        <p:nvSpPr>
          <p:cNvPr id="8" name="円: 塗りつぶしなし 7">
            <a:extLst>
              <a:ext uri="{FF2B5EF4-FFF2-40B4-BE49-F238E27FC236}">
                <a16:creationId xmlns:a16="http://schemas.microsoft.com/office/drawing/2014/main" id="{7D008899-C5E7-353A-A533-0F727CA31F5C}"/>
              </a:ext>
            </a:extLst>
          </p:cNvPr>
          <p:cNvSpPr/>
          <p:nvPr/>
        </p:nvSpPr>
        <p:spPr>
          <a:xfrm>
            <a:off x="658041" y="2258054"/>
            <a:ext cx="5629697" cy="1239447"/>
          </a:xfrm>
          <a:prstGeom prst="donut">
            <a:avLst>
              <a:gd name="adj" fmla="val 20345"/>
            </a:avLst>
          </a:prstGeom>
          <a:pattFill prst="pct90">
            <a:fgClr>
              <a:srgbClr val="FF7C80"/>
            </a:fgClr>
            <a:bgClr>
              <a:schemeClr val="bg1"/>
            </a:bgClr>
          </a:pattFill>
          <a:ln w="28575">
            <a:solidFill>
              <a:schemeClr val="accent1">
                <a:shade val="1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フローチャート: 端子 8">
            <a:extLst>
              <a:ext uri="{FF2B5EF4-FFF2-40B4-BE49-F238E27FC236}">
                <a16:creationId xmlns:a16="http://schemas.microsoft.com/office/drawing/2014/main" id="{177E45E1-FAB3-CAB1-4A7C-BA44B88C5637}"/>
              </a:ext>
            </a:extLst>
          </p:cNvPr>
          <p:cNvSpPr/>
          <p:nvPr/>
        </p:nvSpPr>
        <p:spPr>
          <a:xfrm>
            <a:off x="392687" y="2657232"/>
            <a:ext cx="965049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学級担任</a:t>
            </a:r>
          </a:p>
        </p:txBody>
      </p:sp>
      <p:sp>
        <p:nvSpPr>
          <p:cNvPr id="10" name="フローチャート: 端子 9">
            <a:extLst>
              <a:ext uri="{FF2B5EF4-FFF2-40B4-BE49-F238E27FC236}">
                <a16:creationId xmlns:a16="http://schemas.microsoft.com/office/drawing/2014/main" id="{F444FC64-0AB0-CAF2-16FB-A6E00351EDCB}"/>
              </a:ext>
            </a:extLst>
          </p:cNvPr>
          <p:cNvSpPr/>
          <p:nvPr/>
        </p:nvSpPr>
        <p:spPr>
          <a:xfrm>
            <a:off x="1156752" y="3107780"/>
            <a:ext cx="965049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学年主任</a:t>
            </a:r>
          </a:p>
        </p:txBody>
      </p:sp>
      <p:sp>
        <p:nvSpPr>
          <p:cNvPr id="12" name="フローチャート: 端子 11">
            <a:extLst>
              <a:ext uri="{FF2B5EF4-FFF2-40B4-BE49-F238E27FC236}">
                <a16:creationId xmlns:a16="http://schemas.microsoft.com/office/drawing/2014/main" id="{E0716A03-68C8-9C09-BE74-2B69DE4366FF}"/>
              </a:ext>
            </a:extLst>
          </p:cNvPr>
          <p:cNvSpPr/>
          <p:nvPr/>
        </p:nvSpPr>
        <p:spPr>
          <a:xfrm>
            <a:off x="4785478" y="3130706"/>
            <a:ext cx="965049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養護教諭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3E9B05C1-46AA-37FA-0FE2-0CAE544D7A67}"/>
              </a:ext>
            </a:extLst>
          </p:cNvPr>
          <p:cNvSpPr/>
          <p:nvPr/>
        </p:nvSpPr>
        <p:spPr>
          <a:xfrm>
            <a:off x="1086896" y="2163208"/>
            <a:ext cx="1222547" cy="364043"/>
          </a:xfrm>
          <a:prstGeom prst="wedgeRectCallout">
            <a:avLst>
              <a:gd name="adj1" fmla="val 71971"/>
              <a:gd name="adj2" fmla="val 12500"/>
            </a:avLst>
          </a:prstGeom>
          <a:solidFill>
            <a:schemeClr val="bg1"/>
          </a:solidFill>
          <a:ln w="127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複数の教職員へ</a:t>
            </a:r>
            <a:endParaRPr kumimoji="1"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報告・相談</a:t>
            </a:r>
          </a:p>
        </p:txBody>
      </p:sp>
      <p:sp>
        <p:nvSpPr>
          <p:cNvPr id="15" name="フローチャート: 端子 14">
            <a:extLst>
              <a:ext uri="{FF2B5EF4-FFF2-40B4-BE49-F238E27FC236}">
                <a16:creationId xmlns:a16="http://schemas.microsoft.com/office/drawing/2014/main" id="{7154FA02-9B76-CBC8-ECC0-A83927F44CD7}"/>
              </a:ext>
            </a:extLst>
          </p:cNvPr>
          <p:cNvSpPr/>
          <p:nvPr/>
        </p:nvSpPr>
        <p:spPr>
          <a:xfrm>
            <a:off x="4618885" y="2249932"/>
            <a:ext cx="1539672" cy="472791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50800" cmpd="thickThin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校長・教頭等</a:t>
            </a:r>
          </a:p>
        </p:txBody>
      </p:sp>
      <p:sp>
        <p:nvSpPr>
          <p:cNvPr id="13" name="フローチャート: 端子 12">
            <a:extLst>
              <a:ext uri="{FF2B5EF4-FFF2-40B4-BE49-F238E27FC236}">
                <a16:creationId xmlns:a16="http://schemas.microsoft.com/office/drawing/2014/main" id="{B3CC158C-4A30-CCF0-40C0-B52972DB6966}"/>
              </a:ext>
            </a:extLst>
          </p:cNvPr>
          <p:cNvSpPr/>
          <p:nvPr/>
        </p:nvSpPr>
        <p:spPr>
          <a:xfrm>
            <a:off x="2578357" y="2258054"/>
            <a:ext cx="1659884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情報把握教職員等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C4E3907-79DE-40B4-2416-A1D276BB1768}"/>
              </a:ext>
            </a:extLst>
          </p:cNvPr>
          <p:cNvSpPr txBox="1"/>
          <p:nvPr/>
        </p:nvSpPr>
        <p:spPr>
          <a:xfrm>
            <a:off x="1054034" y="2543653"/>
            <a:ext cx="4845214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学校いじめ対策組織</a:t>
            </a:r>
            <a:endParaRPr kumimoji="1" lang="en-US" altLang="ja-JP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5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関係職員を招集→情報共有→意見交流→方針の決定→役割分担　等</a:t>
            </a: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76150414-1063-3176-20C5-E3E553E36EFE}"/>
              </a:ext>
            </a:extLst>
          </p:cNvPr>
          <p:cNvSpPr/>
          <p:nvPr/>
        </p:nvSpPr>
        <p:spPr>
          <a:xfrm>
            <a:off x="2798378" y="1450834"/>
            <a:ext cx="1260000" cy="837963"/>
          </a:xfrm>
          <a:prstGeom prst="downArrow">
            <a:avLst/>
          </a:prstGeom>
          <a:pattFill prst="pct8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爆発: 14 pt 3">
            <a:extLst>
              <a:ext uri="{FF2B5EF4-FFF2-40B4-BE49-F238E27FC236}">
                <a16:creationId xmlns:a16="http://schemas.microsoft.com/office/drawing/2014/main" id="{9450885C-DD3F-1F0B-A93C-33C6AE56C012}"/>
              </a:ext>
            </a:extLst>
          </p:cNvPr>
          <p:cNvSpPr/>
          <p:nvPr/>
        </p:nvSpPr>
        <p:spPr>
          <a:xfrm>
            <a:off x="731513" y="869487"/>
            <a:ext cx="5167734" cy="827559"/>
          </a:xfrm>
          <a:custGeom>
            <a:avLst/>
            <a:gdLst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5372 w 21600"/>
              <a:gd name="connsiteY24" fmla="*/ 7817 h 21600"/>
              <a:gd name="connsiteX25" fmla="*/ 4502 w 21600"/>
              <a:gd name="connsiteY25" fmla="*/ 3625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0237"/>
              <a:gd name="connsiteX1" fmla="*/ 14790 w 21600"/>
              <a:gd name="connsiteY1" fmla="*/ 0 h 20237"/>
              <a:gd name="connsiteX2" fmla="*/ 14525 w 21600"/>
              <a:gd name="connsiteY2" fmla="*/ 5777 h 20237"/>
              <a:gd name="connsiteX3" fmla="*/ 18007 w 21600"/>
              <a:gd name="connsiteY3" fmla="*/ 3172 h 20237"/>
              <a:gd name="connsiteX4" fmla="*/ 16380 w 21600"/>
              <a:gd name="connsiteY4" fmla="*/ 6532 h 20237"/>
              <a:gd name="connsiteX5" fmla="*/ 21600 w 21600"/>
              <a:gd name="connsiteY5" fmla="*/ 6645 h 20237"/>
              <a:gd name="connsiteX6" fmla="*/ 16985 w 21600"/>
              <a:gd name="connsiteY6" fmla="*/ 9402 h 20237"/>
              <a:gd name="connsiteX7" fmla="*/ 18270 w 21600"/>
              <a:gd name="connsiteY7" fmla="*/ 11290 h 20237"/>
              <a:gd name="connsiteX8" fmla="*/ 16380 w 21600"/>
              <a:gd name="connsiteY8" fmla="*/ 12310 h 20237"/>
              <a:gd name="connsiteX9" fmla="*/ 18877 w 21600"/>
              <a:gd name="connsiteY9" fmla="*/ 15632 h 20237"/>
              <a:gd name="connsiteX10" fmla="*/ 14640 w 21600"/>
              <a:gd name="connsiteY10" fmla="*/ 14350 h 20237"/>
              <a:gd name="connsiteX11" fmla="*/ 14942 w 21600"/>
              <a:gd name="connsiteY11" fmla="*/ 17370 h 20237"/>
              <a:gd name="connsiteX12" fmla="*/ 12180 w 21600"/>
              <a:gd name="connsiteY12" fmla="*/ 15935 h 20237"/>
              <a:gd name="connsiteX13" fmla="*/ 11612 w 21600"/>
              <a:gd name="connsiteY13" fmla="*/ 18842 h 20237"/>
              <a:gd name="connsiteX14" fmla="*/ 9872 w 21600"/>
              <a:gd name="connsiteY14" fmla="*/ 17370 h 20237"/>
              <a:gd name="connsiteX15" fmla="*/ 8700 w 21600"/>
              <a:gd name="connsiteY15" fmla="*/ 19712 h 20237"/>
              <a:gd name="connsiteX16" fmla="*/ 7527 w 21600"/>
              <a:gd name="connsiteY16" fmla="*/ 18125 h 20237"/>
              <a:gd name="connsiteX17" fmla="*/ 5185 w 21600"/>
              <a:gd name="connsiteY17" fmla="*/ 20237 h 20237"/>
              <a:gd name="connsiteX18" fmla="*/ 4805 w 21600"/>
              <a:gd name="connsiteY18" fmla="*/ 18240 h 20237"/>
              <a:gd name="connsiteX19" fmla="*/ 1285 w 21600"/>
              <a:gd name="connsiteY19" fmla="*/ 17825 h 20237"/>
              <a:gd name="connsiteX20" fmla="*/ 3330 w 21600"/>
              <a:gd name="connsiteY20" fmla="*/ 15370 h 20237"/>
              <a:gd name="connsiteX21" fmla="*/ 0 w 21600"/>
              <a:gd name="connsiteY21" fmla="*/ 12877 h 20237"/>
              <a:gd name="connsiteX22" fmla="*/ 3935 w 21600"/>
              <a:gd name="connsiteY22" fmla="*/ 11592 h 20237"/>
              <a:gd name="connsiteX23" fmla="*/ 1172 w 21600"/>
              <a:gd name="connsiteY23" fmla="*/ 8270 h 20237"/>
              <a:gd name="connsiteX24" fmla="*/ 5372 w 21600"/>
              <a:gd name="connsiteY24" fmla="*/ 7817 h 20237"/>
              <a:gd name="connsiteX25" fmla="*/ 4502 w 21600"/>
              <a:gd name="connsiteY25" fmla="*/ 3625 h 20237"/>
              <a:gd name="connsiteX26" fmla="*/ 8550 w 21600"/>
              <a:gd name="connsiteY26" fmla="*/ 6382 h 20237"/>
              <a:gd name="connsiteX27" fmla="*/ 9722 w 21600"/>
              <a:gd name="connsiteY27" fmla="*/ 1887 h 20237"/>
              <a:gd name="connsiteX28" fmla="*/ 11462 w 21600"/>
              <a:gd name="connsiteY28" fmla="*/ 4342 h 20237"/>
              <a:gd name="connsiteX0" fmla="*/ 11462 w 21600"/>
              <a:gd name="connsiteY0" fmla="*/ 4342 h 20237"/>
              <a:gd name="connsiteX1" fmla="*/ 14790 w 21600"/>
              <a:gd name="connsiteY1" fmla="*/ 0 h 20237"/>
              <a:gd name="connsiteX2" fmla="*/ 14525 w 21600"/>
              <a:gd name="connsiteY2" fmla="*/ 5777 h 20237"/>
              <a:gd name="connsiteX3" fmla="*/ 18007 w 21600"/>
              <a:gd name="connsiteY3" fmla="*/ 3172 h 20237"/>
              <a:gd name="connsiteX4" fmla="*/ 16380 w 21600"/>
              <a:gd name="connsiteY4" fmla="*/ 6532 h 20237"/>
              <a:gd name="connsiteX5" fmla="*/ 21600 w 21600"/>
              <a:gd name="connsiteY5" fmla="*/ 6645 h 20237"/>
              <a:gd name="connsiteX6" fmla="*/ 16985 w 21600"/>
              <a:gd name="connsiteY6" fmla="*/ 9402 h 20237"/>
              <a:gd name="connsiteX7" fmla="*/ 18270 w 21600"/>
              <a:gd name="connsiteY7" fmla="*/ 11290 h 20237"/>
              <a:gd name="connsiteX8" fmla="*/ 16380 w 21600"/>
              <a:gd name="connsiteY8" fmla="*/ 12310 h 20237"/>
              <a:gd name="connsiteX9" fmla="*/ 18877 w 21600"/>
              <a:gd name="connsiteY9" fmla="*/ 15632 h 20237"/>
              <a:gd name="connsiteX10" fmla="*/ 14640 w 21600"/>
              <a:gd name="connsiteY10" fmla="*/ 14350 h 20237"/>
              <a:gd name="connsiteX11" fmla="*/ 15049 w 21600"/>
              <a:gd name="connsiteY11" fmla="*/ 19415 h 20237"/>
              <a:gd name="connsiteX12" fmla="*/ 12180 w 21600"/>
              <a:gd name="connsiteY12" fmla="*/ 15935 h 20237"/>
              <a:gd name="connsiteX13" fmla="*/ 11612 w 21600"/>
              <a:gd name="connsiteY13" fmla="*/ 18842 h 20237"/>
              <a:gd name="connsiteX14" fmla="*/ 9872 w 21600"/>
              <a:gd name="connsiteY14" fmla="*/ 17370 h 20237"/>
              <a:gd name="connsiteX15" fmla="*/ 8700 w 21600"/>
              <a:gd name="connsiteY15" fmla="*/ 19712 h 20237"/>
              <a:gd name="connsiteX16" fmla="*/ 7527 w 21600"/>
              <a:gd name="connsiteY16" fmla="*/ 18125 h 20237"/>
              <a:gd name="connsiteX17" fmla="*/ 5185 w 21600"/>
              <a:gd name="connsiteY17" fmla="*/ 20237 h 20237"/>
              <a:gd name="connsiteX18" fmla="*/ 4805 w 21600"/>
              <a:gd name="connsiteY18" fmla="*/ 18240 h 20237"/>
              <a:gd name="connsiteX19" fmla="*/ 1285 w 21600"/>
              <a:gd name="connsiteY19" fmla="*/ 17825 h 20237"/>
              <a:gd name="connsiteX20" fmla="*/ 3330 w 21600"/>
              <a:gd name="connsiteY20" fmla="*/ 15370 h 20237"/>
              <a:gd name="connsiteX21" fmla="*/ 0 w 21600"/>
              <a:gd name="connsiteY21" fmla="*/ 12877 h 20237"/>
              <a:gd name="connsiteX22" fmla="*/ 3935 w 21600"/>
              <a:gd name="connsiteY22" fmla="*/ 11592 h 20237"/>
              <a:gd name="connsiteX23" fmla="*/ 1172 w 21600"/>
              <a:gd name="connsiteY23" fmla="*/ 8270 h 20237"/>
              <a:gd name="connsiteX24" fmla="*/ 5372 w 21600"/>
              <a:gd name="connsiteY24" fmla="*/ 7817 h 20237"/>
              <a:gd name="connsiteX25" fmla="*/ 4502 w 21600"/>
              <a:gd name="connsiteY25" fmla="*/ 3625 h 20237"/>
              <a:gd name="connsiteX26" fmla="*/ 8550 w 21600"/>
              <a:gd name="connsiteY26" fmla="*/ 6382 h 20237"/>
              <a:gd name="connsiteX27" fmla="*/ 9722 w 21600"/>
              <a:gd name="connsiteY27" fmla="*/ 1887 h 20237"/>
              <a:gd name="connsiteX28" fmla="*/ 11462 w 21600"/>
              <a:gd name="connsiteY28" fmla="*/ 4342 h 20237"/>
              <a:gd name="connsiteX0" fmla="*/ 11462 w 21600"/>
              <a:gd name="connsiteY0" fmla="*/ 4342 h 20546"/>
              <a:gd name="connsiteX1" fmla="*/ 14790 w 21600"/>
              <a:gd name="connsiteY1" fmla="*/ 0 h 20546"/>
              <a:gd name="connsiteX2" fmla="*/ 14525 w 21600"/>
              <a:gd name="connsiteY2" fmla="*/ 5777 h 20546"/>
              <a:gd name="connsiteX3" fmla="*/ 18007 w 21600"/>
              <a:gd name="connsiteY3" fmla="*/ 3172 h 20546"/>
              <a:gd name="connsiteX4" fmla="*/ 16380 w 21600"/>
              <a:gd name="connsiteY4" fmla="*/ 6532 h 20546"/>
              <a:gd name="connsiteX5" fmla="*/ 21600 w 21600"/>
              <a:gd name="connsiteY5" fmla="*/ 6645 h 20546"/>
              <a:gd name="connsiteX6" fmla="*/ 16985 w 21600"/>
              <a:gd name="connsiteY6" fmla="*/ 9402 h 20546"/>
              <a:gd name="connsiteX7" fmla="*/ 18270 w 21600"/>
              <a:gd name="connsiteY7" fmla="*/ 11290 h 20546"/>
              <a:gd name="connsiteX8" fmla="*/ 16380 w 21600"/>
              <a:gd name="connsiteY8" fmla="*/ 12310 h 20546"/>
              <a:gd name="connsiteX9" fmla="*/ 18877 w 21600"/>
              <a:gd name="connsiteY9" fmla="*/ 15632 h 20546"/>
              <a:gd name="connsiteX10" fmla="*/ 14640 w 21600"/>
              <a:gd name="connsiteY10" fmla="*/ 14350 h 20546"/>
              <a:gd name="connsiteX11" fmla="*/ 15049 w 21600"/>
              <a:gd name="connsiteY11" fmla="*/ 19415 h 20546"/>
              <a:gd name="connsiteX12" fmla="*/ 12180 w 21600"/>
              <a:gd name="connsiteY12" fmla="*/ 15935 h 20546"/>
              <a:gd name="connsiteX13" fmla="*/ 11880 w 21600"/>
              <a:gd name="connsiteY13" fmla="*/ 20546 h 20546"/>
              <a:gd name="connsiteX14" fmla="*/ 9872 w 21600"/>
              <a:gd name="connsiteY14" fmla="*/ 17370 h 20546"/>
              <a:gd name="connsiteX15" fmla="*/ 8700 w 21600"/>
              <a:gd name="connsiteY15" fmla="*/ 19712 h 20546"/>
              <a:gd name="connsiteX16" fmla="*/ 7527 w 21600"/>
              <a:gd name="connsiteY16" fmla="*/ 18125 h 20546"/>
              <a:gd name="connsiteX17" fmla="*/ 5185 w 21600"/>
              <a:gd name="connsiteY17" fmla="*/ 20237 h 20546"/>
              <a:gd name="connsiteX18" fmla="*/ 4805 w 21600"/>
              <a:gd name="connsiteY18" fmla="*/ 18240 h 20546"/>
              <a:gd name="connsiteX19" fmla="*/ 1285 w 21600"/>
              <a:gd name="connsiteY19" fmla="*/ 17825 h 20546"/>
              <a:gd name="connsiteX20" fmla="*/ 3330 w 21600"/>
              <a:gd name="connsiteY20" fmla="*/ 15370 h 20546"/>
              <a:gd name="connsiteX21" fmla="*/ 0 w 21600"/>
              <a:gd name="connsiteY21" fmla="*/ 12877 h 20546"/>
              <a:gd name="connsiteX22" fmla="*/ 3935 w 21600"/>
              <a:gd name="connsiteY22" fmla="*/ 11592 h 20546"/>
              <a:gd name="connsiteX23" fmla="*/ 1172 w 21600"/>
              <a:gd name="connsiteY23" fmla="*/ 8270 h 20546"/>
              <a:gd name="connsiteX24" fmla="*/ 5372 w 21600"/>
              <a:gd name="connsiteY24" fmla="*/ 7817 h 20546"/>
              <a:gd name="connsiteX25" fmla="*/ 4502 w 21600"/>
              <a:gd name="connsiteY25" fmla="*/ 3625 h 20546"/>
              <a:gd name="connsiteX26" fmla="*/ 8550 w 21600"/>
              <a:gd name="connsiteY26" fmla="*/ 6382 h 20546"/>
              <a:gd name="connsiteX27" fmla="*/ 9722 w 21600"/>
              <a:gd name="connsiteY27" fmla="*/ 1887 h 20546"/>
              <a:gd name="connsiteX28" fmla="*/ 11462 w 21600"/>
              <a:gd name="connsiteY28" fmla="*/ 4342 h 20546"/>
              <a:gd name="connsiteX0" fmla="*/ 11462 w 21600"/>
              <a:gd name="connsiteY0" fmla="*/ 4342 h 20546"/>
              <a:gd name="connsiteX1" fmla="*/ 14790 w 21600"/>
              <a:gd name="connsiteY1" fmla="*/ 0 h 20546"/>
              <a:gd name="connsiteX2" fmla="*/ 14525 w 21600"/>
              <a:gd name="connsiteY2" fmla="*/ 5777 h 20546"/>
              <a:gd name="connsiteX3" fmla="*/ 18007 w 21600"/>
              <a:gd name="connsiteY3" fmla="*/ 3172 h 20546"/>
              <a:gd name="connsiteX4" fmla="*/ 16380 w 21600"/>
              <a:gd name="connsiteY4" fmla="*/ 6532 h 20546"/>
              <a:gd name="connsiteX5" fmla="*/ 21600 w 21600"/>
              <a:gd name="connsiteY5" fmla="*/ 6645 h 20546"/>
              <a:gd name="connsiteX6" fmla="*/ 16985 w 21600"/>
              <a:gd name="connsiteY6" fmla="*/ 9402 h 20546"/>
              <a:gd name="connsiteX7" fmla="*/ 18270 w 21600"/>
              <a:gd name="connsiteY7" fmla="*/ 11290 h 20546"/>
              <a:gd name="connsiteX8" fmla="*/ 16380 w 21600"/>
              <a:gd name="connsiteY8" fmla="*/ 12310 h 20546"/>
              <a:gd name="connsiteX9" fmla="*/ 18877 w 21600"/>
              <a:gd name="connsiteY9" fmla="*/ 15632 h 20546"/>
              <a:gd name="connsiteX10" fmla="*/ 15123 w 21600"/>
              <a:gd name="connsiteY10" fmla="*/ 15032 h 20546"/>
              <a:gd name="connsiteX11" fmla="*/ 15049 w 21600"/>
              <a:gd name="connsiteY11" fmla="*/ 19415 h 20546"/>
              <a:gd name="connsiteX12" fmla="*/ 12180 w 21600"/>
              <a:gd name="connsiteY12" fmla="*/ 15935 h 20546"/>
              <a:gd name="connsiteX13" fmla="*/ 11880 w 21600"/>
              <a:gd name="connsiteY13" fmla="*/ 20546 h 20546"/>
              <a:gd name="connsiteX14" fmla="*/ 9872 w 21600"/>
              <a:gd name="connsiteY14" fmla="*/ 17370 h 20546"/>
              <a:gd name="connsiteX15" fmla="*/ 8700 w 21600"/>
              <a:gd name="connsiteY15" fmla="*/ 19712 h 20546"/>
              <a:gd name="connsiteX16" fmla="*/ 7527 w 21600"/>
              <a:gd name="connsiteY16" fmla="*/ 18125 h 20546"/>
              <a:gd name="connsiteX17" fmla="*/ 5185 w 21600"/>
              <a:gd name="connsiteY17" fmla="*/ 20237 h 20546"/>
              <a:gd name="connsiteX18" fmla="*/ 4805 w 21600"/>
              <a:gd name="connsiteY18" fmla="*/ 18240 h 20546"/>
              <a:gd name="connsiteX19" fmla="*/ 1285 w 21600"/>
              <a:gd name="connsiteY19" fmla="*/ 17825 h 20546"/>
              <a:gd name="connsiteX20" fmla="*/ 3330 w 21600"/>
              <a:gd name="connsiteY20" fmla="*/ 15370 h 20546"/>
              <a:gd name="connsiteX21" fmla="*/ 0 w 21600"/>
              <a:gd name="connsiteY21" fmla="*/ 12877 h 20546"/>
              <a:gd name="connsiteX22" fmla="*/ 3935 w 21600"/>
              <a:gd name="connsiteY22" fmla="*/ 11592 h 20546"/>
              <a:gd name="connsiteX23" fmla="*/ 1172 w 21600"/>
              <a:gd name="connsiteY23" fmla="*/ 8270 h 20546"/>
              <a:gd name="connsiteX24" fmla="*/ 5372 w 21600"/>
              <a:gd name="connsiteY24" fmla="*/ 7817 h 20546"/>
              <a:gd name="connsiteX25" fmla="*/ 4502 w 21600"/>
              <a:gd name="connsiteY25" fmla="*/ 3625 h 20546"/>
              <a:gd name="connsiteX26" fmla="*/ 8550 w 21600"/>
              <a:gd name="connsiteY26" fmla="*/ 6382 h 20546"/>
              <a:gd name="connsiteX27" fmla="*/ 9722 w 21600"/>
              <a:gd name="connsiteY27" fmla="*/ 1887 h 20546"/>
              <a:gd name="connsiteX28" fmla="*/ 11462 w 21600"/>
              <a:gd name="connsiteY28" fmla="*/ 4342 h 20546"/>
              <a:gd name="connsiteX0" fmla="*/ 11462 w 21600"/>
              <a:gd name="connsiteY0" fmla="*/ 4342 h 20546"/>
              <a:gd name="connsiteX1" fmla="*/ 14790 w 21600"/>
              <a:gd name="connsiteY1" fmla="*/ 0 h 20546"/>
              <a:gd name="connsiteX2" fmla="*/ 14525 w 21600"/>
              <a:gd name="connsiteY2" fmla="*/ 5777 h 20546"/>
              <a:gd name="connsiteX3" fmla="*/ 18007 w 21600"/>
              <a:gd name="connsiteY3" fmla="*/ 3172 h 20546"/>
              <a:gd name="connsiteX4" fmla="*/ 16380 w 21600"/>
              <a:gd name="connsiteY4" fmla="*/ 6532 h 20546"/>
              <a:gd name="connsiteX5" fmla="*/ 21600 w 21600"/>
              <a:gd name="connsiteY5" fmla="*/ 6645 h 20546"/>
              <a:gd name="connsiteX6" fmla="*/ 16985 w 21600"/>
              <a:gd name="connsiteY6" fmla="*/ 9402 h 20546"/>
              <a:gd name="connsiteX7" fmla="*/ 18270 w 21600"/>
              <a:gd name="connsiteY7" fmla="*/ 11290 h 20546"/>
              <a:gd name="connsiteX8" fmla="*/ 16380 w 21600"/>
              <a:gd name="connsiteY8" fmla="*/ 12310 h 20546"/>
              <a:gd name="connsiteX9" fmla="*/ 18877 w 21600"/>
              <a:gd name="connsiteY9" fmla="*/ 15632 h 20546"/>
              <a:gd name="connsiteX10" fmla="*/ 15123 w 21600"/>
              <a:gd name="connsiteY10" fmla="*/ 15032 h 20546"/>
              <a:gd name="connsiteX11" fmla="*/ 15049 w 21600"/>
              <a:gd name="connsiteY11" fmla="*/ 19415 h 20546"/>
              <a:gd name="connsiteX12" fmla="*/ 12180 w 21600"/>
              <a:gd name="connsiteY12" fmla="*/ 15935 h 20546"/>
              <a:gd name="connsiteX13" fmla="*/ 11880 w 21600"/>
              <a:gd name="connsiteY13" fmla="*/ 20546 h 20546"/>
              <a:gd name="connsiteX14" fmla="*/ 9872 w 21600"/>
              <a:gd name="connsiteY14" fmla="*/ 17370 h 20546"/>
              <a:gd name="connsiteX15" fmla="*/ 8700 w 21600"/>
              <a:gd name="connsiteY15" fmla="*/ 19712 h 20546"/>
              <a:gd name="connsiteX16" fmla="*/ 7527 w 21600"/>
              <a:gd name="connsiteY16" fmla="*/ 18125 h 20546"/>
              <a:gd name="connsiteX17" fmla="*/ 5185 w 21600"/>
              <a:gd name="connsiteY17" fmla="*/ 20237 h 20546"/>
              <a:gd name="connsiteX18" fmla="*/ 4805 w 21600"/>
              <a:gd name="connsiteY18" fmla="*/ 18240 h 20546"/>
              <a:gd name="connsiteX19" fmla="*/ 1285 w 21600"/>
              <a:gd name="connsiteY19" fmla="*/ 17825 h 20546"/>
              <a:gd name="connsiteX20" fmla="*/ 3330 w 21600"/>
              <a:gd name="connsiteY20" fmla="*/ 15370 h 20546"/>
              <a:gd name="connsiteX21" fmla="*/ 0 w 21600"/>
              <a:gd name="connsiteY21" fmla="*/ 12877 h 20546"/>
              <a:gd name="connsiteX22" fmla="*/ 3935 w 21600"/>
              <a:gd name="connsiteY22" fmla="*/ 11592 h 20546"/>
              <a:gd name="connsiteX23" fmla="*/ 1172 w 21600"/>
              <a:gd name="connsiteY23" fmla="*/ 8270 h 20546"/>
              <a:gd name="connsiteX24" fmla="*/ 5372 w 21600"/>
              <a:gd name="connsiteY24" fmla="*/ 7817 h 20546"/>
              <a:gd name="connsiteX25" fmla="*/ 5521 w 21600"/>
              <a:gd name="connsiteY25" fmla="*/ 1889 h 20546"/>
              <a:gd name="connsiteX26" fmla="*/ 8550 w 21600"/>
              <a:gd name="connsiteY26" fmla="*/ 6382 h 20546"/>
              <a:gd name="connsiteX27" fmla="*/ 9722 w 21600"/>
              <a:gd name="connsiteY27" fmla="*/ 1887 h 20546"/>
              <a:gd name="connsiteX28" fmla="*/ 11462 w 21600"/>
              <a:gd name="connsiteY28" fmla="*/ 4342 h 20546"/>
              <a:gd name="connsiteX0" fmla="*/ 11462 w 21600"/>
              <a:gd name="connsiteY0" fmla="*/ 4342 h 20546"/>
              <a:gd name="connsiteX1" fmla="*/ 14790 w 21600"/>
              <a:gd name="connsiteY1" fmla="*/ 0 h 20546"/>
              <a:gd name="connsiteX2" fmla="*/ 14525 w 21600"/>
              <a:gd name="connsiteY2" fmla="*/ 5777 h 20546"/>
              <a:gd name="connsiteX3" fmla="*/ 18007 w 21600"/>
              <a:gd name="connsiteY3" fmla="*/ 3172 h 20546"/>
              <a:gd name="connsiteX4" fmla="*/ 16380 w 21600"/>
              <a:gd name="connsiteY4" fmla="*/ 6532 h 20546"/>
              <a:gd name="connsiteX5" fmla="*/ 21600 w 21600"/>
              <a:gd name="connsiteY5" fmla="*/ 6645 h 20546"/>
              <a:gd name="connsiteX6" fmla="*/ 16985 w 21600"/>
              <a:gd name="connsiteY6" fmla="*/ 9402 h 20546"/>
              <a:gd name="connsiteX7" fmla="*/ 18270 w 21600"/>
              <a:gd name="connsiteY7" fmla="*/ 11290 h 20546"/>
              <a:gd name="connsiteX8" fmla="*/ 16380 w 21600"/>
              <a:gd name="connsiteY8" fmla="*/ 12310 h 20546"/>
              <a:gd name="connsiteX9" fmla="*/ 18877 w 21600"/>
              <a:gd name="connsiteY9" fmla="*/ 15632 h 20546"/>
              <a:gd name="connsiteX10" fmla="*/ 15123 w 21600"/>
              <a:gd name="connsiteY10" fmla="*/ 15032 h 20546"/>
              <a:gd name="connsiteX11" fmla="*/ 15049 w 21600"/>
              <a:gd name="connsiteY11" fmla="*/ 19415 h 20546"/>
              <a:gd name="connsiteX12" fmla="*/ 12180 w 21600"/>
              <a:gd name="connsiteY12" fmla="*/ 15935 h 20546"/>
              <a:gd name="connsiteX13" fmla="*/ 11880 w 21600"/>
              <a:gd name="connsiteY13" fmla="*/ 20546 h 20546"/>
              <a:gd name="connsiteX14" fmla="*/ 9872 w 21600"/>
              <a:gd name="connsiteY14" fmla="*/ 17370 h 20546"/>
              <a:gd name="connsiteX15" fmla="*/ 8700 w 21600"/>
              <a:gd name="connsiteY15" fmla="*/ 19712 h 20546"/>
              <a:gd name="connsiteX16" fmla="*/ 7527 w 21600"/>
              <a:gd name="connsiteY16" fmla="*/ 18125 h 20546"/>
              <a:gd name="connsiteX17" fmla="*/ 5185 w 21600"/>
              <a:gd name="connsiteY17" fmla="*/ 20237 h 20546"/>
              <a:gd name="connsiteX18" fmla="*/ 4805 w 21600"/>
              <a:gd name="connsiteY18" fmla="*/ 18240 h 20546"/>
              <a:gd name="connsiteX19" fmla="*/ 1285 w 21600"/>
              <a:gd name="connsiteY19" fmla="*/ 17825 h 20546"/>
              <a:gd name="connsiteX20" fmla="*/ 3330 w 21600"/>
              <a:gd name="connsiteY20" fmla="*/ 15370 h 20546"/>
              <a:gd name="connsiteX21" fmla="*/ 0 w 21600"/>
              <a:gd name="connsiteY21" fmla="*/ 12877 h 20546"/>
              <a:gd name="connsiteX22" fmla="*/ 3935 w 21600"/>
              <a:gd name="connsiteY22" fmla="*/ 11592 h 20546"/>
              <a:gd name="connsiteX23" fmla="*/ 3103 w 21600"/>
              <a:gd name="connsiteY23" fmla="*/ 4452 h 20546"/>
              <a:gd name="connsiteX24" fmla="*/ 5372 w 21600"/>
              <a:gd name="connsiteY24" fmla="*/ 7817 h 20546"/>
              <a:gd name="connsiteX25" fmla="*/ 5521 w 21600"/>
              <a:gd name="connsiteY25" fmla="*/ 1889 h 20546"/>
              <a:gd name="connsiteX26" fmla="*/ 8550 w 21600"/>
              <a:gd name="connsiteY26" fmla="*/ 6382 h 20546"/>
              <a:gd name="connsiteX27" fmla="*/ 9722 w 21600"/>
              <a:gd name="connsiteY27" fmla="*/ 1887 h 20546"/>
              <a:gd name="connsiteX28" fmla="*/ 11462 w 21600"/>
              <a:gd name="connsiteY28" fmla="*/ 4342 h 20546"/>
              <a:gd name="connsiteX0" fmla="*/ 10177 w 20315"/>
              <a:gd name="connsiteY0" fmla="*/ 4342 h 20546"/>
              <a:gd name="connsiteX1" fmla="*/ 13505 w 20315"/>
              <a:gd name="connsiteY1" fmla="*/ 0 h 20546"/>
              <a:gd name="connsiteX2" fmla="*/ 13240 w 20315"/>
              <a:gd name="connsiteY2" fmla="*/ 5777 h 20546"/>
              <a:gd name="connsiteX3" fmla="*/ 16722 w 20315"/>
              <a:gd name="connsiteY3" fmla="*/ 3172 h 20546"/>
              <a:gd name="connsiteX4" fmla="*/ 15095 w 20315"/>
              <a:gd name="connsiteY4" fmla="*/ 6532 h 20546"/>
              <a:gd name="connsiteX5" fmla="*/ 20315 w 20315"/>
              <a:gd name="connsiteY5" fmla="*/ 6645 h 20546"/>
              <a:gd name="connsiteX6" fmla="*/ 15700 w 20315"/>
              <a:gd name="connsiteY6" fmla="*/ 9402 h 20546"/>
              <a:gd name="connsiteX7" fmla="*/ 16985 w 20315"/>
              <a:gd name="connsiteY7" fmla="*/ 11290 h 20546"/>
              <a:gd name="connsiteX8" fmla="*/ 15095 w 20315"/>
              <a:gd name="connsiteY8" fmla="*/ 12310 h 20546"/>
              <a:gd name="connsiteX9" fmla="*/ 17592 w 20315"/>
              <a:gd name="connsiteY9" fmla="*/ 15632 h 20546"/>
              <a:gd name="connsiteX10" fmla="*/ 13838 w 20315"/>
              <a:gd name="connsiteY10" fmla="*/ 15032 h 20546"/>
              <a:gd name="connsiteX11" fmla="*/ 13764 w 20315"/>
              <a:gd name="connsiteY11" fmla="*/ 19415 h 20546"/>
              <a:gd name="connsiteX12" fmla="*/ 10895 w 20315"/>
              <a:gd name="connsiteY12" fmla="*/ 15935 h 20546"/>
              <a:gd name="connsiteX13" fmla="*/ 10595 w 20315"/>
              <a:gd name="connsiteY13" fmla="*/ 20546 h 20546"/>
              <a:gd name="connsiteX14" fmla="*/ 8587 w 20315"/>
              <a:gd name="connsiteY14" fmla="*/ 17370 h 20546"/>
              <a:gd name="connsiteX15" fmla="*/ 7415 w 20315"/>
              <a:gd name="connsiteY15" fmla="*/ 19712 h 20546"/>
              <a:gd name="connsiteX16" fmla="*/ 6242 w 20315"/>
              <a:gd name="connsiteY16" fmla="*/ 18125 h 20546"/>
              <a:gd name="connsiteX17" fmla="*/ 3900 w 20315"/>
              <a:gd name="connsiteY17" fmla="*/ 20237 h 20546"/>
              <a:gd name="connsiteX18" fmla="*/ 3520 w 20315"/>
              <a:gd name="connsiteY18" fmla="*/ 18240 h 20546"/>
              <a:gd name="connsiteX19" fmla="*/ 0 w 20315"/>
              <a:gd name="connsiteY19" fmla="*/ 17825 h 20546"/>
              <a:gd name="connsiteX20" fmla="*/ 2045 w 20315"/>
              <a:gd name="connsiteY20" fmla="*/ 15370 h 20546"/>
              <a:gd name="connsiteX21" fmla="*/ 754 w 20315"/>
              <a:gd name="connsiteY21" fmla="*/ 10794 h 20546"/>
              <a:gd name="connsiteX22" fmla="*/ 2650 w 20315"/>
              <a:gd name="connsiteY22" fmla="*/ 11592 h 20546"/>
              <a:gd name="connsiteX23" fmla="*/ 1818 w 20315"/>
              <a:gd name="connsiteY23" fmla="*/ 4452 h 20546"/>
              <a:gd name="connsiteX24" fmla="*/ 4087 w 20315"/>
              <a:gd name="connsiteY24" fmla="*/ 7817 h 20546"/>
              <a:gd name="connsiteX25" fmla="*/ 4236 w 20315"/>
              <a:gd name="connsiteY25" fmla="*/ 1889 h 20546"/>
              <a:gd name="connsiteX26" fmla="*/ 7265 w 20315"/>
              <a:gd name="connsiteY26" fmla="*/ 6382 h 20546"/>
              <a:gd name="connsiteX27" fmla="*/ 8437 w 20315"/>
              <a:gd name="connsiteY27" fmla="*/ 1887 h 20546"/>
              <a:gd name="connsiteX28" fmla="*/ 10177 w 20315"/>
              <a:gd name="connsiteY28" fmla="*/ 4342 h 20546"/>
              <a:gd name="connsiteX0" fmla="*/ 10711 w 20849"/>
              <a:gd name="connsiteY0" fmla="*/ 4342 h 20546"/>
              <a:gd name="connsiteX1" fmla="*/ 14039 w 20849"/>
              <a:gd name="connsiteY1" fmla="*/ 0 h 20546"/>
              <a:gd name="connsiteX2" fmla="*/ 13774 w 20849"/>
              <a:gd name="connsiteY2" fmla="*/ 5777 h 20546"/>
              <a:gd name="connsiteX3" fmla="*/ 17256 w 20849"/>
              <a:gd name="connsiteY3" fmla="*/ 3172 h 20546"/>
              <a:gd name="connsiteX4" fmla="*/ 15629 w 20849"/>
              <a:gd name="connsiteY4" fmla="*/ 6532 h 20546"/>
              <a:gd name="connsiteX5" fmla="*/ 20849 w 20849"/>
              <a:gd name="connsiteY5" fmla="*/ 6645 h 20546"/>
              <a:gd name="connsiteX6" fmla="*/ 16234 w 20849"/>
              <a:gd name="connsiteY6" fmla="*/ 9402 h 20546"/>
              <a:gd name="connsiteX7" fmla="*/ 17519 w 20849"/>
              <a:gd name="connsiteY7" fmla="*/ 11290 h 20546"/>
              <a:gd name="connsiteX8" fmla="*/ 15629 w 20849"/>
              <a:gd name="connsiteY8" fmla="*/ 12310 h 20546"/>
              <a:gd name="connsiteX9" fmla="*/ 18126 w 20849"/>
              <a:gd name="connsiteY9" fmla="*/ 15632 h 20546"/>
              <a:gd name="connsiteX10" fmla="*/ 14372 w 20849"/>
              <a:gd name="connsiteY10" fmla="*/ 15032 h 20546"/>
              <a:gd name="connsiteX11" fmla="*/ 14298 w 20849"/>
              <a:gd name="connsiteY11" fmla="*/ 19415 h 20546"/>
              <a:gd name="connsiteX12" fmla="*/ 11429 w 20849"/>
              <a:gd name="connsiteY12" fmla="*/ 15935 h 20546"/>
              <a:gd name="connsiteX13" fmla="*/ 11129 w 20849"/>
              <a:gd name="connsiteY13" fmla="*/ 20546 h 20546"/>
              <a:gd name="connsiteX14" fmla="*/ 9121 w 20849"/>
              <a:gd name="connsiteY14" fmla="*/ 17370 h 20546"/>
              <a:gd name="connsiteX15" fmla="*/ 7949 w 20849"/>
              <a:gd name="connsiteY15" fmla="*/ 19712 h 20546"/>
              <a:gd name="connsiteX16" fmla="*/ 6776 w 20849"/>
              <a:gd name="connsiteY16" fmla="*/ 18125 h 20546"/>
              <a:gd name="connsiteX17" fmla="*/ 4434 w 20849"/>
              <a:gd name="connsiteY17" fmla="*/ 20237 h 20546"/>
              <a:gd name="connsiteX18" fmla="*/ 4054 w 20849"/>
              <a:gd name="connsiteY18" fmla="*/ 18240 h 20546"/>
              <a:gd name="connsiteX19" fmla="*/ 534 w 20849"/>
              <a:gd name="connsiteY19" fmla="*/ 17825 h 20546"/>
              <a:gd name="connsiteX20" fmla="*/ 2579 w 20849"/>
              <a:gd name="connsiteY20" fmla="*/ 15370 h 20546"/>
              <a:gd name="connsiteX21" fmla="*/ 0 w 20849"/>
              <a:gd name="connsiteY21" fmla="*/ 10794 h 20546"/>
              <a:gd name="connsiteX22" fmla="*/ 3184 w 20849"/>
              <a:gd name="connsiteY22" fmla="*/ 11592 h 20546"/>
              <a:gd name="connsiteX23" fmla="*/ 2352 w 20849"/>
              <a:gd name="connsiteY23" fmla="*/ 4452 h 20546"/>
              <a:gd name="connsiteX24" fmla="*/ 4621 w 20849"/>
              <a:gd name="connsiteY24" fmla="*/ 7817 h 20546"/>
              <a:gd name="connsiteX25" fmla="*/ 4770 w 20849"/>
              <a:gd name="connsiteY25" fmla="*/ 1889 h 20546"/>
              <a:gd name="connsiteX26" fmla="*/ 7799 w 20849"/>
              <a:gd name="connsiteY26" fmla="*/ 6382 h 20546"/>
              <a:gd name="connsiteX27" fmla="*/ 8971 w 20849"/>
              <a:gd name="connsiteY27" fmla="*/ 1887 h 20546"/>
              <a:gd name="connsiteX28" fmla="*/ 10711 w 20849"/>
              <a:gd name="connsiteY28" fmla="*/ 4342 h 20546"/>
              <a:gd name="connsiteX0" fmla="*/ 10711 w 20849"/>
              <a:gd name="connsiteY0" fmla="*/ 4342 h 20546"/>
              <a:gd name="connsiteX1" fmla="*/ 14039 w 20849"/>
              <a:gd name="connsiteY1" fmla="*/ 0 h 20546"/>
              <a:gd name="connsiteX2" fmla="*/ 13774 w 20849"/>
              <a:gd name="connsiteY2" fmla="*/ 5777 h 20546"/>
              <a:gd name="connsiteX3" fmla="*/ 17256 w 20849"/>
              <a:gd name="connsiteY3" fmla="*/ 3172 h 20546"/>
              <a:gd name="connsiteX4" fmla="*/ 15629 w 20849"/>
              <a:gd name="connsiteY4" fmla="*/ 6532 h 20546"/>
              <a:gd name="connsiteX5" fmla="*/ 20849 w 20849"/>
              <a:gd name="connsiteY5" fmla="*/ 6645 h 20546"/>
              <a:gd name="connsiteX6" fmla="*/ 16234 w 20849"/>
              <a:gd name="connsiteY6" fmla="*/ 9402 h 20546"/>
              <a:gd name="connsiteX7" fmla="*/ 17519 w 20849"/>
              <a:gd name="connsiteY7" fmla="*/ 11290 h 20546"/>
              <a:gd name="connsiteX8" fmla="*/ 15629 w 20849"/>
              <a:gd name="connsiteY8" fmla="*/ 12310 h 20546"/>
              <a:gd name="connsiteX9" fmla="*/ 18126 w 20849"/>
              <a:gd name="connsiteY9" fmla="*/ 15632 h 20546"/>
              <a:gd name="connsiteX10" fmla="*/ 14372 w 20849"/>
              <a:gd name="connsiteY10" fmla="*/ 15032 h 20546"/>
              <a:gd name="connsiteX11" fmla="*/ 14298 w 20849"/>
              <a:gd name="connsiteY11" fmla="*/ 19415 h 20546"/>
              <a:gd name="connsiteX12" fmla="*/ 11429 w 20849"/>
              <a:gd name="connsiteY12" fmla="*/ 15935 h 20546"/>
              <a:gd name="connsiteX13" fmla="*/ 11129 w 20849"/>
              <a:gd name="connsiteY13" fmla="*/ 20546 h 20546"/>
              <a:gd name="connsiteX14" fmla="*/ 9121 w 20849"/>
              <a:gd name="connsiteY14" fmla="*/ 17370 h 20546"/>
              <a:gd name="connsiteX15" fmla="*/ 7949 w 20849"/>
              <a:gd name="connsiteY15" fmla="*/ 19712 h 20546"/>
              <a:gd name="connsiteX16" fmla="*/ 6776 w 20849"/>
              <a:gd name="connsiteY16" fmla="*/ 18125 h 20546"/>
              <a:gd name="connsiteX17" fmla="*/ 4434 w 20849"/>
              <a:gd name="connsiteY17" fmla="*/ 20237 h 20546"/>
              <a:gd name="connsiteX18" fmla="*/ 4054 w 20849"/>
              <a:gd name="connsiteY18" fmla="*/ 18240 h 20546"/>
              <a:gd name="connsiteX19" fmla="*/ 534 w 20849"/>
              <a:gd name="connsiteY19" fmla="*/ 17825 h 20546"/>
              <a:gd name="connsiteX20" fmla="*/ 2579 w 20849"/>
              <a:gd name="connsiteY20" fmla="*/ 15370 h 20546"/>
              <a:gd name="connsiteX21" fmla="*/ 0 w 20849"/>
              <a:gd name="connsiteY21" fmla="*/ 10794 h 20546"/>
              <a:gd name="connsiteX22" fmla="*/ 2916 w 20849"/>
              <a:gd name="connsiteY22" fmla="*/ 9856 h 20546"/>
              <a:gd name="connsiteX23" fmla="*/ 2352 w 20849"/>
              <a:gd name="connsiteY23" fmla="*/ 4452 h 20546"/>
              <a:gd name="connsiteX24" fmla="*/ 4621 w 20849"/>
              <a:gd name="connsiteY24" fmla="*/ 7817 h 20546"/>
              <a:gd name="connsiteX25" fmla="*/ 4770 w 20849"/>
              <a:gd name="connsiteY25" fmla="*/ 1889 h 20546"/>
              <a:gd name="connsiteX26" fmla="*/ 7799 w 20849"/>
              <a:gd name="connsiteY26" fmla="*/ 6382 h 20546"/>
              <a:gd name="connsiteX27" fmla="*/ 8971 w 20849"/>
              <a:gd name="connsiteY27" fmla="*/ 1887 h 20546"/>
              <a:gd name="connsiteX28" fmla="*/ 10711 w 20849"/>
              <a:gd name="connsiteY28" fmla="*/ 4342 h 20546"/>
              <a:gd name="connsiteX0" fmla="*/ 10711 w 20849"/>
              <a:gd name="connsiteY0" fmla="*/ 4342 h 20546"/>
              <a:gd name="connsiteX1" fmla="*/ 14039 w 20849"/>
              <a:gd name="connsiteY1" fmla="*/ 0 h 20546"/>
              <a:gd name="connsiteX2" fmla="*/ 13774 w 20849"/>
              <a:gd name="connsiteY2" fmla="*/ 5777 h 20546"/>
              <a:gd name="connsiteX3" fmla="*/ 17256 w 20849"/>
              <a:gd name="connsiteY3" fmla="*/ 3172 h 20546"/>
              <a:gd name="connsiteX4" fmla="*/ 15629 w 20849"/>
              <a:gd name="connsiteY4" fmla="*/ 6532 h 20546"/>
              <a:gd name="connsiteX5" fmla="*/ 20849 w 20849"/>
              <a:gd name="connsiteY5" fmla="*/ 6645 h 20546"/>
              <a:gd name="connsiteX6" fmla="*/ 16234 w 20849"/>
              <a:gd name="connsiteY6" fmla="*/ 9402 h 20546"/>
              <a:gd name="connsiteX7" fmla="*/ 17519 w 20849"/>
              <a:gd name="connsiteY7" fmla="*/ 11290 h 20546"/>
              <a:gd name="connsiteX8" fmla="*/ 15629 w 20849"/>
              <a:gd name="connsiteY8" fmla="*/ 12310 h 20546"/>
              <a:gd name="connsiteX9" fmla="*/ 18126 w 20849"/>
              <a:gd name="connsiteY9" fmla="*/ 15632 h 20546"/>
              <a:gd name="connsiteX10" fmla="*/ 14372 w 20849"/>
              <a:gd name="connsiteY10" fmla="*/ 15032 h 20546"/>
              <a:gd name="connsiteX11" fmla="*/ 14298 w 20849"/>
              <a:gd name="connsiteY11" fmla="*/ 19415 h 20546"/>
              <a:gd name="connsiteX12" fmla="*/ 11429 w 20849"/>
              <a:gd name="connsiteY12" fmla="*/ 15935 h 20546"/>
              <a:gd name="connsiteX13" fmla="*/ 11129 w 20849"/>
              <a:gd name="connsiteY13" fmla="*/ 20546 h 20546"/>
              <a:gd name="connsiteX14" fmla="*/ 9121 w 20849"/>
              <a:gd name="connsiteY14" fmla="*/ 17370 h 20546"/>
              <a:gd name="connsiteX15" fmla="*/ 7949 w 20849"/>
              <a:gd name="connsiteY15" fmla="*/ 19712 h 20546"/>
              <a:gd name="connsiteX16" fmla="*/ 6776 w 20849"/>
              <a:gd name="connsiteY16" fmla="*/ 18125 h 20546"/>
              <a:gd name="connsiteX17" fmla="*/ 4434 w 20849"/>
              <a:gd name="connsiteY17" fmla="*/ 20237 h 20546"/>
              <a:gd name="connsiteX18" fmla="*/ 4054 w 20849"/>
              <a:gd name="connsiteY18" fmla="*/ 18240 h 20546"/>
              <a:gd name="connsiteX19" fmla="*/ 534 w 20849"/>
              <a:gd name="connsiteY19" fmla="*/ 17825 h 20546"/>
              <a:gd name="connsiteX20" fmla="*/ 2579 w 20849"/>
              <a:gd name="connsiteY20" fmla="*/ 15370 h 20546"/>
              <a:gd name="connsiteX21" fmla="*/ 0 w 20849"/>
              <a:gd name="connsiteY21" fmla="*/ 10794 h 20546"/>
              <a:gd name="connsiteX22" fmla="*/ 2916 w 20849"/>
              <a:gd name="connsiteY22" fmla="*/ 9856 h 20546"/>
              <a:gd name="connsiteX23" fmla="*/ 2352 w 20849"/>
              <a:gd name="connsiteY23" fmla="*/ 4452 h 20546"/>
              <a:gd name="connsiteX24" fmla="*/ 4460 w 20849"/>
              <a:gd name="connsiteY24" fmla="*/ 7123 h 20546"/>
              <a:gd name="connsiteX25" fmla="*/ 4770 w 20849"/>
              <a:gd name="connsiteY25" fmla="*/ 1889 h 20546"/>
              <a:gd name="connsiteX26" fmla="*/ 7799 w 20849"/>
              <a:gd name="connsiteY26" fmla="*/ 6382 h 20546"/>
              <a:gd name="connsiteX27" fmla="*/ 8971 w 20849"/>
              <a:gd name="connsiteY27" fmla="*/ 1887 h 20546"/>
              <a:gd name="connsiteX28" fmla="*/ 10711 w 20849"/>
              <a:gd name="connsiteY28" fmla="*/ 4342 h 20546"/>
              <a:gd name="connsiteX0" fmla="*/ 10711 w 18596"/>
              <a:gd name="connsiteY0" fmla="*/ 4342 h 20546"/>
              <a:gd name="connsiteX1" fmla="*/ 14039 w 18596"/>
              <a:gd name="connsiteY1" fmla="*/ 0 h 20546"/>
              <a:gd name="connsiteX2" fmla="*/ 13774 w 18596"/>
              <a:gd name="connsiteY2" fmla="*/ 5777 h 20546"/>
              <a:gd name="connsiteX3" fmla="*/ 17256 w 18596"/>
              <a:gd name="connsiteY3" fmla="*/ 3172 h 20546"/>
              <a:gd name="connsiteX4" fmla="*/ 15629 w 18596"/>
              <a:gd name="connsiteY4" fmla="*/ 6532 h 20546"/>
              <a:gd name="connsiteX5" fmla="*/ 18596 w 18596"/>
              <a:gd name="connsiteY5" fmla="*/ 6645 h 20546"/>
              <a:gd name="connsiteX6" fmla="*/ 16234 w 18596"/>
              <a:gd name="connsiteY6" fmla="*/ 9402 h 20546"/>
              <a:gd name="connsiteX7" fmla="*/ 17519 w 18596"/>
              <a:gd name="connsiteY7" fmla="*/ 11290 h 20546"/>
              <a:gd name="connsiteX8" fmla="*/ 15629 w 18596"/>
              <a:gd name="connsiteY8" fmla="*/ 12310 h 20546"/>
              <a:gd name="connsiteX9" fmla="*/ 18126 w 18596"/>
              <a:gd name="connsiteY9" fmla="*/ 15632 h 20546"/>
              <a:gd name="connsiteX10" fmla="*/ 14372 w 18596"/>
              <a:gd name="connsiteY10" fmla="*/ 15032 h 20546"/>
              <a:gd name="connsiteX11" fmla="*/ 14298 w 18596"/>
              <a:gd name="connsiteY11" fmla="*/ 19415 h 20546"/>
              <a:gd name="connsiteX12" fmla="*/ 11429 w 18596"/>
              <a:gd name="connsiteY12" fmla="*/ 15935 h 20546"/>
              <a:gd name="connsiteX13" fmla="*/ 11129 w 18596"/>
              <a:gd name="connsiteY13" fmla="*/ 20546 h 20546"/>
              <a:gd name="connsiteX14" fmla="*/ 9121 w 18596"/>
              <a:gd name="connsiteY14" fmla="*/ 17370 h 20546"/>
              <a:gd name="connsiteX15" fmla="*/ 7949 w 18596"/>
              <a:gd name="connsiteY15" fmla="*/ 19712 h 20546"/>
              <a:gd name="connsiteX16" fmla="*/ 6776 w 18596"/>
              <a:gd name="connsiteY16" fmla="*/ 18125 h 20546"/>
              <a:gd name="connsiteX17" fmla="*/ 4434 w 18596"/>
              <a:gd name="connsiteY17" fmla="*/ 20237 h 20546"/>
              <a:gd name="connsiteX18" fmla="*/ 4054 w 18596"/>
              <a:gd name="connsiteY18" fmla="*/ 18240 h 20546"/>
              <a:gd name="connsiteX19" fmla="*/ 534 w 18596"/>
              <a:gd name="connsiteY19" fmla="*/ 17825 h 20546"/>
              <a:gd name="connsiteX20" fmla="*/ 2579 w 18596"/>
              <a:gd name="connsiteY20" fmla="*/ 15370 h 20546"/>
              <a:gd name="connsiteX21" fmla="*/ 0 w 18596"/>
              <a:gd name="connsiteY21" fmla="*/ 10794 h 20546"/>
              <a:gd name="connsiteX22" fmla="*/ 2916 w 18596"/>
              <a:gd name="connsiteY22" fmla="*/ 9856 h 20546"/>
              <a:gd name="connsiteX23" fmla="*/ 2352 w 18596"/>
              <a:gd name="connsiteY23" fmla="*/ 4452 h 20546"/>
              <a:gd name="connsiteX24" fmla="*/ 4460 w 18596"/>
              <a:gd name="connsiteY24" fmla="*/ 7123 h 20546"/>
              <a:gd name="connsiteX25" fmla="*/ 4770 w 18596"/>
              <a:gd name="connsiteY25" fmla="*/ 1889 h 20546"/>
              <a:gd name="connsiteX26" fmla="*/ 7799 w 18596"/>
              <a:gd name="connsiteY26" fmla="*/ 6382 h 20546"/>
              <a:gd name="connsiteX27" fmla="*/ 8971 w 18596"/>
              <a:gd name="connsiteY27" fmla="*/ 1887 h 20546"/>
              <a:gd name="connsiteX28" fmla="*/ 10711 w 18596"/>
              <a:gd name="connsiteY28" fmla="*/ 4342 h 20546"/>
              <a:gd name="connsiteX0" fmla="*/ 10711 w 18596"/>
              <a:gd name="connsiteY0" fmla="*/ 5232 h 21436"/>
              <a:gd name="connsiteX1" fmla="*/ 14039 w 18596"/>
              <a:gd name="connsiteY1" fmla="*/ 890 h 21436"/>
              <a:gd name="connsiteX2" fmla="*/ 13774 w 18596"/>
              <a:gd name="connsiteY2" fmla="*/ 6667 h 21436"/>
              <a:gd name="connsiteX3" fmla="*/ 17256 w 18596"/>
              <a:gd name="connsiteY3" fmla="*/ 4062 h 21436"/>
              <a:gd name="connsiteX4" fmla="*/ 15629 w 18596"/>
              <a:gd name="connsiteY4" fmla="*/ 7422 h 21436"/>
              <a:gd name="connsiteX5" fmla="*/ 18596 w 18596"/>
              <a:gd name="connsiteY5" fmla="*/ 7535 h 21436"/>
              <a:gd name="connsiteX6" fmla="*/ 16234 w 18596"/>
              <a:gd name="connsiteY6" fmla="*/ 10292 h 21436"/>
              <a:gd name="connsiteX7" fmla="*/ 17519 w 18596"/>
              <a:gd name="connsiteY7" fmla="*/ 12180 h 21436"/>
              <a:gd name="connsiteX8" fmla="*/ 15629 w 18596"/>
              <a:gd name="connsiteY8" fmla="*/ 13200 h 21436"/>
              <a:gd name="connsiteX9" fmla="*/ 18126 w 18596"/>
              <a:gd name="connsiteY9" fmla="*/ 16522 h 21436"/>
              <a:gd name="connsiteX10" fmla="*/ 14372 w 18596"/>
              <a:gd name="connsiteY10" fmla="*/ 15922 h 21436"/>
              <a:gd name="connsiteX11" fmla="*/ 14298 w 18596"/>
              <a:gd name="connsiteY11" fmla="*/ 20305 h 21436"/>
              <a:gd name="connsiteX12" fmla="*/ 11429 w 18596"/>
              <a:gd name="connsiteY12" fmla="*/ 16825 h 21436"/>
              <a:gd name="connsiteX13" fmla="*/ 11129 w 18596"/>
              <a:gd name="connsiteY13" fmla="*/ 21436 h 21436"/>
              <a:gd name="connsiteX14" fmla="*/ 9121 w 18596"/>
              <a:gd name="connsiteY14" fmla="*/ 18260 h 21436"/>
              <a:gd name="connsiteX15" fmla="*/ 7949 w 18596"/>
              <a:gd name="connsiteY15" fmla="*/ 20602 h 21436"/>
              <a:gd name="connsiteX16" fmla="*/ 6776 w 18596"/>
              <a:gd name="connsiteY16" fmla="*/ 19015 h 21436"/>
              <a:gd name="connsiteX17" fmla="*/ 4434 w 18596"/>
              <a:gd name="connsiteY17" fmla="*/ 21127 h 21436"/>
              <a:gd name="connsiteX18" fmla="*/ 4054 w 18596"/>
              <a:gd name="connsiteY18" fmla="*/ 19130 h 21436"/>
              <a:gd name="connsiteX19" fmla="*/ 534 w 18596"/>
              <a:gd name="connsiteY19" fmla="*/ 18715 h 21436"/>
              <a:gd name="connsiteX20" fmla="*/ 2579 w 18596"/>
              <a:gd name="connsiteY20" fmla="*/ 16260 h 21436"/>
              <a:gd name="connsiteX21" fmla="*/ 0 w 18596"/>
              <a:gd name="connsiteY21" fmla="*/ 11684 h 21436"/>
              <a:gd name="connsiteX22" fmla="*/ 2916 w 18596"/>
              <a:gd name="connsiteY22" fmla="*/ 10746 h 21436"/>
              <a:gd name="connsiteX23" fmla="*/ 2352 w 18596"/>
              <a:gd name="connsiteY23" fmla="*/ 5342 h 21436"/>
              <a:gd name="connsiteX24" fmla="*/ 4460 w 18596"/>
              <a:gd name="connsiteY24" fmla="*/ 8013 h 21436"/>
              <a:gd name="connsiteX25" fmla="*/ 4770 w 18596"/>
              <a:gd name="connsiteY25" fmla="*/ 2779 h 21436"/>
              <a:gd name="connsiteX26" fmla="*/ 7799 w 18596"/>
              <a:gd name="connsiteY26" fmla="*/ 7272 h 21436"/>
              <a:gd name="connsiteX27" fmla="*/ 8971 w 18596"/>
              <a:gd name="connsiteY27" fmla="*/ 0 h 21436"/>
              <a:gd name="connsiteX28" fmla="*/ 10711 w 18596"/>
              <a:gd name="connsiteY28" fmla="*/ 5232 h 21436"/>
              <a:gd name="connsiteX0" fmla="*/ 10711 w 18596"/>
              <a:gd name="connsiteY0" fmla="*/ 5232 h 21436"/>
              <a:gd name="connsiteX1" fmla="*/ 14039 w 18596"/>
              <a:gd name="connsiteY1" fmla="*/ 890 h 21436"/>
              <a:gd name="connsiteX2" fmla="*/ 13774 w 18596"/>
              <a:gd name="connsiteY2" fmla="*/ 6667 h 21436"/>
              <a:gd name="connsiteX3" fmla="*/ 17256 w 18596"/>
              <a:gd name="connsiteY3" fmla="*/ 4062 h 21436"/>
              <a:gd name="connsiteX4" fmla="*/ 15629 w 18596"/>
              <a:gd name="connsiteY4" fmla="*/ 7422 h 21436"/>
              <a:gd name="connsiteX5" fmla="*/ 18596 w 18596"/>
              <a:gd name="connsiteY5" fmla="*/ 7535 h 21436"/>
              <a:gd name="connsiteX6" fmla="*/ 16234 w 18596"/>
              <a:gd name="connsiteY6" fmla="*/ 10292 h 21436"/>
              <a:gd name="connsiteX7" fmla="*/ 17519 w 18596"/>
              <a:gd name="connsiteY7" fmla="*/ 12180 h 21436"/>
              <a:gd name="connsiteX8" fmla="*/ 15629 w 18596"/>
              <a:gd name="connsiteY8" fmla="*/ 13200 h 21436"/>
              <a:gd name="connsiteX9" fmla="*/ 18126 w 18596"/>
              <a:gd name="connsiteY9" fmla="*/ 16522 h 21436"/>
              <a:gd name="connsiteX10" fmla="*/ 14372 w 18596"/>
              <a:gd name="connsiteY10" fmla="*/ 15922 h 21436"/>
              <a:gd name="connsiteX11" fmla="*/ 14298 w 18596"/>
              <a:gd name="connsiteY11" fmla="*/ 20305 h 21436"/>
              <a:gd name="connsiteX12" fmla="*/ 11429 w 18596"/>
              <a:gd name="connsiteY12" fmla="*/ 16825 h 21436"/>
              <a:gd name="connsiteX13" fmla="*/ 11129 w 18596"/>
              <a:gd name="connsiteY13" fmla="*/ 21436 h 21436"/>
              <a:gd name="connsiteX14" fmla="*/ 9121 w 18596"/>
              <a:gd name="connsiteY14" fmla="*/ 18260 h 21436"/>
              <a:gd name="connsiteX15" fmla="*/ 7949 w 18596"/>
              <a:gd name="connsiteY15" fmla="*/ 20602 h 21436"/>
              <a:gd name="connsiteX16" fmla="*/ 6776 w 18596"/>
              <a:gd name="connsiteY16" fmla="*/ 19015 h 21436"/>
              <a:gd name="connsiteX17" fmla="*/ 4434 w 18596"/>
              <a:gd name="connsiteY17" fmla="*/ 21127 h 21436"/>
              <a:gd name="connsiteX18" fmla="*/ 4054 w 18596"/>
              <a:gd name="connsiteY18" fmla="*/ 19130 h 21436"/>
              <a:gd name="connsiteX19" fmla="*/ 534 w 18596"/>
              <a:gd name="connsiteY19" fmla="*/ 18715 h 21436"/>
              <a:gd name="connsiteX20" fmla="*/ 2579 w 18596"/>
              <a:gd name="connsiteY20" fmla="*/ 16260 h 21436"/>
              <a:gd name="connsiteX21" fmla="*/ 0 w 18596"/>
              <a:gd name="connsiteY21" fmla="*/ 11684 h 21436"/>
              <a:gd name="connsiteX22" fmla="*/ 2916 w 18596"/>
              <a:gd name="connsiteY22" fmla="*/ 10746 h 21436"/>
              <a:gd name="connsiteX23" fmla="*/ 2352 w 18596"/>
              <a:gd name="connsiteY23" fmla="*/ 5342 h 21436"/>
              <a:gd name="connsiteX24" fmla="*/ 4460 w 18596"/>
              <a:gd name="connsiteY24" fmla="*/ 8013 h 21436"/>
              <a:gd name="connsiteX25" fmla="*/ 5146 w 18596"/>
              <a:gd name="connsiteY25" fmla="*/ 2 h 21436"/>
              <a:gd name="connsiteX26" fmla="*/ 7799 w 18596"/>
              <a:gd name="connsiteY26" fmla="*/ 7272 h 21436"/>
              <a:gd name="connsiteX27" fmla="*/ 8971 w 18596"/>
              <a:gd name="connsiteY27" fmla="*/ 0 h 21436"/>
              <a:gd name="connsiteX28" fmla="*/ 10711 w 18596"/>
              <a:gd name="connsiteY28" fmla="*/ 5232 h 21436"/>
              <a:gd name="connsiteX0" fmla="*/ 10711 w 18596"/>
              <a:gd name="connsiteY0" fmla="*/ 5232 h 21436"/>
              <a:gd name="connsiteX1" fmla="*/ 14039 w 18596"/>
              <a:gd name="connsiteY1" fmla="*/ 890 h 21436"/>
              <a:gd name="connsiteX2" fmla="*/ 13774 w 18596"/>
              <a:gd name="connsiteY2" fmla="*/ 6667 h 21436"/>
              <a:gd name="connsiteX3" fmla="*/ 17256 w 18596"/>
              <a:gd name="connsiteY3" fmla="*/ 4062 h 21436"/>
              <a:gd name="connsiteX4" fmla="*/ 15629 w 18596"/>
              <a:gd name="connsiteY4" fmla="*/ 7422 h 21436"/>
              <a:gd name="connsiteX5" fmla="*/ 18596 w 18596"/>
              <a:gd name="connsiteY5" fmla="*/ 7535 h 21436"/>
              <a:gd name="connsiteX6" fmla="*/ 16234 w 18596"/>
              <a:gd name="connsiteY6" fmla="*/ 10292 h 21436"/>
              <a:gd name="connsiteX7" fmla="*/ 17519 w 18596"/>
              <a:gd name="connsiteY7" fmla="*/ 12180 h 21436"/>
              <a:gd name="connsiteX8" fmla="*/ 15629 w 18596"/>
              <a:gd name="connsiteY8" fmla="*/ 13200 h 21436"/>
              <a:gd name="connsiteX9" fmla="*/ 18126 w 18596"/>
              <a:gd name="connsiteY9" fmla="*/ 16522 h 21436"/>
              <a:gd name="connsiteX10" fmla="*/ 14372 w 18596"/>
              <a:gd name="connsiteY10" fmla="*/ 15922 h 21436"/>
              <a:gd name="connsiteX11" fmla="*/ 14298 w 18596"/>
              <a:gd name="connsiteY11" fmla="*/ 20305 h 21436"/>
              <a:gd name="connsiteX12" fmla="*/ 11429 w 18596"/>
              <a:gd name="connsiteY12" fmla="*/ 16825 h 21436"/>
              <a:gd name="connsiteX13" fmla="*/ 11129 w 18596"/>
              <a:gd name="connsiteY13" fmla="*/ 21436 h 21436"/>
              <a:gd name="connsiteX14" fmla="*/ 9121 w 18596"/>
              <a:gd name="connsiteY14" fmla="*/ 18260 h 21436"/>
              <a:gd name="connsiteX15" fmla="*/ 7949 w 18596"/>
              <a:gd name="connsiteY15" fmla="*/ 20602 h 21436"/>
              <a:gd name="connsiteX16" fmla="*/ 6776 w 18596"/>
              <a:gd name="connsiteY16" fmla="*/ 19015 h 21436"/>
              <a:gd name="connsiteX17" fmla="*/ 4434 w 18596"/>
              <a:gd name="connsiteY17" fmla="*/ 21127 h 21436"/>
              <a:gd name="connsiteX18" fmla="*/ 4054 w 18596"/>
              <a:gd name="connsiteY18" fmla="*/ 19130 h 21436"/>
              <a:gd name="connsiteX19" fmla="*/ 534 w 18596"/>
              <a:gd name="connsiteY19" fmla="*/ 18715 h 21436"/>
              <a:gd name="connsiteX20" fmla="*/ 2579 w 18596"/>
              <a:gd name="connsiteY20" fmla="*/ 16260 h 21436"/>
              <a:gd name="connsiteX21" fmla="*/ 0 w 18596"/>
              <a:gd name="connsiteY21" fmla="*/ 11684 h 21436"/>
              <a:gd name="connsiteX22" fmla="*/ 2916 w 18596"/>
              <a:gd name="connsiteY22" fmla="*/ 10746 h 21436"/>
              <a:gd name="connsiteX23" fmla="*/ 2352 w 18596"/>
              <a:gd name="connsiteY23" fmla="*/ 5342 h 21436"/>
              <a:gd name="connsiteX24" fmla="*/ 4460 w 18596"/>
              <a:gd name="connsiteY24" fmla="*/ 5930 h 21436"/>
              <a:gd name="connsiteX25" fmla="*/ 5146 w 18596"/>
              <a:gd name="connsiteY25" fmla="*/ 2 h 21436"/>
              <a:gd name="connsiteX26" fmla="*/ 7799 w 18596"/>
              <a:gd name="connsiteY26" fmla="*/ 7272 h 21436"/>
              <a:gd name="connsiteX27" fmla="*/ 8971 w 18596"/>
              <a:gd name="connsiteY27" fmla="*/ 0 h 21436"/>
              <a:gd name="connsiteX28" fmla="*/ 10711 w 18596"/>
              <a:gd name="connsiteY28" fmla="*/ 5232 h 21436"/>
              <a:gd name="connsiteX0" fmla="*/ 10711 w 18596"/>
              <a:gd name="connsiteY0" fmla="*/ 5232 h 21436"/>
              <a:gd name="connsiteX1" fmla="*/ 14039 w 18596"/>
              <a:gd name="connsiteY1" fmla="*/ 890 h 21436"/>
              <a:gd name="connsiteX2" fmla="*/ 13774 w 18596"/>
              <a:gd name="connsiteY2" fmla="*/ 6667 h 21436"/>
              <a:gd name="connsiteX3" fmla="*/ 17256 w 18596"/>
              <a:gd name="connsiteY3" fmla="*/ 4062 h 21436"/>
              <a:gd name="connsiteX4" fmla="*/ 15629 w 18596"/>
              <a:gd name="connsiteY4" fmla="*/ 7422 h 21436"/>
              <a:gd name="connsiteX5" fmla="*/ 18596 w 18596"/>
              <a:gd name="connsiteY5" fmla="*/ 7535 h 21436"/>
              <a:gd name="connsiteX6" fmla="*/ 16234 w 18596"/>
              <a:gd name="connsiteY6" fmla="*/ 10292 h 21436"/>
              <a:gd name="connsiteX7" fmla="*/ 17519 w 18596"/>
              <a:gd name="connsiteY7" fmla="*/ 12180 h 21436"/>
              <a:gd name="connsiteX8" fmla="*/ 15629 w 18596"/>
              <a:gd name="connsiteY8" fmla="*/ 13200 h 21436"/>
              <a:gd name="connsiteX9" fmla="*/ 18126 w 18596"/>
              <a:gd name="connsiteY9" fmla="*/ 16522 h 21436"/>
              <a:gd name="connsiteX10" fmla="*/ 14372 w 18596"/>
              <a:gd name="connsiteY10" fmla="*/ 15922 h 21436"/>
              <a:gd name="connsiteX11" fmla="*/ 14298 w 18596"/>
              <a:gd name="connsiteY11" fmla="*/ 20305 h 21436"/>
              <a:gd name="connsiteX12" fmla="*/ 11429 w 18596"/>
              <a:gd name="connsiteY12" fmla="*/ 16825 h 21436"/>
              <a:gd name="connsiteX13" fmla="*/ 11129 w 18596"/>
              <a:gd name="connsiteY13" fmla="*/ 21436 h 21436"/>
              <a:gd name="connsiteX14" fmla="*/ 9121 w 18596"/>
              <a:gd name="connsiteY14" fmla="*/ 18260 h 21436"/>
              <a:gd name="connsiteX15" fmla="*/ 7949 w 18596"/>
              <a:gd name="connsiteY15" fmla="*/ 20602 h 21436"/>
              <a:gd name="connsiteX16" fmla="*/ 6776 w 18596"/>
              <a:gd name="connsiteY16" fmla="*/ 19015 h 21436"/>
              <a:gd name="connsiteX17" fmla="*/ 4434 w 18596"/>
              <a:gd name="connsiteY17" fmla="*/ 21127 h 21436"/>
              <a:gd name="connsiteX18" fmla="*/ 4054 w 18596"/>
              <a:gd name="connsiteY18" fmla="*/ 19130 h 21436"/>
              <a:gd name="connsiteX19" fmla="*/ 534 w 18596"/>
              <a:gd name="connsiteY19" fmla="*/ 18715 h 21436"/>
              <a:gd name="connsiteX20" fmla="*/ 2579 w 18596"/>
              <a:gd name="connsiteY20" fmla="*/ 16260 h 21436"/>
              <a:gd name="connsiteX21" fmla="*/ 0 w 18596"/>
              <a:gd name="connsiteY21" fmla="*/ 11684 h 21436"/>
              <a:gd name="connsiteX22" fmla="*/ 2916 w 18596"/>
              <a:gd name="connsiteY22" fmla="*/ 10746 h 21436"/>
              <a:gd name="connsiteX23" fmla="*/ 2352 w 18596"/>
              <a:gd name="connsiteY23" fmla="*/ 5342 h 21436"/>
              <a:gd name="connsiteX24" fmla="*/ 4460 w 18596"/>
              <a:gd name="connsiteY24" fmla="*/ 5930 h 21436"/>
              <a:gd name="connsiteX25" fmla="*/ 5146 w 18596"/>
              <a:gd name="connsiteY25" fmla="*/ 2 h 21436"/>
              <a:gd name="connsiteX26" fmla="*/ 7799 w 18596"/>
              <a:gd name="connsiteY26" fmla="*/ 7272 h 21436"/>
              <a:gd name="connsiteX27" fmla="*/ 8971 w 18596"/>
              <a:gd name="connsiteY27" fmla="*/ 0 h 21436"/>
              <a:gd name="connsiteX28" fmla="*/ 10711 w 18596"/>
              <a:gd name="connsiteY28" fmla="*/ 5232 h 21436"/>
              <a:gd name="connsiteX0" fmla="*/ 10711 w 18596"/>
              <a:gd name="connsiteY0" fmla="*/ 5232 h 23210"/>
              <a:gd name="connsiteX1" fmla="*/ 14039 w 18596"/>
              <a:gd name="connsiteY1" fmla="*/ 890 h 23210"/>
              <a:gd name="connsiteX2" fmla="*/ 13774 w 18596"/>
              <a:gd name="connsiteY2" fmla="*/ 6667 h 23210"/>
              <a:gd name="connsiteX3" fmla="*/ 17256 w 18596"/>
              <a:gd name="connsiteY3" fmla="*/ 4062 h 23210"/>
              <a:gd name="connsiteX4" fmla="*/ 15629 w 18596"/>
              <a:gd name="connsiteY4" fmla="*/ 7422 h 23210"/>
              <a:gd name="connsiteX5" fmla="*/ 18596 w 18596"/>
              <a:gd name="connsiteY5" fmla="*/ 7535 h 23210"/>
              <a:gd name="connsiteX6" fmla="*/ 16234 w 18596"/>
              <a:gd name="connsiteY6" fmla="*/ 10292 h 23210"/>
              <a:gd name="connsiteX7" fmla="*/ 17519 w 18596"/>
              <a:gd name="connsiteY7" fmla="*/ 12180 h 23210"/>
              <a:gd name="connsiteX8" fmla="*/ 15629 w 18596"/>
              <a:gd name="connsiteY8" fmla="*/ 13200 h 23210"/>
              <a:gd name="connsiteX9" fmla="*/ 18126 w 18596"/>
              <a:gd name="connsiteY9" fmla="*/ 16522 h 23210"/>
              <a:gd name="connsiteX10" fmla="*/ 14372 w 18596"/>
              <a:gd name="connsiteY10" fmla="*/ 15922 h 23210"/>
              <a:gd name="connsiteX11" fmla="*/ 14298 w 18596"/>
              <a:gd name="connsiteY11" fmla="*/ 20305 h 23210"/>
              <a:gd name="connsiteX12" fmla="*/ 11429 w 18596"/>
              <a:gd name="connsiteY12" fmla="*/ 16825 h 23210"/>
              <a:gd name="connsiteX13" fmla="*/ 11129 w 18596"/>
              <a:gd name="connsiteY13" fmla="*/ 21436 h 23210"/>
              <a:gd name="connsiteX14" fmla="*/ 9121 w 18596"/>
              <a:gd name="connsiteY14" fmla="*/ 18260 h 23210"/>
              <a:gd name="connsiteX15" fmla="*/ 7949 w 18596"/>
              <a:gd name="connsiteY15" fmla="*/ 20602 h 23210"/>
              <a:gd name="connsiteX16" fmla="*/ 6776 w 18596"/>
              <a:gd name="connsiteY16" fmla="*/ 19015 h 23210"/>
              <a:gd name="connsiteX17" fmla="*/ 4593 w 18596"/>
              <a:gd name="connsiteY17" fmla="*/ 23210 h 23210"/>
              <a:gd name="connsiteX18" fmla="*/ 4054 w 18596"/>
              <a:gd name="connsiteY18" fmla="*/ 19130 h 23210"/>
              <a:gd name="connsiteX19" fmla="*/ 534 w 18596"/>
              <a:gd name="connsiteY19" fmla="*/ 18715 h 23210"/>
              <a:gd name="connsiteX20" fmla="*/ 2579 w 18596"/>
              <a:gd name="connsiteY20" fmla="*/ 16260 h 23210"/>
              <a:gd name="connsiteX21" fmla="*/ 0 w 18596"/>
              <a:gd name="connsiteY21" fmla="*/ 11684 h 23210"/>
              <a:gd name="connsiteX22" fmla="*/ 2916 w 18596"/>
              <a:gd name="connsiteY22" fmla="*/ 10746 h 23210"/>
              <a:gd name="connsiteX23" fmla="*/ 2352 w 18596"/>
              <a:gd name="connsiteY23" fmla="*/ 5342 h 23210"/>
              <a:gd name="connsiteX24" fmla="*/ 4460 w 18596"/>
              <a:gd name="connsiteY24" fmla="*/ 5930 h 23210"/>
              <a:gd name="connsiteX25" fmla="*/ 5146 w 18596"/>
              <a:gd name="connsiteY25" fmla="*/ 2 h 23210"/>
              <a:gd name="connsiteX26" fmla="*/ 7799 w 18596"/>
              <a:gd name="connsiteY26" fmla="*/ 7272 h 23210"/>
              <a:gd name="connsiteX27" fmla="*/ 8971 w 18596"/>
              <a:gd name="connsiteY27" fmla="*/ 0 h 23210"/>
              <a:gd name="connsiteX28" fmla="*/ 10711 w 18596"/>
              <a:gd name="connsiteY28" fmla="*/ 5232 h 23210"/>
              <a:gd name="connsiteX0" fmla="*/ 10711 w 18596"/>
              <a:gd name="connsiteY0" fmla="*/ 5232 h 23210"/>
              <a:gd name="connsiteX1" fmla="*/ 14039 w 18596"/>
              <a:gd name="connsiteY1" fmla="*/ 890 h 23210"/>
              <a:gd name="connsiteX2" fmla="*/ 13774 w 18596"/>
              <a:gd name="connsiteY2" fmla="*/ 6667 h 23210"/>
              <a:gd name="connsiteX3" fmla="*/ 17256 w 18596"/>
              <a:gd name="connsiteY3" fmla="*/ 4062 h 23210"/>
              <a:gd name="connsiteX4" fmla="*/ 15629 w 18596"/>
              <a:gd name="connsiteY4" fmla="*/ 7422 h 23210"/>
              <a:gd name="connsiteX5" fmla="*/ 18596 w 18596"/>
              <a:gd name="connsiteY5" fmla="*/ 7535 h 23210"/>
              <a:gd name="connsiteX6" fmla="*/ 16234 w 18596"/>
              <a:gd name="connsiteY6" fmla="*/ 10292 h 23210"/>
              <a:gd name="connsiteX7" fmla="*/ 17519 w 18596"/>
              <a:gd name="connsiteY7" fmla="*/ 12180 h 23210"/>
              <a:gd name="connsiteX8" fmla="*/ 15629 w 18596"/>
              <a:gd name="connsiteY8" fmla="*/ 13200 h 23210"/>
              <a:gd name="connsiteX9" fmla="*/ 18126 w 18596"/>
              <a:gd name="connsiteY9" fmla="*/ 16522 h 23210"/>
              <a:gd name="connsiteX10" fmla="*/ 14372 w 18596"/>
              <a:gd name="connsiteY10" fmla="*/ 15922 h 23210"/>
              <a:gd name="connsiteX11" fmla="*/ 14298 w 18596"/>
              <a:gd name="connsiteY11" fmla="*/ 20305 h 23210"/>
              <a:gd name="connsiteX12" fmla="*/ 11429 w 18596"/>
              <a:gd name="connsiteY12" fmla="*/ 16825 h 23210"/>
              <a:gd name="connsiteX13" fmla="*/ 11129 w 18596"/>
              <a:gd name="connsiteY13" fmla="*/ 21436 h 23210"/>
              <a:gd name="connsiteX14" fmla="*/ 9121 w 18596"/>
              <a:gd name="connsiteY14" fmla="*/ 18260 h 23210"/>
              <a:gd name="connsiteX15" fmla="*/ 7949 w 18596"/>
              <a:gd name="connsiteY15" fmla="*/ 20602 h 23210"/>
              <a:gd name="connsiteX16" fmla="*/ 6776 w 18596"/>
              <a:gd name="connsiteY16" fmla="*/ 19015 h 23210"/>
              <a:gd name="connsiteX17" fmla="*/ 4593 w 18596"/>
              <a:gd name="connsiteY17" fmla="*/ 23210 h 23210"/>
              <a:gd name="connsiteX18" fmla="*/ 4054 w 18596"/>
              <a:gd name="connsiteY18" fmla="*/ 19130 h 23210"/>
              <a:gd name="connsiteX19" fmla="*/ 534 w 18596"/>
              <a:gd name="connsiteY19" fmla="*/ 18715 h 23210"/>
              <a:gd name="connsiteX20" fmla="*/ 2579 w 18596"/>
              <a:gd name="connsiteY20" fmla="*/ 16260 h 23210"/>
              <a:gd name="connsiteX21" fmla="*/ 0 w 18596"/>
              <a:gd name="connsiteY21" fmla="*/ 11684 h 23210"/>
              <a:gd name="connsiteX22" fmla="*/ 2916 w 18596"/>
              <a:gd name="connsiteY22" fmla="*/ 10746 h 23210"/>
              <a:gd name="connsiteX23" fmla="*/ 1665 w 18596"/>
              <a:gd name="connsiteY23" fmla="*/ 482 h 23210"/>
              <a:gd name="connsiteX24" fmla="*/ 4460 w 18596"/>
              <a:gd name="connsiteY24" fmla="*/ 5930 h 23210"/>
              <a:gd name="connsiteX25" fmla="*/ 5146 w 18596"/>
              <a:gd name="connsiteY25" fmla="*/ 2 h 23210"/>
              <a:gd name="connsiteX26" fmla="*/ 7799 w 18596"/>
              <a:gd name="connsiteY26" fmla="*/ 7272 h 23210"/>
              <a:gd name="connsiteX27" fmla="*/ 8971 w 18596"/>
              <a:gd name="connsiteY27" fmla="*/ 0 h 23210"/>
              <a:gd name="connsiteX28" fmla="*/ 10711 w 18596"/>
              <a:gd name="connsiteY28" fmla="*/ 5232 h 23210"/>
              <a:gd name="connsiteX0" fmla="*/ 10711 w 18596"/>
              <a:gd name="connsiteY0" fmla="*/ 5924 h 23902"/>
              <a:gd name="connsiteX1" fmla="*/ 14039 w 18596"/>
              <a:gd name="connsiteY1" fmla="*/ 1582 h 23902"/>
              <a:gd name="connsiteX2" fmla="*/ 13774 w 18596"/>
              <a:gd name="connsiteY2" fmla="*/ 7359 h 23902"/>
              <a:gd name="connsiteX3" fmla="*/ 17256 w 18596"/>
              <a:gd name="connsiteY3" fmla="*/ 4754 h 23902"/>
              <a:gd name="connsiteX4" fmla="*/ 15629 w 18596"/>
              <a:gd name="connsiteY4" fmla="*/ 8114 h 23902"/>
              <a:gd name="connsiteX5" fmla="*/ 18596 w 18596"/>
              <a:gd name="connsiteY5" fmla="*/ 8227 h 23902"/>
              <a:gd name="connsiteX6" fmla="*/ 16234 w 18596"/>
              <a:gd name="connsiteY6" fmla="*/ 10984 h 23902"/>
              <a:gd name="connsiteX7" fmla="*/ 17519 w 18596"/>
              <a:gd name="connsiteY7" fmla="*/ 12872 h 23902"/>
              <a:gd name="connsiteX8" fmla="*/ 15629 w 18596"/>
              <a:gd name="connsiteY8" fmla="*/ 13892 h 23902"/>
              <a:gd name="connsiteX9" fmla="*/ 18126 w 18596"/>
              <a:gd name="connsiteY9" fmla="*/ 17214 h 23902"/>
              <a:gd name="connsiteX10" fmla="*/ 14372 w 18596"/>
              <a:gd name="connsiteY10" fmla="*/ 16614 h 23902"/>
              <a:gd name="connsiteX11" fmla="*/ 14298 w 18596"/>
              <a:gd name="connsiteY11" fmla="*/ 20997 h 23902"/>
              <a:gd name="connsiteX12" fmla="*/ 11429 w 18596"/>
              <a:gd name="connsiteY12" fmla="*/ 17517 h 23902"/>
              <a:gd name="connsiteX13" fmla="*/ 11129 w 18596"/>
              <a:gd name="connsiteY13" fmla="*/ 22128 h 23902"/>
              <a:gd name="connsiteX14" fmla="*/ 9121 w 18596"/>
              <a:gd name="connsiteY14" fmla="*/ 18952 h 23902"/>
              <a:gd name="connsiteX15" fmla="*/ 7949 w 18596"/>
              <a:gd name="connsiteY15" fmla="*/ 21294 h 23902"/>
              <a:gd name="connsiteX16" fmla="*/ 6776 w 18596"/>
              <a:gd name="connsiteY16" fmla="*/ 19707 h 23902"/>
              <a:gd name="connsiteX17" fmla="*/ 4593 w 18596"/>
              <a:gd name="connsiteY17" fmla="*/ 23902 h 23902"/>
              <a:gd name="connsiteX18" fmla="*/ 4054 w 18596"/>
              <a:gd name="connsiteY18" fmla="*/ 19822 h 23902"/>
              <a:gd name="connsiteX19" fmla="*/ 534 w 18596"/>
              <a:gd name="connsiteY19" fmla="*/ 19407 h 23902"/>
              <a:gd name="connsiteX20" fmla="*/ 2579 w 18596"/>
              <a:gd name="connsiteY20" fmla="*/ 16952 h 23902"/>
              <a:gd name="connsiteX21" fmla="*/ 0 w 18596"/>
              <a:gd name="connsiteY21" fmla="*/ 12376 h 23902"/>
              <a:gd name="connsiteX22" fmla="*/ 2916 w 18596"/>
              <a:gd name="connsiteY22" fmla="*/ 11438 h 23902"/>
              <a:gd name="connsiteX23" fmla="*/ 1665 w 18596"/>
              <a:gd name="connsiteY23" fmla="*/ 1174 h 23902"/>
              <a:gd name="connsiteX24" fmla="*/ 4460 w 18596"/>
              <a:gd name="connsiteY24" fmla="*/ 6622 h 23902"/>
              <a:gd name="connsiteX25" fmla="*/ 5410 w 18596"/>
              <a:gd name="connsiteY25" fmla="*/ 0 h 23902"/>
              <a:gd name="connsiteX26" fmla="*/ 7799 w 18596"/>
              <a:gd name="connsiteY26" fmla="*/ 7964 h 23902"/>
              <a:gd name="connsiteX27" fmla="*/ 8971 w 18596"/>
              <a:gd name="connsiteY27" fmla="*/ 692 h 23902"/>
              <a:gd name="connsiteX28" fmla="*/ 10711 w 18596"/>
              <a:gd name="connsiteY28" fmla="*/ 5924 h 23902"/>
              <a:gd name="connsiteX0" fmla="*/ 10711 w 18596"/>
              <a:gd name="connsiteY0" fmla="*/ 6425 h 24403"/>
              <a:gd name="connsiteX1" fmla="*/ 14145 w 18596"/>
              <a:gd name="connsiteY1" fmla="*/ 0 h 24403"/>
              <a:gd name="connsiteX2" fmla="*/ 13774 w 18596"/>
              <a:gd name="connsiteY2" fmla="*/ 7860 h 24403"/>
              <a:gd name="connsiteX3" fmla="*/ 17256 w 18596"/>
              <a:gd name="connsiteY3" fmla="*/ 5255 h 24403"/>
              <a:gd name="connsiteX4" fmla="*/ 15629 w 18596"/>
              <a:gd name="connsiteY4" fmla="*/ 8615 h 24403"/>
              <a:gd name="connsiteX5" fmla="*/ 18596 w 18596"/>
              <a:gd name="connsiteY5" fmla="*/ 8728 h 24403"/>
              <a:gd name="connsiteX6" fmla="*/ 16234 w 18596"/>
              <a:gd name="connsiteY6" fmla="*/ 11485 h 24403"/>
              <a:gd name="connsiteX7" fmla="*/ 17519 w 18596"/>
              <a:gd name="connsiteY7" fmla="*/ 13373 h 24403"/>
              <a:gd name="connsiteX8" fmla="*/ 15629 w 18596"/>
              <a:gd name="connsiteY8" fmla="*/ 14393 h 24403"/>
              <a:gd name="connsiteX9" fmla="*/ 18126 w 18596"/>
              <a:gd name="connsiteY9" fmla="*/ 17715 h 24403"/>
              <a:gd name="connsiteX10" fmla="*/ 14372 w 18596"/>
              <a:gd name="connsiteY10" fmla="*/ 17115 h 24403"/>
              <a:gd name="connsiteX11" fmla="*/ 14298 w 18596"/>
              <a:gd name="connsiteY11" fmla="*/ 21498 h 24403"/>
              <a:gd name="connsiteX12" fmla="*/ 11429 w 18596"/>
              <a:gd name="connsiteY12" fmla="*/ 18018 h 24403"/>
              <a:gd name="connsiteX13" fmla="*/ 11129 w 18596"/>
              <a:gd name="connsiteY13" fmla="*/ 22629 h 24403"/>
              <a:gd name="connsiteX14" fmla="*/ 9121 w 18596"/>
              <a:gd name="connsiteY14" fmla="*/ 19453 h 24403"/>
              <a:gd name="connsiteX15" fmla="*/ 7949 w 18596"/>
              <a:gd name="connsiteY15" fmla="*/ 21795 h 24403"/>
              <a:gd name="connsiteX16" fmla="*/ 6776 w 18596"/>
              <a:gd name="connsiteY16" fmla="*/ 20208 h 24403"/>
              <a:gd name="connsiteX17" fmla="*/ 4593 w 18596"/>
              <a:gd name="connsiteY17" fmla="*/ 24403 h 24403"/>
              <a:gd name="connsiteX18" fmla="*/ 4054 w 18596"/>
              <a:gd name="connsiteY18" fmla="*/ 20323 h 24403"/>
              <a:gd name="connsiteX19" fmla="*/ 534 w 18596"/>
              <a:gd name="connsiteY19" fmla="*/ 19908 h 24403"/>
              <a:gd name="connsiteX20" fmla="*/ 2579 w 18596"/>
              <a:gd name="connsiteY20" fmla="*/ 17453 h 24403"/>
              <a:gd name="connsiteX21" fmla="*/ 0 w 18596"/>
              <a:gd name="connsiteY21" fmla="*/ 12877 h 24403"/>
              <a:gd name="connsiteX22" fmla="*/ 2916 w 18596"/>
              <a:gd name="connsiteY22" fmla="*/ 11939 h 24403"/>
              <a:gd name="connsiteX23" fmla="*/ 1665 w 18596"/>
              <a:gd name="connsiteY23" fmla="*/ 1675 h 24403"/>
              <a:gd name="connsiteX24" fmla="*/ 4460 w 18596"/>
              <a:gd name="connsiteY24" fmla="*/ 7123 h 24403"/>
              <a:gd name="connsiteX25" fmla="*/ 5410 w 18596"/>
              <a:gd name="connsiteY25" fmla="*/ 501 h 24403"/>
              <a:gd name="connsiteX26" fmla="*/ 7799 w 18596"/>
              <a:gd name="connsiteY26" fmla="*/ 8465 h 24403"/>
              <a:gd name="connsiteX27" fmla="*/ 8971 w 18596"/>
              <a:gd name="connsiteY27" fmla="*/ 1193 h 24403"/>
              <a:gd name="connsiteX28" fmla="*/ 10711 w 18596"/>
              <a:gd name="connsiteY28" fmla="*/ 6425 h 24403"/>
              <a:gd name="connsiteX0" fmla="*/ 10711 w 18596"/>
              <a:gd name="connsiteY0" fmla="*/ 6425 h 24403"/>
              <a:gd name="connsiteX1" fmla="*/ 14145 w 18596"/>
              <a:gd name="connsiteY1" fmla="*/ 0 h 24403"/>
              <a:gd name="connsiteX2" fmla="*/ 13880 w 18596"/>
              <a:gd name="connsiteY2" fmla="*/ 6819 h 24403"/>
              <a:gd name="connsiteX3" fmla="*/ 17256 w 18596"/>
              <a:gd name="connsiteY3" fmla="*/ 5255 h 24403"/>
              <a:gd name="connsiteX4" fmla="*/ 15629 w 18596"/>
              <a:gd name="connsiteY4" fmla="*/ 8615 h 24403"/>
              <a:gd name="connsiteX5" fmla="*/ 18596 w 18596"/>
              <a:gd name="connsiteY5" fmla="*/ 8728 h 24403"/>
              <a:gd name="connsiteX6" fmla="*/ 16234 w 18596"/>
              <a:gd name="connsiteY6" fmla="*/ 11485 h 24403"/>
              <a:gd name="connsiteX7" fmla="*/ 17519 w 18596"/>
              <a:gd name="connsiteY7" fmla="*/ 13373 h 24403"/>
              <a:gd name="connsiteX8" fmla="*/ 15629 w 18596"/>
              <a:gd name="connsiteY8" fmla="*/ 14393 h 24403"/>
              <a:gd name="connsiteX9" fmla="*/ 18126 w 18596"/>
              <a:gd name="connsiteY9" fmla="*/ 17715 h 24403"/>
              <a:gd name="connsiteX10" fmla="*/ 14372 w 18596"/>
              <a:gd name="connsiteY10" fmla="*/ 17115 h 24403"/>
              <a:gd name="connsiteX11" fmla="*/ 14298 w 18596"/>
              <a:gd name="connsiteY11" fmla="*/ 21498 h 24403"/>
              <a:gd name="connsiteX12" fmla="*/ 11429 w 18596"/>
              <a:gd name="connsiteY12" fmla="*/ 18018 h 24403"/>
              <a:gd name="connsiteX13" fmla="*/ 11129 w 18596"/>
              <a:gd name="connsiteY13" fmla="*/ 22629 h 24403"/>
              <a:gd name="connsiteX14" fmla="*/ 9121 w 18596"/>
              <a:gd name="connsiteY14" fmla="*/ 19453 h 24403"/>
              <a:gd name="connsiteX15" fmla="*/ 7949 w 18596"/>
              <a:gd name="connsiteY15" fmla="*/ 21795 h 24403"/>
              <a:gd name="connsiteX16" fmla="*/ 6776 w 18596"/>
              <a:gd name="connsiteY16" fmla="*/ 20208 h 24403"/>
              <a:gd name="connsiteX17" fmla="*/ 4593 w 18596"/>
              <a:gd name="connsiteY17" fmla="*/ 24403 h 24403"/>
              <a:gd name="connsiteX18" fmla="*/ 4054 w 18596"/>
              <a:gd name="connsiteY18" fmla="*/ 20323 h 24403"/>
              <a:gd name="connsiteX19" fmla="*/ 534 w 18596"/>
              <a:gd name="connsiteY19" fmla="*/ 19908 h 24403"/>
              <a:gd name="connsiteX20" fmla="*/ 2579 w 18596"/>
              <a:gd name="connsiteY20" fmla="*/ 17453 h 24403"/>
              <a:gd name="connsiteX21" fmla="*/ 0 w 18596"/>
              <a:gd name="connsiteY21" fmla="*/ 12877 h 24403"/>
              <a:gd name="connsiteX22" fmla="*/ 2916 w 18596"/>
              <a:gd name="connsiteY22" fmla="*/ 11939 h 24403"/>
              <a:gd name="connsiteX23" fmla="*/ 1665 w 18596"/>
              <a:gd name="connsiteY23" fmla="*/ 1675 h 24403"/>
              <a:gd name="connsiteX24" fmla="*/ 4460 w 18596"/>
              <a:gd name="connsiteY24" fmla="*/ 7123 h 24403"/>
              <a:gd name="connsiteX25" fmla="*/ 5410 w 18596"/>
              <a:gd name="connsiteY25" fmla="*/ 501 h 24403"/>
              <a:gd name="connsiteX26" fmla="*/ 7799 w 18596"/>
              <a:gd name="connsiteY26" fmla="*/ 8465 h 24403"/>
              <a:gd name="connsiteX27" fmla="*/ 8971 w 18596"/>
              <a:gd name="connsiteY27" fmla="*/ 1193 h 24403"/>
              <a:gd name="connsiteX28" fmla="*/ 10711 w 18596"/>
              <a:gd name="connsiteY28" fmla="*/ 6425 h 24403"/>
              <a:gd name="connsiteX0" fmla="*/ 10711 w 18596"/>
              <a:gd name="connsiteY0" fmla="*/ 6425 h 24403"/>
              <a:gd name="connsiteX1" fmla="*/ 14145 w 18596"/>
              <a:gd name="connsiteY1" fmla="*/ 0 h 24403"/>
              <a:gd name="connsiteX2" fmla="*/ 13880 w 18596"/>
              <a:gd name="connsiteY2" fmla="*/ 6819 h 24403"/>
              <a:gd name="connsiteX3" fmla="*/ 17256 w 18596"/>
              <a:gd name="connsiteY3" fmla="*/ 5255 h 24403"/>
              <a:gd name="connsiteX4" fmla="*/ 15629 w 18596"/>
              <a:gd name="connsiteY4" fmla="*/ 8615 h 24403"/>
              <a:gd name="connsiteX5" fmla="*/ 18596 w 18596"/>
              <a:gd name="connsiteY5" fmla="*/ 8728 h 24403"/>
              <a:gd name="connsiteX6" fmla="*/ 16234 w 18596"/>
              <a:gd name="connsiteY6" fmla="*/ 11485 h 24403"/>
              <a:gd name="connsiteX7" fmla="*/ 17519 w 18596"/>
              <a:gd name="connsiteY7" fmla="*/ 13373 h 24403"/>
              <a:gd name="connsiteX8" fmla="*/ 15629 w 18596"/>
              <a:gd name="connsiteY8" fmla="*/ 14393 h 24403"/>
              <a:gd name="connsiteX9" fmla="*/ 18126 w 18596"/>
              <a:gd name="connsiteY9" fmla="*/ 17715 h 24403"/>
              <a:gd name="connsiteX10" fmla="*/ 14372 w 18596"/>
              <a:gd name="connsiteY10" fmla="*/ 17115 h 24403"/>
              <a:gd name="connsiteX11" fmla="*/ 14298 w 18596"/>
              <a:gd name="connsiteY11" fmla="*/ 21498 h 24403"/>
              <a:gd name="connsiteX12" fmla="*/ 11429 w 18596"/>
              <a:gd name="connsiteY12" fmla="*/ 18018 h 24403"/>
              <a:gd name="connsiteX13" fmla="*/ 11129 w 18596"/>
              <a:gd name="connsiteY13" fmla="*/ 22629 h 24403"/>
              <a:gd name="connsiteX14" fmla="*/ 9121 w 18596"/>
              <a:gd name="connsiteY14" fmla="*/ 19453 h 24403"/>
              <a:gd name="connsiteX15" fmla="*/ 7949 w 18596"/>
              <a:gd name="connsiteY15" fmla="*/ 21795 h 24403"/>
              <a:gd name="connsiteX16" fmla="*/ 6776 w 18596"/>
              <a:gd name="connsiteY16" fmla="*/ 20208 h 24403"/>
              <a:gd name="connsiteX17" fmla="*/ 4593 w 18596"/>
              <a:gd name="connsiteY17" fmla="*/ 24403 h 24403"/>
              <a:gd name="connsiteX18" fmla="*/ 4054 w 18596"/>
              <a:gd name="connsiteY18" fmla="*/ 20323 h 24403"/>
              <a:gd name="connsiteX19" fmla="*/ 534 w 18596"/>
              <a:gd name="connsiteY19" fmla="*/ 19908 h 24403"/>
              <a:gd name="connsiteX20" fmla="*/ 2579 w 18596"/>
              <a:gd name="connsiteY20" fmla="*/ 17453 h 24403"/>
              <a:gd name="connsiteX21" fmla="*/ 0 w 18596"/>
              <a:gd name="connsiteY21" fmla="*/ 12877 h 24403"/>
              <a:gd name="connsiteX22" fmla="*/ 3127 w 18596"/>
              <a:gd name="connsiteY22" fmla="*/ 10203 h 24403"/>
              <a:gd name="connsiteX23" fmla="*/ 1665 w 18596"/>
              <a:gd name="connsiteY23" fmla="*/ 1675 h 24403"/>
              <a:gd name="connsiteX24" fmla="*/ 4460 w 18596"/>
              <a:gd name="connsiteY24" fmla="*/ 7123 h 24403"/>
              <a:gd name="connsiteX25" fmla="*/ 5410 w 18596"/>
              <a:gd name="connsiteY25" fmla="*/ 501 h 24403"/>
              <a:gd name="connsiteX26" fmla="*/ 7799 w 18596"/>
              <a:gd name="connsiteY26" fmla="*/ 8465 h 24403"/>
              <a:gd name="connsiteX27" fmla="*/ 8971 w 18596"/>
              <a:gd name="connsiteY27" fmla="*/ 1193 h 24403"/>
              <a:gd name="connsiteX28" fmla="*/ 10711 w 18596"/>
              <a:gd name="connsiteY28" fmla="*/ 6425 h 24403"/>
              <a:gd name="connsiteX0" fmla="*/ 10711 w 18596"/>
              <a:gd name="connsiteY0" fmla="*/ 6425 h 24403"/>
              <a:gd name="connsiteX1" fmla="*/ 14145 w 18596"/>
              <a:gd name="connsiteY1" fmla="*/ 0 h 24403"/>
              <a:gd name="connsiteX2" fmla="*/ 13880 w 18596"/>
              <a:gd name="connsiteY2" fmla="*/ 6819 h 24403"/>
              <a:gd name="connsiteX3" fmla="*/ 17256 w 18596"/>
              <a:gd name="connsiteY3" fmla="*/ 5255 h 24403"/>
              <a:gd name="connsiteX4" fmla="*/ 15629 w 18596"/>
              <a:gd name="connsiteY4" fmla="*/ 8615 h 24403"/>
              <a:gd name="connsiteX5" fmla="*/ 18596 w 18596"/>
              <a:gd name="connsiteY5" fmla="*/ 8728 h 24403"/>
              <a:gd name="connsiteX6" fmla="*/ 16234 w 18596"/>
              <a:gd name="connsiteY6" fmla="*/ 11485 h 24403"/>
              <a:gd name="connsiteX7" fmla="*/ 17519 w 18596"/>
              <a:gd name="connsiteY7" fmla="*/ 13373 h 24403"/>
              <a:gd name="connsiteX8" fmla="*/ 15629 w 18596"/>
              <a:gd name="connsiteY8" fmla="*/ 14393 h 24403"/>
              <a:gd name="connsiteX9" fmla="*/ 18126 w 18596"/>
              <a:gd name="connsiteY9" fmla="*/ 17715 h 24403"/>
              <a:gd name="connsiteX10" fmla="*/ 14372 w 18596"/>
              <a:gd name="connsiteY10" fmla="*/ 17115 h 24403"/>
              <a:gd name="connsiteX11" fmla="*/ 14298 w 18596"/>
              <a:gd name="connsiteY11" fmla="*/ 21498 h 24403"/>
              <a:gd name="connsiteX12" fmla="*/ 11429 w 18596"/>
              <a:gd name="connsiteY12" fmla="*/ 18018 h 24403"/>
              <a:gd name="connsiteX13" fmla="*/ 11129 w 18596"/>
              <a:gd name="connsiteY13" fmla="*/ 22629 h 24403"/>
              <a:gd name="connsiteX14" fmla="*/ 9121 w 18596"/>
              <a:gd name="connsiteY14" fmla="*/ 19453 h 24403"/>
              <a:gd name="connsiteX15" fmla="*/ 7949 w 18596"/>
              <a:gd name="connsiteY15" fmla="*/ 21795 h 24403"/>
              <a:gd name="connsiteX16" fmla="*/ 6776 w 18596"/>
              <a:gd name="connsiteY16" fmla="*/ 20208 h 24403"/>
              <a:gd name="connsiteX17" fmla="*/ 4593 w 18596"/>
              <a:gd name="connsiteY17" fmla="*/ 24403 h 24403"/>
              <a:gd name="connsiteX18" fmla="*/ 4054 w 18596"/>
              <a:gd name="connsiteY18" fmla="*/ 20323 h 24403"/>
              <a:gd name="connsiteX19" fmla="*/ 534 w 18596"/>
              <a:gd name="connsiteY19" fmla="*/ 19908 h 24403"/>
              <a:gd name="connsiteX20" fmla="*/ 2632 w 18596"/>
              <a:gd name="connsiteY20" fmla="*/ 15717 h 24403"/>
              <a:gd name="connsiteX21" fmla="*/ 0 w 18596"/>
              <a:gd name="connsiteY21" fmla="*/ 12877 h 24403"/>
              <a:gd name="connsiteX22" fmla="*/ 3127 w 18596"/>
              <a:gd name="connsiteY22" fmla="*/ 10203 h 24403"/>
              <a:gd name="connsiteX23" fmla="*/ 1665 w 18596"/>
              <a:gd name="connsiteY23" fmla="*/ 1675 h 24403"/>
              <a:gd name="connsiteX24" fmla="*/ 4460 w 18596"/>
              <a:gd name="connsiteY24" fmla="*/ 7123 h 24403"/>
              <a:gd name="connsiteX25" fmla="*/ 5410 w 18596"/>
              <a:gd name="connsiteY25" fmla="*/ 501 h 24403"/>
              <a:gd name="connsiteX26" fmla="*/ 7799 w 18596"/>
              <a:gd name="connsiteY26" fmla="*/ 8465 h 24403"/>
              <a:gd name="connsiteX27" fmla="*/ 8971 w 18596"/>
              <a:gd name="connsiteY27" fmla="*/ 1193 h 24403"/>
              <a:gd name="connsiteX28" fmla="*/ 10711 w 18596"/>
              <a:gd name="connsiteY28" fmla="*/ 6425 h 24403"/>
              <a:gd name="connsiteX0" fmla="*/ 10711 w 18596"/>
              <a:gd name="connsiteY0" fmla="*/ 6425 h 24403"/>
              <a:gd name="connsiteX1" fmla="*/ 14145 w 18596"/>
              <a:gd name="connsiteY1" fmla="*/ 0 h 24403"/>
              <a:gd name="connsiteX2" fmla="*/ 13880 w 18596"/>
              <a:gd name="connsiteY2" fmla="*/ 6819 h 24403"/>
              <a:gd name="connsiteX3" fmla="*/ 17256 w 18596"/>
              <a:gd name="connsiteY3" fmla="*/ 5255 h 24403"/>
              <a:gd name="connsiteX4" fmla="*/ 15629 w 18596"/>
              <a:gd name="connsiteY4" fmla="*/ 8615 h 24403"/>
              <a:gd name="connsiteX5" fmla="*/ 18596 w 18596"/>
              <a:gd name="connsiteY5" fmla="*/ 8728 h 24403"/>
              <a:gd name="connsiteX6" fmla="*/ 16234 w 18596"/>
              <a:gd name="connsiteY6" fmla="*/ 11485 h 24403"/>
              <a:gd name="connsiteX7" fmla="*/ 17519 w 18596"/>
              <a:gd name="connsiteY7" fmla="*/ 13373 h 24403"/>
              <a:gd name="connsiteX8" fmla="*/ 15629 w 18596"/>
              <a:gd name="connsiteY8" fmla="*/ 14393 h 24403"/>
              <a:gd name="connsiteX9" fmla="*/ 18126 w 18596"/>
              <a:gd name="connsiteY9" fmla="*/ 17715 h 24403"/>
              <a:gd name="connsiteX10" fmla="*/ 14372 w 18596"/>
              <a:gd name="connsiteY10" fmla="*/ 17115 h 24403"/>
              <a:gd name="connsiteX11" fmla="*/ 14351 w 18596"/>
              <a:gd name="connsiteY11" fmla="*/ 23581 h 24403"/>
              <a:gd name="connsiteX12" fmla="*/ 11429 w 18596"/>
              <a:gd name="connsiteY12" fmla="*/ 18018 h 24403"/>
              <a:gd name="connsiteX13" fmla="*/ 11129 w 18596"/>
              <a:gd name="connsiteY13" fmla="*/ 22629 h 24403"/>
              <a:gd name="connsiteX14" fmla="*/ 9121 w 18596"/>
              <a:gd name="connsiteY14" fmla="*/ 19453 h 24403"/>
              <a:gd name="connsiteX15" fmla="*/ 7949 w 18596"/>
              <a:gd name="connsiteY15" fmla="*/ 21795 h 24403"/>
              <a:gd name="connsiteX16" fmla="*/ 6776 w 18596"/>
              <a:gd name="connsiteY16" fmla="*/ 20208 h 24403"/>
              <a:gd name="connsiteX17" fmla="*/ 4593 w 18596"/>
              <a:gd name="connsiteY17" fmla="*/ 24403 h 24403"/>
              <a:gd name="connsiteX18" fmla="*/ 4054 w 18596"/>
              <a:gd name="connsiteY18" fmla="*/ 20323 h 24403"/>
              <a:gd name="connsiteX19" fmla="*/ 534 w 18596"/>
              <a:gd name="connsiteY19" fmla="*/ 19908 h 24403"/>
              <a:gd name="connsiteX20" fmla="*/ 2632 w 18596"/>
              <a:gd name="connsiteY20" fmla="*/ 15717 h 24403"/>
              <a:gd name="connsiteX21" fmla="*/ 0 w 18596"/>
              <a:gd name="connsiteY21" fmla="*/ 12877 h 24403"/>
              <a:gd name="connsiteX22" fmla="*/ 3127 w 18596"/>
              <a:gd name="connsiteY22" fmla="*/ 10203 h 24403"/>
              <a:gd name="connsiteX23" fmla="*/ 1665 w 18596"/>
              <a:gd name="connsiteY23" fmla="*/ 1675 h 24403"/>
              <a:gd name="connsiteX24" fmla="*/ 4460 w 18596"/>
              <a:gd name="connsiteY24" fmla="*/ 7123 h 24403"/>
              <a:gd name="connsiteX25" fmla="*/ 5410 w 18596"/>
              <a:gd name="connsiteY25" fmla="*/ 501 h 24403"/>
              <a:gd name="connsiteX26" fmla="*/ 7799 w 18596"/>
              <a:gd name="connsiteY26" fmla="*/ 8465 h 24403"/>
              <a:gd name="connsiteX27" fmla="*/ 8971 w 18596"/>
              <a:gd name="connsiteY27" fmla="*/ 1193 h 24403"/>
              <a:gd name="connsiteX28" fmla="*/ 10711 w 18596"/>
              <a:gd name="connsiteY28" fmla="*/ 6425 h 24403"/>
              <a:gd name="connsiteX0" fmla="*/ 10711 w 18596"/>
              <a:gd name="connsiteY0" fmla="*/ 6425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429 w 18596"/>
              <a:gd name="connsiteY12" fmla="*/ 1801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7949 w 18596"/>
              <a:gd name="connsiteY15" fmla="*/ 21795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460 w 18596"/>
              <a:gd name="connsiteY24" fmla="*/ 7123 h 24712"/>
              <a:gd name="connsiteX25" fmla="*/ 5410 w 18596"/>
              <a:gd name="connsiteY25" fmla="*/ 501 h 24712"/>
              <a:gd name="connsiteX26" fmla="*/ 7799 w 18596"/>
              <a:gd name="connsiteY26" fmla="*/ 8465 h 24712"/>
              <a:gd name="connsiteX27" fmla="*/ 8971 w 18596"/>
              <a:gd name="connsiteY27" fmla="*/ 1193 h 24712"/>
              <a:gd name="connsiteX28" fmla="*/ 10711 w 18596"/>
              <a:gd name="connsiteY28" fmla="*/ 6425 h 24712"/>
              <a:gd name="connsiteX0" fmla="*/ 10711 w 18596"/>
              <a:gd name="connsiteY0" fmla="*/ 6425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429 w 18596"/>
              <a:gd name="connsiteY12" fmla="*/ 1801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460 w 18596"/>
              <a:gd name="connsiteY24" fmla="*/ 7123 h 24712"/>
              <a:gd name="connsiteX25" fmla="*/ 5410 w 18596"/>
              <a:gd name="connsiteY25" fmla="*/ 501 h 24712"/>
              <a:gd name="connsiteX26" fmla="*/ 7799 w 18596"/>
              <a:gd name="connsiteY26" fmla="*/ 8465 h 24712"/>
              <a:gd name="connsiteX27" fmla="*/ 8971 w 18596"/>
              <a:gd name="connsiteY27" fmla="*/ 1193 h 24712"/>
              <a:gd name="connsiteX28" fmla="*/ 10711 w 18596"/>
              <a:gd name="connsiteY28" fmla="*/ 6425 h 24712"/>
              <a:gd name="connsiteX0" fmla="*/ 10711 w 18596"/>
              <a:gd name="connsiteY0" fmla="*/ 6425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429 w 18596"/>
              <a:gd name="connsiteY12" fmla="*/ 1801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799 w 18596"/>
              <a:gd name="connsiteY26" fmla="*/ 8465 h 24712"/>
              <a:gd name="connsiteX27" fmla="*/ 8971 w 18596"/>
              <a:gd name="connsiteY27" fmla="*/ 1193 h 24712"/>
              <a:gd name="connsiteX28" fmla="*/ 10711 w 18596"/>
              <a:gd name="connsiteY28" fmla="*/ 6425 h 24712"/>
              <a:gd name="connsiteX0" fmla="*/ 10711 w 18596"/>
              <a:gd name="connsiteY0" fmla="*/ 6425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429 w 18596"/>
              <a:gd name="connsiteY12" fmla="*/ 1801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11 w 18596"/>
              <a:gd name="connsiteY28" fmla="*/ 6425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429 w 18596"/>
              <a:gd name="connsiteY12" fmla="*/ 1801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1955 w 18596"/>
              <a:gd name="connsiteY12" fmla="*/ 18712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194 w 18596"/>
              <a:gd name="connsiteY12" fmla="*/ 20448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338 w 18596"/>
              <a:gd name="connsiteY12" fmla="*/ 21142 h 24712"/>
              <a:gd name="connsiteX13" fmla="*/ 11235 w 18596"/>
              <a:gd name="connsiteY13" fmla="*/ 24712 h 24712"/>
              <a:gd name="connsiteX14" fmla="*/ 9121 w 18596"/>
              <a:gd name="connsiteY14" fmla="*/ 19453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338 w 18596"/>
              <a:gd name="connsiteY12" fmla="*/ 21142 h 24712"/>
              <a:gd name="connsiteX13" fmla="*/ 11235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1235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593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1235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364 w 18596"/>
              <a:gd name="connsiteY24" fmla="*/ 6082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08 w 18596"/>
              <a:gd name="connsiteY24" fmla="*/ 7030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412 w 18596"/>
              <a:gd name="connsiteY24" fmla="*/ 6398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412 w 18596"/>
              <a:gd name="connsiteY24" fmla="*/ 6398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4162 w 18596"/>
              <a:gd name="connsiteY17" fmla="*/ 24403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054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410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556 w 18596"/>
              <a:gd name="connsiteY24" fmla="*/ 5135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604 w 18596"/>
              <a:gd name="connsiteY24" fmla="*/ 4503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604 w 18596"/>
              <a:gd name="connsiteY24" fmla="*/ 4503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0759 w 18596"/>
              <a:gd name="connsiteY0" fmla="*/ 4689 h 24712"/>
              <a:gd name="connsiteX1" fmla="*/ 14145 w 18596"/>
              <a:gd name="connsiteY1" fmla="*/ 0 h 24712"/>
              <a:gd name="connsiteX2" fmla="*/ 13880 w 18596"/>
              <a:gd name="connsiteY2" fmla="*/ 6819 h 24712"/>
              <a:gd name="connsiteX3" fmla="*/ 17256 w 18596"/>
              <a:gd name="connsiteY3" fmla="*/ 5255 h 24712"/>
              <a:gd name="connsiteX4" fmla="*/ 15629 w 18596"/>
              <a:gd name="connsiteY4" fmla="*/ 8615 h 24712"/>
              <a:gd name="connsiteX5" fmla="*/ 18596 w 18596"/>
              <a:gd name="connsiteY5" fmla="*/ 8728 h 24712"/>
              <a:gd name="connsiteX6" fmla="*/ 16234 w 18596"/>
              <a:gd name="connsiteY6" fmla="*/ 11485 h 24712"/>
              <a:gd name="connsiteX7" fmla="*/ 17519 w 18596"/>
              <a:gd name="connsiteY7" fmla="*/ 13373 h 24712"/>
              <a:gd name="connsiteX8" fmla="*/ 15629 w 18596"/>
              <a:gd name="connsiteY8" fmla="*/ 14393 h 24712"/>
              <a:gd name="connsiteX9" fmla="*/ 18126 w 18596"/>
              <a:gd name="connsiteY9" fmla="*/ 17715 h 24712"/>
              <a:gd name="connsiteX10" fmla="*/ 14372 w 18596"/>
              <a:gd name="connsiteY10" fmla="*/ 17115 h 24712"/>
              <a:gd name="connsiteX11" fmla="*/ 14351 w 18596"/>
              <a:gd name="connsiteY11" fmla="*/ 23581 h 24712"/>
              <a:gd name="connsiteX12" fmla="*/ 12051 w 18596"/>
              <a:gd name="connsiteY12" fmla="*/ 20795 h 24712"/>
              <a:gd name="connsiteX13" fmla="*/ 10661 w 18596"/>
              <a:gd name="connsiteY13" fmla="*/ 24712 h 24712"/>
              <a:gd name="connsiteX14" fmla="*/ 9265 w 18596"/>
              <a:gd name="connsiteY14" fmla="*/ 20494 h 24712"/>
              <a:gd name="connsiteX15" fmla="*/ 8213 w 18596"/>
              <a:gd name="connsiteY15" fmla="*/ 24572 h 24712"/>
              <a:gd name="connsiteX16" fmla="*/ 6776 w 18596"/>
              <a:gd name="connsiteY16" fmla="*/ 20208 h 24712"/>
              <a:gd name="connsiteX17" fmla="*/ 5167 w 18596"/>
              <a:gd name="connsiteY17" fmla="*/ 24087 h 24712"/>
              <a:gd name="connsiteX18" fmla="*/ 4198 w 18596"/>
              <a:gd name="connsiteY18" fmla="*/ 20323 h 24712"/>
              <a:gd name="connsiteX19" fmla="*/ 534 w 18596"/>
              <a:gd name="connsiteY19" fmla="*/ 19908 h 24712"/>
              <a:gd name="connsiteX20" fmla="*/ 2632 w 18596"/>
              <a:gd name="connsiteY20" fmla="*/ 15717 h 24712"/>
              <a:gd name="connsiteX21" fmla="*/ 0 w 18596"/>
              <a:gd name="connsiteY21" fmla="*/ 12877 h 24712"/>
              <a:gd name="connsiteX22" fmla="*/ 3127 w 18596"/>
              <a:gd name="connsiteY22" fmla="*/ 10203 h 24712"/>
              <a:gd name="connsiteX23" fmla="*/ 1665 w 18596"/>
              <a:gd name="connsiteY23" fmla="*/ 1675 h 24712"/>
              <a:gd name="connsiteX24" fmla="*/ 4269 w 18596"/>
              <a:gd name="connsiteY24" fmla="*/ 4503 h 24712"/>
              <a:gd name="connsiteX25" fmla="*/ 5266 w 18596"/>
              <a:gd name="connsiteY25" fmla="*/ 501 h 24712"/>
              <a:gd name="connsiteX26" fmla="*/ 7655 w 18596"/>
              <a:gd name="connsiteY26" fmla="*/ 5341 h 24712"/>
              <a:gd name="connsiteX27" fmla="*/ 8971 w 18596"/>
              <a:gd name="connsiteY27" fmla="*/ 1193 h 24712"/>
              <a:gd name="connsiteX28" fmla="*/ 10759 w 18596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502 w 18931"/>
              <a:gd name="connsiteY17" fmla="*/ 24087 h 24712"/>
              <a:gd name="connsiteX18" fmla="*/ 4533 w 18931"/>
              <a:gd name="connsiteY18" fmla="*/ 20323 h 24712"/>
              <a:gd name="connsiteX19" fmla="*/ 869 w 18931"/>
              <a:gd name="connsiteY19" fmla="*/ 19908 h 24712"/>
              <a:gd name="connsiteX20" fmla="*/ 2967 w 18931"/>
              <a:gd name="connsiteY20" fmla="*/ 15717 h 24712"/>
              <a:gd name="connsiteX21" fmla="*/ 0 w 18931"/>
              <a:gd name="connsiteY21" fmla="*/ 9403 h 24712"/>
              <a:gd name="connsiteX22" fmla="*/ 3462 w 18931"/>
              <a:gd name="connsiteY22" fmla="*/ 10203 h 24712"/>
              <a:gd name="connsiteX23" fmla="*/ 2000 w 18931"/>
              <a:gd name="connsiteY23" fmla="*/ 1675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502 w 18931"/>
              <a:gd name="connsiteY17" fmla="*/ 24087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967 w 18931"/>
              <a:gd name="connsiteY20" fmla="*/ 15717 h 24712"/>
              <a:gd name="connsiteX21" fmla="*/ 0 w 18931"/>
              <a:gd name="connsiteY21" fmla="*/ 9403 h 24712"/>
              <a:gd name="connsiteX22" fmla="*/ 3462 w 18931"/>
              <a:gd name="connsiteY22" fmla="*/ 10203 h 24712"/>
              <a:gd name="connsiteX23" fmla="*/ 2000 w 18931"/>
              <a:gd name="connsiteY23" fmla="*/ 1675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502 w 18931"/>
              <a:gd name="connsiteY17" fmla="*/ 24087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967 w 18931"/>
              <a:gd name="connsiteY20" fmla="*/ 15717 h 24712"/>
              <a:gd name="connsiteX21" fmla="*/ 0 w 18931"/>
              <a:gd name="connsiteY21" fmla="*/ 9403 h 24712"/>
              <a:gd name="connsiteX22" fmla="*/ 3462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502 w 18931"/>
              <a:gd name="connsiteY17" fmla="*/ 24087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967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502 w 18931"/>
              <a:gd name="connsiteY17" fmla="*/ 24087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215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558 w 18931"/>
              <a:gd name="connsiteY22" fmla="*/ 10203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809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8461 w 18931"/>
              <a:gd name="connsiteY9" fmla="*/ 17715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5024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707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803 w 18931"/>
              <a:gd name="connsiteY10" fmla="*/ 16799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59 w 18931"/>
              <a:gd name="connsiteY10" fmla="*/ 17115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59 w 18931"/>
              <a:gd name="connsiteY10" fmla="*/ 16167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59 w 18931"/>
              <a:gd name="connsiteY10" fmla="*/ 16167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59 w 18931"/>
              <a:gd name="connsiteY10" fmla="*/ 18694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15 w 18931"/>
              <a:gd name="connsiteY10" fmla="*/ 18694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686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686 w 18931"/>
              <a:gd name="connsiteY11" fmla="*/ 2263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686 w 18931"/>
              <a:gd name="connsiteY11" fmla="*/ 2263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4782 w 18931"/>
              <a:gd name="connsiteY11" fmla="*/ 23581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8062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11 w 18931"/>
              <a:gd name="connsiteY10" fmla="*/ 18694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11 w 18931"/>
              <a:gd name="connsiteY10" fmla="*/ 18694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11 w 18931"/>
              <a:gd name="connsiteY10" fmla="*/ 18694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7431 h 24712"/>
              <a:gd name="connsiteX11" fmla="*/ 15021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563 w 18931"/>
              <a:gd name="connsiteY10" fmla="*/ 17431 h 24712"/>
              <a:gd name="connsiteX11" fmla="*/ 15404 w 18931"/>
              <a:gd name="connsiteY11" fmla="*/ 24529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802 w 18931"/>
              <a:gd name="connsiteY10" fmla="*/ 17747 h 24712"/>
              <a:gd name="connsiteX11" fmla="*/ 15404 w 18931"/>
              <a:gd name="connsiteY11" fmla="*/ 24529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802 w 18931"/>
              <a:gd name="connsiteY10" fmla="*/ 17747 h 24712"/>
              <a:gd name="connsiteX11" fmla="*/ 15404 w 18931"/>
              <a:gd name="connsiteY11" fmla="*/ 24529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46 w 18931"/>
              <a:gd name="connsiteY10" fmla="*/ 18695 h 24712"/>
              <a:gd name="connsiteX11" fmla="*/ 15404 w 18931"/>
              <a:gd name="connsiteY11" fmla="*/ 24529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46 w 18931"/>
              <a:gd name="connsiteY10" fmla="*/ 18695 h 24712"/>
              <a:gd name="connsiteX11" fmla="*/ 15356 w 18931"/>
              <a:gd name="connsiteY11" fmla="*/ 24529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46 w 18931"/>
              <a:gd name="connsiteY10" fmla="*/ 18695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659 w 18931"/>
              <a:gd name="connsiteY10" fmla="*/ 17116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367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463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463 w 18931"/>
              <a:gd name="connsiteY22" fmla="*/ 9571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607 w 18931"/>
              <a:gd name="connsiteY22" fmla="*/ 9887 h 24712"/>
              <a:gd name="connsiteX23" fmla="*/ 1665 w 18931"/>
              <a:gd name="connsiteY23" fmla="*/ 3254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607 w 18931"/>
              <a:gd name="connsiteY22" fmla="*/ 9887 h 24712"/>
              <a:gd name="connsiteX23" fmla="*/ 1952 w 18931"/>
              <a:gd name="connsiteY23" fmla="*/ 3886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463 w 18931"/>
              <a:gd name="connsiteY22" fmla="*/ 10519 h 24712"/>
              <a:gd name="connsiteX23" fmla="*/ 1952 w 18931"/>
              <a:gd name="connsiteY23" fmla="*/ 3886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846 w 18931"/>
              <a:gd name="connsiteY22" fmla="*/ 9571 h 24712"/>
              <a:gd name="connsiteX23" fmla="*/ 1952 w 18931"/>
              <a:gd name="connsiteY23" fmla="*/ 3886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846 w 18931"/>
              <a:gd name="connsiteY22" fmla="*/ 9571 h 24712"/>
              <a:gd name="connsiteX23" fmla="*/ 1952 w 18931"/>
              <a:gd name="connsiteY23" fmla="*/ 3886 h 24712"/>
              <a:gd name="connsiteX24" fmla="*/ 4604 w 18931"/>
              <a:gd name="connsiteY24" fmla="*/ 4503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846 w 18931"/>
              <a:gd name="connsiteY22" fmla="*/ 9571 h 24712"/>
              <a:gd name="connsiteX23" fmla="*/ 1952 w 18931"/>
              <a:gd name="connsiteY23" fmla="*/ 3886 h 24712"/>
              <a:gd name="connsiteX24" fmla="*/ 4795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846 w 18931"/>
              <a:gd name="connsiteY22" fmla="*/ 9571 h 24712"/>
              <a:gd name="connsiteX23" fmla="*/ 1952 w 18931"/>
              <a:gd name="connsiteY23" fmla="*/ 3886 h 24712"/>
              <a:gd name="connsiteX24" fmla="*/ 4316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3886 h 24712"/>
              <a:gd name="connsiteX24" fmla="*/ 4316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3886 h 24712"/>
              <a:gd name="connsiteX24" fmla="*/ 4316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3886 h 24712"/>
              <a:gd name="connsiteX24" fmla="*/ 4316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3886 h 24712"/>
              <a:gd name="connsiteX24" fmla="*/ 4316 w 18931"/>
              <a:gd name="connsiteY24" fmla="*/ 5450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3886 h 24712"/>
              <a:gd name="connsiteX24" fmla="*/ 4412 w 18931"/>
              <a:gd name="connsiteY24" fmla="*/ 4502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3224 w 18931"/>
              <a:gd name="connsiteY22" fmla="*/ 9571 h 24712"/>
              <a:gd name="connsiteX23" fmla="*/ 1952 w 18931"/>
              <a:gd name="connsiteY23" fmla="*/ 2938 h 24712"/>
              <a:gd name="connsiteX24" fmla="*/ 4412 w 18931"/>
              <a:gd name="connsiteY24" fmla="*/ 4502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1952 w 18931"/>
              <a:gd name="connsiteY23" fmla="*/ 2938 h 24712"/>
              <a:gd name="connsiteX24" fmla="*/ 4412 w 18931"/>
              <a:gd name="connsiteY24" fmla="*/ 4502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2000 w 18931"/>
              <a:gd name="connsiteY23" fmla="*/ 2938 h 24712"/>
              <a:gd name="connsiteX24" fmla="*/ 4412 w 18931"/>
              <a:gd name="connsiteY24" fmla="*/ 4502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2000 w 18931"/>
              <a:gd name="connsiteY23" fmla="*/ 2938 h 24712"/>
              <a:gd name="connsiteX24" fmla="*/ 4412 w 18931"/>
              <a:gd name="connsiteY24" fmla="*/ 4818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2000 w 18931"/>
              <a:gd name="connsiteY23" fmla="*/ 2938 h 24712"/>
              <a:gd name="connsiteX24" fmla="*/ 4508 w 18931"/>
              <a:gd name="connsiteY24" fmla="*/ 4818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1569 w 18931"/>
              <a:gd name="connsiteY23" fmla="*/ 1359 h 24712"/>
              <a:gd name="connsiteX24" fmla="*/ 4508 w 18931"/>
              <a:gd name="connsiteY24" fmla="*/ 4818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  <a:gd name="connsiteX0" fmla="*/ 11094 w 18931"/>
              <a:gd name="connsiteY0" fmla="*/ 4689 h 24712"/>
              <a:gd name="connsiteX1" fmla="*/ 14480 w 18931"/>
              <a:gd name="connsiteY1" fmla="*/ 0 h 24712"/>
              <a:gd name="connsiteX2" fmla="*/ 14215 w 18931"/>
              <a:gd name="connsiteY2" fmla="*/ 6819 h 24712"/>
              <a:gd name="connsiteX3" fmla="*/ 17591 w 18931"/>
              <a:gd name="connsiteY3" fmla="*/ 5255 h 24712"/>
              <a:gd name="connsiteX4" fmla="*/ 15964 w 18931"/>
              <a:gd name="connsiteY4" fmla="*/ 8615 h 24712"/>
              <a:gd name="connsiteX5" fmla="*/ 18931 w 18931"/>
              <a:gd name="connsiteY5" fmla="*/ 8728 h 24712"/>
              <a:gd name="connsiteX6" fmla="*/ 16569 w 18931"/>
              <a:gd name="connsiteY6" fmla="*/ 11485 h 24712"/>
              <a:gd name="connsiteX7" fmla="*/ 17854 w 18931"/>
              <a:gd name="connsiteY7" fmla="*/ 13373 h 24712"/>
              <a:gd name="connsiteX8" fmla="*/ 15964 w 18931"/>
              <a:gd name="connsiteY8" fmla="*/ 14393 h 24712"/>
              <a:gd name="connsiteX9" fmla="*/ 17647 w 18931"/>
              <a:gd name="connsiteY9" fmla="*/ 19926 h 24712"/>
              <a:gd name="connsiteX10" fmla="*/ 14994 w 18931"/>
              <a:gd name="connsiteY10" fmla="*/ 18379 h 24712"/>
              <a:gd name="connsiteX11" fmla="*/ 15308 w 18931"/>
              <a:gd name="connsiteY11" fmla="*/ 24213 h 24712"/>
              <a:gd name="connsiteX12" fmla="*/ 12386 w 18931"/>
              <a:gd name="connsiteY12" fmla="*/ 20795 h 24712"/>
              <a:gd name="connsiteX13" fmla="*/ 10996 w 18931"/>
              <a:gd name="connsiteY13" fmla="*/ 24712 h 24712"/>
              <a:gd name="connsiteX14" fmla="*/ 9600 w 18931"/>
              <a:gd name="connsiteY14" fmla="*/ 20494 h 24712"/>
              <a:gd name="connsiteX15" fmla="*/ 8548 w 18931"/>
              <a:gd name="connsiteY15" fmla="*/ 24572 h 24712"/>
              <a:gd name="connsiteX16" fmla="*/ 7111 w 18931"/>
              <a:gd name="connsiteY16" fmla="*/ 20208 h 24712"/>
              <a:gd name="connsiteX17" fmla="*/ 4880 w 18931"/>
              <a:gd name="connsiteY17" fmla="*/ 24403 h 24712"/>
              <a:gd name="connsiteX18" fmla="*/ 4533 w 18931"/>
              <a:gd name="connsiteY18" fmla="*/ 20323 h 24712"/>
              <a:gd name="connsiteX19" fmla="*/ 486 w 18931"/>
              <a:gd name="connsiteY19" fmla="*/ 17381 h 24712"/>
              <a:gd name="connsiteX20" fmla="*/ 2823 w 18931"/>
              <a:gd name="connsiteY20" fmla="*/ 15717 h 24712"/>
              <a:gd name="connsiteX21" fmla="*/ 0 w 18931"/>
              <a:gd name="connsiteY21" fmla="*/ 9403 h 24712"/>
              <a:gd name="connsiteX22" fmla="*/ 2889 w 18931"/>
              <a:gd name="connsiteY22" fmla="*/ 7676 h 24712"/>
              <a:gd name="connsiteX23" fmla="*/ 1569 w 18931"/>
              <a:gd name="connsiteY23" fmla="*/ 1359 h 24712"/>
              <a:gd name="connsiteX24" fmla="*/ 4508 w 18931"/>
              <a:gd name="connsiteY24" fmla="*/ 4818 h 24712"/>
              <a:gd name="connsiteX25" fmla="*/ 5601 w 18931"/>
              <a:gd name="connsiteY25" fmla="*/ 501 h 24712"/>
              <a:gd name="connsiteX26" fmla="*/ 7990 w 18931"/>
              <a:gd name="connsiteY26" fmla="*/ 5341 h 24712"/>
              <a:gd name="connsiteX27" fmla="*/ 9306 w 18931"/>
              <a:gd name="connsiteY27" fmla="*/ 1193 h 24712"/>
              <a:gd name="connsiteX28" fmla="*/ 11094 w 18931"/>
              <a:gd name="connsiteY28" fmla="*/ 4689 h 24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931" h="24712">
                <a:moveTo>
                  <a:pt x="11094" y="4689"/>
                </a:moveTo>
                <a:lnTo>
                  <a:pt x="14480" y="0"/>
                </a:lnTo>
                <a:cubicBezTo>
                  <a:pt x="14392" y="1926"/>
                  <a:pt x="14303" y="4893"/>
                  <a:pt x="14215" y="6819"/>
                </a:cubicBezTo>
                <a:lnTo>
                  <a:pt x="17591" y="5255"/>
                </a:lnTo>
                <a:lnTo>
                  <a:pt x="15964" y="8615"/>
                </a:lnTo>
                <a:lnTo>
                  <a:pt x="18931" y="8728"/>
                </a:lnTo>
                <a:lnTo>
                  <a:pt x="16569" y="11485"/>
                </a:lnTo>
                <a:lnTo>
                  <a:pt x="17854" y="13373"/>
                </a:lnTo>
                <a:lnTo>
                  <a:pt x="15964" y="14393"/>
                </a:lnTo>
                <a:lnTo>
                  <a:pt x="17647" y="19926"/>
                </a:lnTo>
                <a:cubicBezTo>
                  <a:pt x="16619" y="19305"/>
                  <a:pt x="16022" y="18684"/>
                  <a:pt x="14994" y="18379"/>
                </a:cubicBezTo>
                <a:cubicBezTo>
                  <a:pt x="15335" y="24755"/>
                  <a:pt x="15016" y="18784"/>
                  <a:pt x="15308" y="24213"/>
                </a:cubicBezTo>
                <a:cubicBezTo>
                  <a:pt x="13951" y="23074"/>
                  <a:pt x="13264" y="21934"/>
                  <a:pt x="12386" y="20795"/>
                </a:cubicBezTo>
                <a:cubicBezTo>
                  <a:pt x="12082" y="21447"/>
                  <a:pt x="11396" y="23429"/>
                  <a:pt x="10996" y="24712"/>
                </a:cubicBezTo>
                <a:lnTo>
                  <a:pt x="9600" y="20494"/>
                </a:lnTo>
                <a:lnTo>
                  <a:pt x="8548" y="24572"/>
                </a:lnTo>
                <a:lnTo>
                  <a:pt x="7111" y="20208"/>
                </a:lnTo>
                <a:cubicBezTo>
                  <a:pt x="6241" y="21366"/>
                  <a:pt x="5750" y="23245"/>
                  <a:pt x="4880" y="24403"/>
                </a:cubicBezTo>
                <a:cubicBezTo>
                  <a:pt x="4843" y="23283"/>
                  <a:pt x="4570" y="21443"/>
                  <a:pt x="4533" y="20323"/>
                </a:cubicBezTo>
                <a:lnTo>
                  <a:pt x="486" y="17381"/>
                </a:lnTo>
                <a:lnTo>
                  <a:pt x="2823" y="15717"/>
                </a:lnTo>
                <a:lnTo>
                  <a:pt x="0" y="9403"/>
                </a:lnTo>
                <a:lnTo>
                  <a:pt x="2889" y="7676"/>
                </a:lnTo>
                <a:cubicBezTo>
                  <a:pt x="1655" y="1821"/>
                  <a:pt x="1416" y="896"/>
                  <a:pt x="1569" y="1359"/>
                </a:cubicBezTo>
                <a:cubicBezTo>
                  <a:pt x="4655" y="4829"/>
                  <a:pt x="2093" y="2612"/>
                  <a:pt x="4508" y="4818"/>
                </a:cubicBezTo>
                <a:cubicBezTo>
                  <a:pt x="4462" y="5053"/>
                  <a:pt x="5312" y="1529"/>
                  <a:pt x="5601" y="501"/>
                </a:cubicBezTo>
                <a:lnTo>
                  <a:pt x="7990" y="5341"/>
                </a:lnTo>
                <a:lnTo>
                  <a:pt x="9306" y="1193"/>
                </a:lnTo>
                <a:lnTo>
                  <a:pt x="11094" y="4689"/>
                </a:lnTo>
                <a:close/>
              </a:path>
            </a:pathLst>
          </a:cu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いじめ</a:t>
            </a:r>
            <a:r>
              <a: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疑い</a:t>
            </a:r>
            <a:r>
              <a: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矢印: ストライプ 40">
            <a:extLst>
              <a:ext uri="{FF2B5EF4-FFF2-40B4-BE49-F238E27FC236}">
                <a16:creationId xmlns:a16="http://schemas.microsoft.com/office/drawing/2014/main" id="{24FAE076-BD6B-3487-7C8C-A47077370268}"/>
              </a:ext>
            </a:extLst>
          </p:cNvPr>
          <p:cNvSpPr/>
          <p:nvPr/>
        </p:nvSpPr>
        <p:spPr>
          <a:xfrm rot="5400000">
            <a:off x="225795" y="6059676"/>
            <a:ext cx="6372000" cy="1260000"/>
          </a:xfrm>
          <a:prstGeom prst="stripedRightArrow">
            <a:avLst/>
          </a:prstGeom>
          <a:pattFill prst="pct80">
            <a:fgClr>
              <a:srgbClr val="FF7C80"/>
            </a:fgClr>
            <a:bgClr>
              <a:schemeClr val="bg1"/>
            </a:bgClr>
          </a:patt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端子 10">
            <a:extLst>
              <a:ext uri="{FF2B5EF4-FFF2-40B4-BE49-F238E27FC236}">
                <a16:creationId xmlns:a16="http://schemas.microsoft.com/office/drawing/2014/main" id="{51668716-84D1-0ACD-7561-591004FEF76E}"/>
              </a:ext>
            </a:extLst>
          </p:cNvPr>
          <p:cNvSpPr/>
          <p:nvPr/>
        </p:nvSpPr>
        <p:spPr>
          <a:xfrm>
            <a:off x="2772767" y="3214467"/>
            <a:ext cx="1312466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生徒指導主事</a:t>
            </a:r>
          </a:p>
        </p:txBody>
      </p:sp>
      <p:sp>
        <p:nvSpPr>
          <p:cNvPr id="43" name="フローチャート: 端子 42">
            <a:extLst>
              <a:ext uri="{FF2B5EF4-FFF2-40B4-BE49-F238E27FC236}">
                <a16:creationId xmlns:a16="http://schemas.microsoft.com/office/drawing/2014/main" id="{65F85849-3D92-F76B-2033-EAF8F186CC15}"/>
              </a:ext>
            </a:extLst>
          </p:cNvPr>
          <p:cNvSpPr/>
          <p:nvPr/>
        </p:nvSpPr>
        <p:spPr>
          <a:xfrm>
            <a:off x="1748050" y="3656398"/>
            <a:ext cx="1620000" cy="198000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対象児童生徒・保護者</a:t>
            </a:r>
          </a:p>
        </p:txBody>
      </p:sp>
      <p:sp>
        <p:nvSpPr>
          <p:cNvPr id="44" name="フローチャート: 端子 43">
            <a:extLst>
              <a:ext uri="{FF2B5EF4-FFF2-40B4-BE49-F238E27FC236}">
                <a16:creationId xmlns:a16="http://schemas.microsoft.com/office/drawing/2014/main" id="{2A66AF68-EC25-64D2-A4F5-445019BF5BA4}"/>
              </a:ext>
            </a:extLst>
          </p:cNvPr>
          <p:cNvSpPr/>
          <p:nvPr/>
        </p:nvSpPr>
        <p:spPr>
          <a:xfrm>
            <a:off x="3428378" y="3657328"/>
            <a:ext cx="1656000" cy="196873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関係児童生徒・保護者</a:t>
            </a:r>
          </a:p>
        </p:txBody>
      </p:sp>
      <p:sp>
        <p:nvSpPr>
          <p:cNvPr id="51" name="フローチャート: 端子 50">
            <a:extLst>
              <a:ext uri="{FF2B5EF4-FFF2-40B4-BE49-F238E27FC236}">
                <a16:creationId xmlns:a16="http://schemas.microsoft.com/office/drawing/2014/main" id="{0D6F8EE2-C5AB-B73A-BF33-FA3A65A426FB}"/>
              </a:ext>
            </a:extLst>
          </p:cNvPr>
          <p:cNvSpPr/>
          <p:nvPr/>
        </p:nvSpPr>
        <p:spPr>
          <a:xfrm>
            <a:off x="3034565" y="4030775"/>
            <a:ext cx="3608834" cy="214378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1624"/>
              <a:gd name="connsiteY0" fmla="*/ 0 h 21600"/>
              <a:gd name="connsiteX1" fmla="*/ 19144 w 21624"/>
              <a:gd name="connsiteY1" fmla="*/ 0 h 21600"/>
              <a:gd name="connsiteX2" fmla="*/ 21600 w 21624"/>
              <a:gd name="connsiteY2" fmla="*/ 10800 h 21600"/>
              <a:gd name="connsiteX3" fmla="*/ 18125 w 21624"/>
              <a:gd name="connsiteY3" fmla="*/ 21600 h 21600"/>
              <a:gd name="connsiteX4" fmla="*/ 3475 w 21624"/>
              <a:gd name="connsiteY4" fmla="*/ 21600 h 21600"/>
              <a:gd name="connsiteX5" fmla="*/ 0 w 21624"/>
              <a:gd name="connsiteY5" fmla="*/ 10800 h 21600"/>
              <a:gd name="connsiteX6" fmla="*/ 3475 w 21624"/>
              <a:gd name="connsiteY6" fmla="*/ 0 h 21600"/>
              <a:gd name="connsiteX0" fmla="*/ 3475 w 21602"/>
              <a:gd name="connsiteY0" fmla="*/ 0 h 23168"/>
              <a:gd name="connsiteX1" fmla="*/ 19144 w 21602"/>
              <a:gd name="connsiteY1" fmla="*/ 0 h 23168"/>
              <a:gd name="connsiteX2" fmla="*/ 21600 w 21602"/>
              <a:gd name="connsiteY2" fmla="*/ 10800 h 23168"/>
              <a:gd name="connsiteX3" fmla="*/ 19379 w 21602"/>
              <a:gd name="connsiteY3" fmla="*/ 23168 h 23168"/>
              <a:gd name="connsiteX4" fmla="*/ 3475 w 21602"/>
              <a:gd name="connsiteY4" fmla="*/ 21600 h 23168"/>
              <a:gd name="connsiteX5" fmla="*/ 0 w 21602"/>
              <a:gd name="connsiteY5" fmla="*/ 10800 h 23168"/>
              <a:gd name="connsiteX6" fmla="*/ 3475 w 21602"/>
              <a:gd name="connsiteY6" fmla="*/ 0 h 23168"/>
              <a:gd name="connsiteX0" fmla="*/ 3475 w 21603"/>
              <a:gd name="connsiteY0" fmla="*/ 0 h 23168"/>
              <a:gd name="connsiteX1" fmla="*/ 19144 w 21603"/>
              <a:gd name="connsiteY1" fmla="*/ 0 h 23168"/>
              <a:gd name="connsiteX2" fmla="*/ 21600 w 21603"/>
              <a:gd name="connsiteY2" fmla="*/ 10800 h 23168"/>
              <a:gd name="connsiteX3" fmla="*/ 18830 w 21603"/>
              <a:gd name="connsiteY3" fmla="*/ 23168 h 23168"/>
              <a:gd name="connsiteX4" fmla="*/ 3475 w 21603"/>
              <a:gd name="connsiteY4" fmla="*/ 21600 h 23168"/>
              <a:gd name="connsiteX5" fmla="*/ 0 w 21603"/>
              <a:gd name="connsiteY5" fmla="*/ 10800 h 23168"/>
              <a:gd name="connsiteX6" fmla="*/ 3475 w 21603"/>
              <a:gd name="connsiteY6" fmla="*/ 0 h 23168"/>
              <a:gd name="connsiteX0" fmla="*/ 3475 w 21600"/>
              <a:gd name="connsiteY0" fmla="*/ 0 h 23168"/>
              <a:gd name="connsiteX1" fmla="*/ 19144 w 21600"/>
              <a:gd name="connsiteY1" fmla="*/ 0 h 23168"/>
              <a:gd name="connsiteX2" fmla="*/ 21600 w 21600"/>
              <a:gd name="connsiteY2" fmla="*/ 10800 h 23168"/>
              <a:gd name="connsiteX3" fmla="*/ 19222 w 21600"/>
              <a:gd name="connsiteY3" fmla="*/ 23168 h 23168"/>
              <a:gd name="connsiteX4" fmla="*/ 3475 w 21600"/>
              <a:gd name="connsiteY4" fmla="*/ 21600 h 23168"/>
              <a:gd name="connsiteX5" fmla="*/ 0 w 21600"/>
              <a:gd name="connsiteY5" fmla="*/ 10800 h 23168"/>
              <a:gd name="connsiteX6" fmla="*/ 3475 w 21600"/>
              <a:gd name="connsiteY6" fmla="*/ 0 h 23168"/>
              <a:gd name="connsiteX0" fmla="*/ 1868 w 21717"/>
              <a:gd name="connsiteY0" fmla="*/ 0 h 23168"/>
              <a:gd name="connsiteX1" fmla="*/ 19261 w 21717"/>
              <a:gd name="connsiteY1" fmla="*/ 0 h 23168"/>
              <a:gd name="connsiteX2" fmla="*/ 21717 w 21717"/>
              <a:gd name="connsiteY2" fmla="*/ 10800 h 23168"/>
              <a:gd name="connsiteX3" fmla="*/ 19339 w 21717"/>
              <a:gd name="connsiteY3" fmla="*/ 23168 h 23168"/>
              <a:gd name="connsiteX4" fmla="*/ 3592 w 21717"/>
              <a:gd name="connsiteY4" fmla="*/ 21600 h 23168"/>
              <a:gd name="connsiteX5" fmla="*/ 117 w 21717"/>
              <a:gd name="connsiteY5" fmla="*/ 10800 h 23168"/>
              <a:gd name="connsiteX6" fmla="*/ 1868 w 21717"/>
              <a:gd name="connsiteY6" fmla="*/ 0 h 23168"/>
              <a:gd name="connsiteX0" fmla="*/ 1764 w 21613"/>
              <a:gd name="connsiteY0" fmla="*/ 0 h 23168"/>
              <a:gd name="connsiteX1" fmla="*/ 19157 w 21613"/>
              <a:gd name="connsiteY1" fmla="*/ 0 h 23168"/>
              <a:gd name="connsiteX2" fmla="*/ 21613 w 21613"/>
              <a:gd name="connsiteY2" fmla="*/ 10800 h 23168"/>
              <a:gd name="connsiteX3" fmla="*/ 19235 w 21613"/>
              <a:gd name="connsiteY3" fmla="*/ 23168 h 23168"/>
              <a:gd name="connsiteX4" fmla="*/ 1920 w 21613"/>
              <a:gd name="connsiteY4" fmla="*/ 21600 h 23168"/>
              <a:gd name="connsiteX5" fmla="*/ 13 w 21613"/>
              <a:gd name="connsiteY5" fmla="*/ 10800 h 23168"/>
              <a:gd name="connsiteX6" fmla="*/ 1764 w 21613"/>
              <a:gd name="connsiteY6" fmla="*/ 0 h 23168"/>
              <a:gd name="connsiteX0" fmla="*/ 1764 w 21619"/>
              <a:gd name="connsiteY0" fmla="*/ 0 h 23168"/>
              <a:gd name="connsiteX1" fmla="*/ 19549 w 21619"/>
              <a:gd name="connsiteY1" fmla="*/ 0 h 23168"/>
              <a:gd name="connsiteX2" fmla="*/ 21613 w 21619"/>
              <a:gd name="connsiteY2" fmla="*/ 10800 h 23168"/>
              <a:gd name="connsiteX3" fmla="*/ 19235 w 21619"/>
              <a:gd name="connsiteY3" fmla="*/ 23168 h 23168"/>
              <a:gd name="connsiteX4" fmla="*/ 1920 w 21619"/>
              <a:gd name="connsiteY4" fmla="*/ 21600 h 23168"/>
              <a:gd name="connsiteX5" fmla="*/ 13 w 21619"/>
              <a:gd name="connsiteY5" fmla="*/ 10800 h 23168"/>
              <a:gd name="connsiteX6" fmla="*/ 1764 w 21619"/>
              <a:gd name="connsiteY6" fmla="*/ 0 h 23168"/>
              <a:gd name="connsiteX0" fmla="*/ 1803 w 21658"/>
              <a:gd name="connsiteY0" fmla="*/ 0 h 23168"/>
              <a:gd name="connsiteX1" fmla="*/ 19588 w 21658"/>
              <a:gd name="connsiteY1" fmla="*/ 0 h 23168"/>
              <a:gd name="connsiteX2" fmla="*/ 21652 w 21658"/>
              <a:gd name="connsiteY2" fmla="*/ 10800 h 23168"/>
              <a:gd name="connsiteX3" fmla="*/ 19274 w 21658"/>
              <a:gd name="connsiteY3" fmla="*/ 23168 h 23168"/>
              <a:gd name="connsiteX4" fmla="*/ 1567 w 21658"/>
              <a:gd name="connsiteY4" fmla="*/ 21600 h 23168"/>
              <a:gd name="connsiteX5" fmla="*/ 52 w 21658"/>
              <a:gd name="connsiteY5" fmla="*/ 10800 h 23168"/>
              <a:gd name="connsiteX6" fmla="*/ 1803 w 21658"/>
              <a:gd name="connsiteY6" fmla="*/ 0 h 23168"/>
              <a:gd name="connsiteX0" fmla="*/ 1803 w 21653"/>
              <a:gd name="connsiteY0" fmla="*/ 0 h 21600"/>
              <a:gd name="connsiteX1" fmla="*/ 19588 w 21653"/>
              <a:gd name="connsiteY1" fmla="*/ 0 h 21600"/>
              <a:gd name="connsiteX2" fmla="*/ 21652 w 21653"/>
              <a:gd name="connsiteY2" fmla="*/ 10800 h 21600"/>
              <a:gd name="connsiteX3" fmla="*/ 19666 w 21653"/>
              <a:gd name="connsiteY3" fmla="*/ 21600 h 21600"/>
              <a:gd name="connsiteX4" fmla="*/ 1567 w 21653"/>
              <a:gd name="connsiteY4" fmla="*/ 21600 h 21600"/>
              <a:gd name="connsiteX5" fmla="*/ 52 w 21653"/>
              <a:gd name="connsiteY5" fmla="*/ 10800 h 21600"/>
              <a:gd name="connsiteX6" fmla="*/ 1803 w 21653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53" h="21600">
                <a:moveTo>
                  <a:pt x="1803" y="0"/>
                </a:moveTo>
                <a:lnTo>
                  <a:pt x="19588" y="0"/>
                </a:lnTo>
                <a:cubicBezTo>
                  <a:pt x="21507" y="0"/>
                  <a:pt x="21639" y="7200"/>
                  <a:pt x="21652" y="10800"/>
                </a:cubicBezTo>
                <a:cubicBezTo>
                  <a:pt x="21665" y="14400"/>
                  <a:pt x="21585" y="21600"/>
                  <a:pt x="19666" y="21600"/>
                </a:cubicBezTo>
                <a:lnTo>
                  <a:pt x="1567" y="21600"/>
                </a:lnTo>
                <a:cubicBezTo>
                  <a:pt x="-352" y="21600"/>
                  <a:pt x="13" y="14400"/>
                  <a:pt x="52" y="10800"/>
                </a:cubicBezTo>
                <a:cubicBezTo>
                  <a:pt x="91" y="7200"/>
                  <a:pt x="-116" y="0"/>
                  <a:pt x="18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周辺にいた関係児童生徒</a:t>
            </a:r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（学級、生活班、部活動、登下校班）</a:t>
            </a:r>
            <a:endParaRPr kumimoji="1" lang="ja-JP" altLang="en-US" sz="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フローチャート: 端子 47">
            <a:extLst>
              <a:ext uri="{FF2B5EF4-FFF2-40B4-BE49-F238E27FC236}">
                <a16:creationId xmlns:a16="http://schemas.microsoft.com/office/drawing/2014/main" id="{73AD7AE9-35DE-51CD-A191-EC3CDF7C5BAE}"/>
              </a:ext>
            </a:extLst>
          </p:cNvPr>
          <p:cNvSpPr/>
          <p:nvPr/>
        </p:nvSpPr>
        <p:spPr>
          <a:xfrm>
            <a:off x="2514451" y="4281456"/>
            <a:ext cx="1152000" cy="214378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対象児童生徒</a:t>
            </a:r>
          </a:p>
        </p:txBody>
      </p:sp>
      <p:sp>
        <p:nvSpPr>
          <p:cNvPr id="49" name="フローチャート: 端子 48">
            <a:extLst>
              <a:ext uri="{FF2B5EF4-FFF2-40B4-BE49-F238E27FC236}">
                <a16:creationId xmlns:a16="http://schemas.microsoft.com/office/drawing/2014/main" id="{D5CD1606-B57A-7AAE-C495-3D688BDDA4CE}"/>
              </a:ext>
            </a:extLst>
          </p:cNvPr>
          <p:cNvSpPr/>
          <p:nvPr/>
        </p:nvSpPr>
        <p:spPr>
          <a:xfrm>
            <a:off x="2314565" y="4823305"/>
            <a:ext cx="1440000" cy="285837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関係児童生徒</a:t>
            </a:r>
          </a:p>
        </p:txBody>
      </p:sp>
      <p:sp>
        <p:nvSpPr>
          <p:cNvPr id="63" name="矢印: 五方向 62">
            <a:extLst>
              <a:ext uri="{FF2B5EF4-FFF2-40B4-BE49-F238E27FC236}">
                <a16:creationId xmlns:a16="http://schemas.microsoft.com/office/drawing/2014/main" id="{E68E189C-8857-A53F-8FE0-AF64DFF01419}"/>
              </a:ext>
            </a:extLst>
          </p:cNvPr>
          <p:cNvSpPr/>
          <p:nvPr/>
        </p:nvSpPr>
        <p:spPr>
          <a:xfrm>
            <a:off x="3452302" y="5247697"/>
            <a:ext cx="3312000" cy="304629"/>
          </a:xfrm>
          <a:prstGeom prst="homePlate">
            <a:avLst/>
          </a:prstGeom>
          <a:solidFill>
            <a:srgbClr val="FFFF00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関係諸機関との連携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所管の教育委員会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矢印: 五方向 61">
            <a:extLst>
              <a:ext uri="{FF2B5EF4-FFF2-40B4-BE49-F238E27FC236}">
                <a16:creationId xmlns:a16="http://schemas.microsoft.com/office/drawing/2014/main" id="{BCAA21A2-B408-E41A-CD14-CEC2D3AE2B37}"/>
              </a:ext>
            </a:extLst>
          </p:cNvPr>
          <p:cNvSpPr/>
          <p:nvPr/>
        </p:nvSpPr>
        <p:spPr>
          <a:xfrm>
            <a:off x="2289700" y="5240616"/>
            <a:ext cx="1152000" cy="304629"/>
          </a:xfrm>
          <a:prstGeom prst="homePlat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家庭連絡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643574D5-9B58-CD1C-41B3-EDB8E29618DA}"/>
              </a:ext>
            </a:extLst>
          </p:cNvPr>
          <p:cNvSpPr/>
          <p:nvPr/>
        </p:nvSpPr>
        <p:spPr>
          <a:xfrm>
            <a:off x="1135697" y="5629136"/>
            <a:ext cx="2376000" cy="250107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36000" rtlCol="0" anchor="ctr"/>
          <a:lstStyle/>
          <a:p>
            <a:pPr algn="ctr"/>
            <a:r>
              <a:rPr kumimoji="1"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いじめを行った児童生徒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への指導</a:t>
            </a:r>
          </a:p>
        </p:txBody>
      </p:sp>
      <p:sp>
        <p:nvSpPr>
          <p:cNvPr id="67" name="矢印: 五方向 66">
            <a:extLst>
              <a:ext uri="{FF2B5EF4-FFF2-40B4-BE49-F238E27FC236}">
                <a16:creationId xmlns:a16="http://schemas.microsoft.com/office/drawing/2014/main" id="{3621DBE7-04E4-3DDA-82B2-6B5551E6BA97}"/>
              </a:ext>
            </a:extLst>
          </p:cNvPr>
          <p:cNvSpPr/>
          <p:nvPr/>
        </p:nvSpPr>
        <p:spPr>
          <a:xfrm>
            <a:off x="3522704" y="5625351"/>
            <a:ext cx="2196000" cy="250107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対象児童生徒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への支援</a:t>
            </a:r>
          </a:p>
        </p:txBody>
      </p:sp>
      <p:sp>
        <p:nvSpPr>
          <p:cNvPr id="68" name="フローチャート: 端子 67">
            <a:extLst>
              <a:ext uri="{FF2B5EF4-FFF2-40B4-BE49-F238E27FC236}">
                <a16:creationId xmlns:a16="http://schemas.microsoft.com/office/drawing/2014/main" id="{10BBD4C7-96B8-4284-2E01-9AB4A86FA139}"/>
              </a:ext>
            </a:extLst>
          </p:cNvPr>
          <p:cNvSpPr/>
          <p:nvPr/>
        </p:nvSpPr>
        <p:spPr>
          <a:xfrm>
            <a:off x="1754022" y="6098516"/>
            <a:ext cx="3528000" cy="231447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50800" cmpd="thickThin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>
            <a:spAutoFit/>
          </a:bodyPr>
          <a:lstStyle/>
          <a:p>
            <a:pPr algn="ctr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担任・学年主任・生徒指導主事　等</a:t>
            </a:r>
          </a:p>
        </p:txBody>
      </p:sp>
      <p:sp>
        <p:nvSpPr>
          <p:cNvPr id="76" name="矢印: 五方向 75">
            <a:extLst>
              <a:ext uri="{FF2B5EF4-FFF2-40B4-BE49-F238E27FC236}">
                <a16:creationId xmlns:a16="http://schemas.microsoft.com/office/drawing/2014/main" id="{E8998893-B51F-7C7A-999D-A009DF848ED3}"/>
              </a:ext>
            </a:extLst>
          </p:cNvPr>
          <p:cNvSpPr/>
          <p:nvPr/>
        </p:nvSpPr>
        <p:spPr>
          <a:xfrm>
            <a:off x="1791761" y="6408754"/>
            <a:ext cx="3348000" cy="304629"/>
          </a:xfrm>
          <a:prstGeom prst="homePlate">
            <a:avLst/>
          </a:prstGeom>
          <a:solidFill>
            <a:srgbClr val="FFFF00"/>
          </a:solidFill>
          <a:ln w="0">
            <a:prstDash val="sysDot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お互いの思いを伝え合う場の設定</a:t>
            </a:r>
          </a:p>
        </p:txBody>
      </p:sp>
      <p:sp>
        <p:nvSpPr>
          <p:cNvPr id="17" name="フローチャート: 端子 16">
            <a:extLst>
              <a:ext uri="{FF2B5EF4-FFF2-40B4-BE49-F238E27FC236}">
                <a16:creationId xmlns:a16="http://schemas.microsoft.com/office/drawing/2014/main" id="{A63F523E-48D5-4E86-2A84-E4D11BA584C4}"/>
              </a:ext>
            </a:extLst>
          </p:cNvPr>
          <p:cNvSpPr/>
          <p:nvPr/>
        </p:nvSpPr>
        <p:spPr>
          <a:xfrm>
            <a:off x="1791761" y="6836895"/>
            <a:ext cx="3528000" cy="231447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50800" cmpd="thickThin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>
            <a:spAutoFit/>
          </a:bodyPr>
          <a:lstStyle/>
          <a:p>
            <a:pPr algn="ctr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担任・学年主任・生徒指導主事　等</a:t>
            </a:r>
          </a:p>
        </p:txBody>
      </p:sp>
      <p:sp>
        <p:nvSpPr>
          <p:cNvPr id="28" name="矢印: 五方向 27">
            <a:extLst>
              <a:ext uri="{FF2B5EF4-FFF2-40B4-BE49-F238E27FC236}">
                <a16:creationId xmlns:a16="http://schemas.microsoft.com/office/drawing/2014/main" id="{B213ADB0-D3DA-76B2-70AC-3E6DE312E070}"/>
              </a:ext>
            </a:extLst>
          </p:cNvPr>
          <p:cNvSpPr/>
          <p:nvPr/>
        </p:nvSpPr>
        <p:spPr>
          <a:xfrm>
            <a:off x="3621012" y="8209989"/>
            <a:ext cx="3024000" cy="306934"/>
          </a:xfrm>
          <a:prstGeom prst="homePlate">
            <a:avLst/>
          </a:prstGeom>
          <a:solidFill>
            <a:srgbClr val="FFFF00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所管の教育委員会への収束報告、関係諸機関との連携</a:t>
            </a:r>
          </a:p>
        </p:txBody>
      </p:sp>
      <p:sp>
        <p:nvSpPr>
          <p:cNvPr id="27" name="矢印: 五方向 26">
            <a:extLst>
              <a:ext uri="{FF2B5EF4-FFF2-40B4-BE49-F238E27FC236}">
                <a16:creationId xmlns:a16="http://schemas.microsoft.com/office/drawing/2014/main" id="{091C1B5E-5412-0F55-947F-09AFBF024B71}"/>
              </a:ext>
            </a:extLst>
          </p:cNvPr>
          <p:cNvSpPr/>
          <p:nvPr/>
        </p:nvSpPr>
        <p:spPr>
          <a:xfrm>
            <a:off x="347243" y="8209351"/>
            <a:ext cx="3240000" cy="306934"/>
          </a:xfrm>
          <a:prstGeom prst="homePlate">
            <a:avLst/>
          </a:prstGeom>
          <a:solidFill>
            <a:srgbClr val="FFFF00"/>
          </a:solidFill>
          <a:ln w="0">
            <a:prstDash val="sysDot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保護者同士の会の設定 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（原則学校側立会い）</a:t>
            </a:r>
          </a:p>
        </p:txBody>
      </p:sp>
      <p:sp>
        <p:nvSpPr>
          <p:cNvPr id="34" name="フローチャート: 端子 33">
            <a:extLst>
              <a:ext uri="{FF2B5EF4-FFF2-40B4-BE49-F238E27FC236}">
                <a16:creationId xmlns:a16="http://schemas.microsoft.com/office/drawing/2014/main" id="{5901962C-01D4-AB4C-B480-AB317C62D8AA}"/>
              </a:ext>
            </a:extLst>
          </p:cNvPr>
          <p:cNvSpPr/>
          <p:nvPr/>
        </p:nvSpPr>
        <p:spPr>
          <a:xfrm>
            <a:off x="2635819" y="8627277"/>
            <a:ext cx="1659884" cy="287383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組織的・継続的支援</a:t>
            </a:r>
          </a:p>
        </p:txBody>
      </p:sp>
      <p:sp>
        <p:nvSpPr>
          <p:cNvPr id="37" name="吹き出し: 四角形 36">
            <a:extLst>
              <a:ext uri="{FF2B5EF4-FFF2-40B4-BE49-F238E27FC236}">
                <a16:creationId xmlns:a16="http://schemas.microsoft.com/office/drawing/2014/main" id="{A2A3BE84-FD21-13DF-C4FD-1E3D57E36F40}"/>
              </a:ext>
            </a:extLst>
          </p:cNvPr>
          <p:cNvSpPr/>
          <p:nvPr/>
        </p:nvSpPr>
        <p:spPr>
          <a:xfrm>
            <a:off x="4489286" y="9112274"/>
            <a:ext cx="2007961" cy="553998"/>
          </a:xfrm>
          <a:prstGeom prst="wedgeRectCallout">
            <a:avLst>
              <a:gd name="adj1" fmla="val -104662"/>
              <a:gd name="adj2" fmla="val -63734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・本人への聞き取り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・周りの児童生徒への聞き取り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・保護者への情報提供と聞き取り</a:t>
            </a:r>
          </a:p>
        </p:txBody>
      </p:sp>
      <p:sp>
        <p:nvSpPr>
          <p:cNvPr id="55" name="矢印: 左右 54">
            <a:extLst>
              <a:ext uri="{FF2B5EF4-FFF2-40B4-BE49-F238E27FC236}">
                <a16:creationId xmlns:a16="http://schemas.microsoft.com/office/drawing/2014/main" id="{447E377C-9B94-E23E-F759-9995BD8AB532}"/>
              </a:ext>
            </a:extLst>
          </p:cNvPr>
          <p:cNvSpPr/>
          <p:nvPr/>
        </p:nvSpPr>
        <p:spPr>
          <a:xfrm rot="18589001">
            <a:off x="3627142" y="4438224"/>
            <a:ext cx="576000" cy="288000"/>
          </a:xfrm>
          <a:prstGeom prst="leftRightArrow">
            <a:avLst/>
          </a:prstGeom>
          <a:solidFill>
            <a:srgbClr val="FF0000"/>
          </a:solidFill>
          <a:ln w="635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吹き出し: 四角形 70">
            <a:extLst>
              <a:ext uri="{FF2B5EF4-FFF2-40B4-BE49-F238E27FC236}">
                <a16:creationId xmlns:a16="http://schemas.microsoft.com/office/drawing/2014/main" id="{9CC812BA-BA02-068C-F6E2-042D2C1899AE}"/>
              </a:ext>
            </a:extLst>
          </p:cNvPr>
          <p:cNvSpPr/>
          <p:nvPr/>
        </p:nvSpPr>
        <p:spPr>
          <a:xfrm>
            <a:off x="440838" y="6029759"/>
            <a:ext cx="1257331" cy="349413"/>
          </a:xfrm>
          <a:prstGeom prst="wedgeRectCallout">
            <a:avLst>
              <a:gd name="adj1" fmla="val 36730"/>
              <a:gd name="adj2" fmla="val -89413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・事実の裏側にある背景や意識に触れて指導</a:t>
            </a:r>
          </a:p>
        </p:txBody>
      </p:sp>
      <p:sp>
        <p:nvSpPr>
          <p:cNvPr id="72" name="吹き出し: 四角形 71">
            <a:extLst>
              <a:ext uri="{FF2B5EF4-FFF2-40B4-BE49-F238E27FC236}">
                <a16:creationId xmlns:a16="http://schemas.microsoft.com/office/drawing/2014/main" id="{AA99F185-329B-5F20-28FE-4D2EA0462340}"/>
              </a:ext>
            </a:extLst>
          </p:cNvPr>
          <p:cNvSpPr/>
          <p:nvPr/>
        </p:nvSpPr>
        <p:spPr>
          <a:xfrm>
            <a:off x="5399427" y="5926042"/>
            <a:ext cx="1257331" cy="385488"/>
          </a:xfrm>
          <a:prstGeom prst="wedgeRectCallout">
            <a:avLst>
              <a:gd name="adj1" fmla="val -70280"/>
              <a:gd name="adj2" fmla="val 14622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・生き方に関わる指導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・心に寄り添う声掛け</a:t>
            </a: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7F8433A-06EF-7296-05E3-3769042C11AB}"/>
              </a:ext>
            </a:extLst>
          </p:cNvPr>
          <p:cNvSpPr/>
          <p:nvPr/>
        </p:nvSpPr>
        <p:spPr>
          <a:xfrm>
            <a:off x="353851" y="3130246"/>
            <a:ext cx="745919" cy="523220"/>
          </a:xfrm>
          <a:prstGeom prst="wedgeRectCallout">
            <a:avLst>
              <a:gd name="adj1" fmla="val 162143"/>
              <a:gd name="adj2" fmla="val 59639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訴えた子どもの意向を踏まえ、保護者との連携をする</a:t>
            </a:r>
          </a:p>
        </p:txBody>
      </p:sp>
      <p:sp>
        <p:nvSpPr>
          <p:cNvPr id="33" name="吹き出し: 四角形 32">
            <a:extLst>
              <a:ext uri="{FF2B5EF4-FFF2-40B4-BE49-F238E27FC236}">
                <a16:creationId xmlns:a16="http://schemas.microsoft.com/office/drawing/2014/main" id="{4FE949D7-A91A-E967-819C-4F53192C6E9F}"/>
              </a:ext>
            </a:extLst>
          </p:cNvPr>
          <p:cNvSpPr/>
          <p:nvPr/>
        </p:nvSpPr>
        <p:spPr>
          <a:xfrm>
            <a:off x="6186099" y="3552574"/>
            <a:ext cx="612000" cy="364497"/>
          </a:xfrm>
          <a:prstGeom prst="wedgeRectCallout">
            <a:avLst>
              <a:gd name="adj1" fmla="val -46732"/>
              <a:gd name="adj2" fmla="val 98284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複数での</a:t>
            </a:r>
            <a:endParaRPr kumimoji="1" lang="en-US" altLang="ja-JP" sz="7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聴き取り</a:t>
            </a:r>
          </a:p>
        </p:txBody>
      </p:sp>
      <p:sp>
        <p:nvSpPr>
          <p:cNvPr id="38" name="吹き出し: 四角形 37">
            <a:extLst>
              <a:ext uri="{FF2B5EF4-FFF2-40B4-BE49-F238E27FC236}">
                <a16:creationId xmlns:a16="http://schemas.microsoft.com/office/drawing/2014/main" id="{C4F72B53-EA4B-C910-C0DB-15B7ECD1C748}"/>
              </a:ext>
            </a:extLst>
          </p:cNvPr>
          <p:cNvSpPr/>
          <p:nvPr/>
        </p:nvSpPr>
        <p:spPr>
          <a:xfrm>
            <a:off x="693795" y="6428535"/>
            <a:ext cx="998706" cy="302737"/>
          </a:xfrm>
          <a:prstGeom prst="wedgeRectCallout">
            <a:avLst>
              <a:gd name="adj1" fmla="val 76209"/>
              <a:gd name="adj2" fmla="val -18381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・対象児童生徒・保護者の意向を確認</a:t>
            </a:r>
          </a:p>
        </p:txBody>
      </p:sp>
      <p:sp>
        <p:nvSpPr>
          <p:cNvPr id="39" name="吹き出し: 四角形 38">
            <a:extLst>
              <a:ext uri="{FF2B5EF4-FFF2-40B4-BE49-F238E27FC236}">
                <a16:creationId xmlns:a16="http://schemas.microsoft.com/office/drawing/2014/main" id="{5B5713C4-F84A-CF5F-1F8E-C7B773987551}"/>
              </a:ext>
            </a:extLst>
          </p:cNvPr>
          <p:cNvSpPr/>
          <p:nvPr/>
        </p:nvSpPr>
        <p:spPr>
          <a:xfrm>
            <a:off x="418287" y="8564966"/>
            <a:ext cx="1978733" cy="176797"/>
          </a:xfrm>
          <a:prstGeom prst="wedgeRectCallout">
            <a:avLst>
              <a:gd name="adj1" fmla="val -26678"/>
              <a:gd name="adj2" fmla="val -119398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・被害児童生徒・保護者の意向を確認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CBDB3D7A-7FBA-4E43-9998-43CCFC5C0254}"/>
              </a:ext>
            </a:extLst>
          </p:cNvPr>
          <p:cNvSpPr txBox="1">
            <a:spLocks/>
          </p:cNvSpPr>
          <p:nvPr/>
        </p:nvSpPr>
        <p:spPr>
          <a:xfrm>
            <a:off x="-25453" y="79050"/>
            <a:ext cx="3044803" cy="3982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○○市立○○学校</a:t>
            </a:r>
          </a:p>
        </p:txBody>
      </p:sp>
    </p:spTree>
    <p:extLst>
      <p:ext uri="{BB962C8B-B14F-4D97-AF65-F5344CB8AC3E}">
        <p14:creationId xmlns:p14="http://schemas.microsoft.com/office/powerpoint/2010/main" val="3198626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375</TotalTime>
  <Words>514</Words>
  <Application>Microsoft Office PowerPoint</Application>
  <PresentationFormat>A4 210 x 297 mm</PresentationFormat>
  <Paragraphs>163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UDP明朝 Medium</vt:lpstr>
      <vt:lpstr>HGP創英角ｺﾞｼｯｸUB</vt:lpstr>
      <vt:lpstr>Arial</vt:lpstr>
      <vt:lpstr>Calibri</vt:lpstr>
      <vt:lpstr>Calibri Light</vt:lpstr>
      <vt:lpstr>Office テーマ</vt:lpstr>
      <vt:lpstr>早期発見・事案対処マニュアル（例）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早期発見・事案対処マニュアル</dc:title>
  <dc:creator>宮部 寿</dc:creator>
  <cp:lastModifiedBy>宮部 寿</cp:lastModifiedBy>
  <cp:revision>24</cp:revision>
  <cp:lastPrinted>2025-05-12T04:52:49Z</cp:lastPrinted>
  <dcterms:created xsi:type="dcterms:W3CDTF">2025-05-08T02:07:20Z</dcterms:created>
  <dcterms:modified xsi:type="dcterms:W3CDTF">2025-06-11T09:19:28Z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2025-05-08T09:58:53Z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8ff04e0a-270c-43b1-ad0c-e20048e97a76</vt:lpwstr>
  </property>
  <property fmtid="{D5CDD505-2E9C-101B-9397-08002B2CF9AE}" pid="8" name="MSIP_Label_defa4170-0d19-0005-0004-bc88714345d2_ContentBits">
    <vt:lpwstr>0</vt:lpwstr>
  </property>
</Properties>
</file>