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86" y="7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TaxCatchAll xmlns="85ec59af-1a16-40a0-b163-384e34c79a5c" xsi:nil="true"/>
    <_x4f5c__x6210__x65e5__x6642_ xmlns="b2e4c93b-5622-4e45-80a4-511108a4e5c8" xsi:nil="true"/>
  </documentManagement>
</p:properties>
</file>

<file path=customXml/itemProps1.xml><?xml version="1.0" encoding="utf-8"?>
<ds:datastoreItem xmlns:ds="http://schemas.openxmlformats.org/officeDocument/2006/customXml" ds:itemID="{ACC28668-2843-4582-8A5D-FA7B2757B057}">
  <ds:schemaRefs>
    <ds:schemaRef ds:uri="85ec59af-1a16-40a0-b163-384e34c79a5c"/>
    <ds:schemaRef ds:uri="b2e4c93b-5622-4e45-80a4-511108a4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ec59af-1a16-40a0-b163-384e34c79a5c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多聞(ANDOU Tamon)</dc:creator>
  <cp:lastModifiedBy>土岐 俊雄(TOKI Toshio)</cp:lastModifiedBy>
  <cp:revision>2</cp:revision>
  <cp:lastPrinted>2025-03-19T09:52:40Z</cp:lastPrinted>
  <dcterms:created xsi:type="dcterms:W3CDTF">2025-03-13T23:59:14Z</dcterms:created>
  <dcterms:modified xsi:type="dcterms:W3CDTF">2025-04-01T06:38:30Z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