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17"/>
  </p:notesMasterIdLst>
  <p:handoutMasterIdLst>
    <p:handoutMasterId r:id="rId18"/>
  </p:handoutMasterIdLst>
  <p:sldIdLst>
    <p:sldId id="511" r:id="rId7"/>
    <p:sldId id="450" r:id="rId8"/>
    <p:sldId id="508" r:id="rId9"/>
    <p:sldId id="509" r:id="rId10"/>
    <p:sldId id="497" r:id="rId11"/>
    <p:sldId id="510" r:id="rId12"/>
    <p:sldId id="506" r:id="rId13"/>
    <p:sldId id="500" r:id="rId14"/>
    <p:sldId id="507" r:id="rId15"/>
    <p:sldId id="499" r:id="rId16"/>
  </p:sldIdLst>
  <p:sldSz cx="9144000" cy="6858000" type="screen4x3"/>
  <p:notesSz cx="6807200" cy="9939338"/>
  <p:custDataLst>
    <p:tags r:id="rId19"/>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48" userDrawn="1">
          <p15:clr>
            <a:srgbClr val="A4A3A4"/>
          </p15:clr>
        </p15:guide>
        <p15:guide id="2" pos="285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00"/>
    <a:srgbClr val="FFFFCC"/>
    <a:srgbClr val="CCFFCC"/>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p:cViewPr varScale="1">
        <p:scale>
          <a:sx n="164" d="100"/>
          <a:sy n="164" d="100"/>
        </p:scale>
        <p:origin x="1626" y="150"/>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2348"/>
        <p:guide pos="285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tags" Target="tags/tag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3"/>
          </p:nvPr>
        </p:nvSpPr>
        <p:spPr>
          <a:xfrm>
            <a:off x="3855082" y="9441814"/>
            <a:ext cx="2950529" cy="497524"/>
          </a:xfrm>
          <a:prstGeom prst="rect">
            <a:avLst/>
          </a:prstGeom>
        </p:spPr>
        <p:txBody>
          <a:bodyPr vert="horz" lIns="91559" tIns="45779" rIns="91559" bIns="45779" rtlCol="0" anchor="b"/>
          <a:lstStyle>
            <a:lvl1pPr algn="r">
              <a:defRPr sz="1200"/>
            </a:lvl1pPr>
          </a:lstStyle>
          <a:p>
            <a:fld id="{9B0F4BE5-1597-48A3-AD34-2A9D911A3A7A}" type="slidenum">
              <a:rPr kumimoji="1" lang="ja-JP" altLang="en-US" smtClean="0"/>
              <a:t>‹#›</a:t>
            </a:fld>
            <a:endParaRPr kumimoji="1" lang="ja-JP" altLang="en-US"/>
          </a:p>
        </p:txBody>
      </p:sp>
      <p:sp>
        <p:nvSpPr>
          <p:cNvPr id="7" name="ヘッダー プレースホルダー 6"/>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kumimoji="1" lang="ja-JP" altLang="en-US"/>
          </a:p>
        </p:txBody>
      </p:sp>
      <p:sp>
        <p:nvSpPr>
          <p:cNvPr id="8" name="フッター プレースホルダー 7"/>
          <p:cNvSpPr>
            <a:spLocks noGrp="1"/>
          </p:cNvSpPr>
          <p:nvPr>
            <p:ph type="ftr" sz="quarter" idx="2"/>
          </p:nvPr>
        </p:nvSpPr>
        <p:spPr>
          <a:xfrm>
            <a:off x="0" y="9441814"/>
            <a:ext cx="2950529" cy="497524"/>
          </a:xfrm>
          <a:prstGeom prst="rect">
            <a:avLst/>
          </a:prstGeom>
        </p:spPr>
        <p:txBody>
          <a:bodyPr vert="horz" lIns="91559" tIns="45779" rIns="91559" bIns="45779" rtlCol="0" anchor="b"/>
          <a:lstStyle>
            <a:lvl1pPr algn="l">
              <a:defRPr sz="1200"/>
            </a:lvl1pPr>
          </a:lstStyle>
          <a:p>
            <a:endParaRPr kumimoji="1" lang="ja-JP" altLang="en-US"/>
          </a:p>
        </p:txBody>
      </p:sp>
    </p:spTree>
    <p:extLst>
      <p:ext uri="{BB962C8B-B14F-4D97-AF65-F5344CB8AC3E}">
        <p14:creationId xmlns:p14="http://schemas.microsoft.com/office/powerpoint/2010/main" val="170057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2" y="0"/>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5" name="日付プレースホルダ 2"/>
          <p:cNvSpPr>
            <a:spLocks noGrp="1" noChangeArrowheads="1"/>
          </p:cNvSpPr>
          <p:nvPr>
            <p:ph type="dt" idx="1"/>
          </p:nvPr>
        </p:nvSpPr>
        <p:spPr bwMode="auto">
          <a:xfrm>
            <a:off x="3855840" y="0"/>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1211280A-4A07-4BE8-93C1-CCAE02A0F1A9}" type="datetime1">
              <a:rPr lang="ja-JP" altLang="en-US"/>
              <a:pPr>
                <a:defRPr/>
              </a:pPr>
              <a:t>2024/9/27</a:t>
            </a:fld>
            <a:endParaRPr lang="ja-JP" altLang="en-US"/>
          </a:p>
        </p:txBody>
      </p:sp>
      <p:sp>
        <p:nvSpPr>
          <p:cNvPr id="7172" name="スライド イメージ プレースホルダ 3"/>
          <p:cNvSpPr>
            <a:spLocks noGrp="1" noRot="1" noChangeAspect="1" noChangeArrowheads="1"/>
          </p:cNvSpPr>
          <p:nvPr>
            <p:ph type="sldImg" idx="2"/>
          </p:nvPr>
        </p:nvSpPr>
        <p:spPr bwMode="auto">
          <a:xfrm>
            <a:off x="919163" y="746125"/>
            <a:ext cx="4968875" cy="3727450"/>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680721" y="4721187"/>
            <a:ext cx="5445760" cy="44727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p>
            <a:pPr lvl="0"/>
            <a:r>
              <a:rPr lang="ja-JP" altLang="ja-JP" noProof="0"/>
              <a:t>マスタ テキストの書式設定</a:t>
            </a:r>
          </a:p>
          <a:p>
            <a:pPr lvl="1"/>
            <a:r>
              <a:rPr lang="ja-JP" altLang="ja-JP" noProof="0"/>
              <a:t>第 2 レベル</a:t>
            </a:r>
          </a:p>
          <a:p>
            <a:pPr lvl="2"/>
            <a:r>
              <a:rPr lang="ja-JP" altLang="ja-JP" noProof="0"/>
              <a:t>第 3 レベル</a:t>
            </a:r>
          </a:p>
          <a:p>
            <a:pPr lvl="3"/>
            <a:r>
              <a:rPr lang="ja-JP" altLang="ja-JP" noProof="0"/>
              <a:t>第 4 レベル</a:t>
            </a:r>
          </a:p>
          <a:p>
            <a:pPr lvl="4"/>
            <a:r>
              <a:rPr lang="ja-JP" altLang="ja-JP" noProof="0"/>
              <a:t>第 5 レベル</a:t>
            </a:r>
          </a:p>
        </p:txBody>
      </p:sp>
      <p:sp>
        <p:nvSpPr>
          <p:cNvPr id="147578" name="フッター プレースホルダ 5"/>
          <p:cNvSpPr>
            <a:spLocks noGrp="1" noChangeArrowheads="1"/>
          </p:cNvSpPr>
          <p:nvPr>
            <p:ph type="ftr" sz="quarter" idx="4"/>
          </p:nvPr>
        </p:nvSpPr>
        <p:spPr bwMode="auto">
          <a:xfrm>
            <a:off x="2" y="9440646"/>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9" name="スライド番号プレースホルダ 6"/>
          <p:cNvSpPr>
            <a:spLocks noGrp="1" noChangeArrowheads="1"/>
          </p:cNvSpPr>
          <p:nvPr>
            <p:ph type="sldNum" sz="quarter" idx="5"/>
          </p:nvPr>
        </p:nvSpPr>
        <p:spPr bwMode="auto">
          <a:xfrm>
            <a:off x="3855840" y="9440646"/>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EAA0A606-7D5C-4E46-AF83-68985A4FDA6D}" type="slidenum">
              <a:rPr lang="ja-JP" altLang="en-US"/>
              <a:pPr>
                <a:defRPr/>
              </a:pPr>
              <a:t>‹#›</a:t>
            </a:fld>
            <a:endParaRPr lang="ja-JP" altLang="en-US"/>
          </a:p>
        </p:txBody>
      </p:sp>
    </p:spTree>
    <p:extLst>
      <p:ext uri="{BB962C8B-B14F-4D97-AF65-F5344CB8AC3E}">
        <p14:creationId xmlns:p14="http://schemas.microsoft.com/office/powerpoint/2010/main" val="15844646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AA0A606-7D5C-4E46-AF83-68985A4FDA6D}" type="slidenum">
              <a:rPr lang="ja-JP" altLang="en-US" smtClean="0"/>
              <a:pPr>
                <a:defRPr/>
              </a:pPr>
              <a:t>3</a:t>
            </a:fld>
            <a:endParaRPr lang="ja-JP" altLang="en-US"/>
          </a:p>
        </p:txBody>
      </p:sp>
    </p:spTree>
    <p:extLst>
      <p:ext uri="{BB962C8B-B14F-4D97-AF65-F5344CB8AC3E}">
        <p14:creationId xmlns:p14="http://schemas.microsoft.com/office/powerpoint/2010/main" val="2593769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AA0A606-7D5C-4E46-AF83-68985A4FDA6D}" type="slidenum">
              <a:rPr lang="ja-JP" altLang="en-US" smtClean="0"/>
              <a:pPr>
                <a:defRPr/>
              </a:pPr>
              <a:t>4</a:t>
            </a:fld>
            <a:endParaRPr lang="ja-JP" altLang="en-US"/>
          </a:p>
        </p:txBody>
      </p:sp>
    </p:spTree>
    <p:extLst>
      <p:ext uri="{BB962C8B-B14F-4D97-AF65-F5344CB8AC3E}">
        <p14:creationId xmlns:p14="http://schemas.microsoft.com/office/powerpoint/2010/main" val="1099046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762F86E3-EFB5-43C2-B37E-AE23E2C77805}"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D90937E3-13B0-4ADB-9D23-293E42244A41}" type="slidenum">
              <a:rPr lang="ja-JP" altLang="en-US"/>
              <a:pPr>
                <a:defRPr/>
              </a:pPr>
              <a:t>‹#›</a:t>
            </a:fld>
            <a:endParaRPr lang="ja-JP" altLang="en-US"/>
          </a:p>
        </p:txBody>
      </p:sp>
    </p:spTree>
    <p:extLst>
      <p:ext uri="{BB962C8B-B14F-4D97-AF65-F5344CB8AC3E}">
        <p14:creationId xmlns:p14="http://schemas.microsoft.com/office/powerpoint/2010/main" val="47404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2AA98C8D-F849-4205-BB71-72C1FEA8E272}"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01EDAD3-5840-4ADD-A712-2BB8E8FBC965}" type="slidenum">
              <a:rPr lang="ja-JP" altLang="en-US"/>
              <a:pPr>
                <a:defRPr/>
              </a:pPr>
              <a:t>‹#›</a:t>
            </a:fld>
            <a:endParaRPr lang="ja-JP" altLang="en-US"/>
          </a:p>
        </p:txBody>
      </p:sp>
    </p:spTree>
    <p:extLst>
      <p:ext uri="{BB962C8B-B14F-4D97-AF65-F5344CB8AC3E}">
        <p14:creationId xmlns:p14="http://schemas.microsoft.com/office/powerpoint/2010/main" val="52221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4015E74-8350-4182-94B7-8676BACDDC14}"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645779D-415C-4692-B790-9BFE7A730E09}" type="slidenum">
              <a:rPr lang="ja-JP" altLang="en-US"/>
              <a:pPr>
                <a:defRPr/>
              </a:pPr>
              <a:t>‹#›</a:t>
            </a:fld>
            <a:endParaRPr lang="ja-JP" altLang="en-US"/>
          </a:p>
        </p:txBody>
      </p:sp>
    </p:spTree>
    <p:extLst>
      <p:ext uri="{BB962C8B-B14F-4D97-AF65-F5344CB8AC3E}">
        <p14:creationId xmlns:p14="http://schemas.microsoft.com/office/powerpoint/2010/main" val="2265025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9A3A099A-C2DD-4AAB-AB41-F80BBBA1650A}"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BB024E7-0C8E-4F87-95EF-616698D9D867}" type="slidenum">
              <a:rPr lang="ja-JP" altLang="en-US"/>
              <a:pPr>
                <a:defRPr/>
              </a:pPr>
              <a:t>‹#›</a:t>
            </a:fld>
            <a:endParaRPr lang="ja-JP" altLang="en-US"/>
          </a:p>
        </p:txBody>
      </p:sp>
    </p:spTree>
    <p:extLst>
      <p:ext uri="{BB962C8B-B14F-4D97-AF65-F5344CB8AC3E}">
        <p14:creationId xmlns:p14="http://schemas.microsoft.com/office/powerpoint/2010/main" val="4049076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EA09C65-F07E-45FC-B88A-FFD07E39124C}"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5810B58-2179-475C-8CD4-408362E2C633}" type="slidenum">
              <a:rPr lang="ja-JP" altLang="en-US"/>
              <a:pPr>
                <a:defRPr/>
              </a:pPr>
              <a:t>‹#›</a:t>
            </a:fld>
            <a:endParaRPr lang="ja-JP" altLang="en-US"/>
          </a:p>
        </p:txBody>
      </p:sp>
    </p:spTree>
    <p:extLst>
      <p:ext uri="{BB962C8B-B14F-4D97-AF65-F5344CB8AC3E}">
        <p14:creationId xmlns:p14="http://schemas.microsoft.com/office/powerpoint/2010/main" val="2559927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06CF8384-F2B4-485D-BE9C-A8EAC6DDC7CD}"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149E289-7CF9-4D04-93A8-6AC078CCEBBA}" type="slidenum">
              <a:rPr lang="ja-JP" altLang="en-US"/>
              <a:pPr>
                <a:defRPr/>
              </a:pPr>
              <a:t>‹#›</a:t>
            </a:fld>
            <a:endParaRPr lang="ja-JP" altLang="en-US"/>
          </a:p>
        </p:txBody>
      </p:sp>
    </p:spTree>
    <p:extLst>
      <p:ext uri="{BB962C8B-B14F-4D97-AF65-F5344CB8AC3E}">
        <p14:creationId xmlns:p14="http://schemas.microsoft.com/office/powerpoint/2010/main" val="1590797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C71E70A-EAC7-409C-B645-48FC99E82850}"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0865308-4287-4D1B-A430-290F4931E6EE}" type="slidenum">
              <a:rPr lang="ja-JP" altLang="en-US"/>
              <a:pPr>
                <a:defRPr/>
              </a:pPr>
              <a:t>‹#›</a:t>
            </a:fld>
            <a:endParaRPr lang="ja-JP" altLang="en-US"/>
          </a:p>
        </p:txBody>
      </p:sp>
    </p:spTree>
    <p:extLst>
      <p:ext uri="{BB962C8B-B14F-4D97-AF65-F5344CB8AC3E}">
        <p14:creationId xmlns:p14="http://schemas.microsoft.com/office/powerpoint/2010/main" val="2233054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BCE4B3AB-2E83-48C3-824C-F31EFF806842}" type="datetime1">
              <a:rPr lang="ja-JP" altLang="en-US"/>
              <a:pPr>
                <a:defRPr/>
              </a:pPr>
              <a:t>2024/9/27</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E80BCC02-7416-46C6-A6F5-E0C471111DA7}" type="slidenum">
              <a:rPr lang="ja-JP" altLang="en-US"/>
              <a:pPr>
                <a:defRPr/>
              </a:pPr>
              <a:t>‹#›</a:t>
            </a:fld>
            <a:endParaRPr lang="ja-JP" altLang="en-US"/>
          </a:p>
        </p:txBody>
      </p:sp>
    </p:spTree>
    <p:extLst>
      <p:ext uri="{BB962C8B-B14F-4D97-AF65-F5344CB8AC3E}">
        <p14:creationId xmlns:p14="http://schemas.microsoft.com/office/powerpoint/2010/main" val="2654774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50940FC9-223A-487C-9B59-7D5ECAE284C9}" type="datetime1">
              <a:rPr lang="ja-JP" altLang="en-US"/>
              <a:pPr>
                <a:defRPr/>
              </a:pPr>
              <a:t>2024/9/27</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9CF2373E-A77A-4159-973D-443F8E1DD1B4}" type="slidenum">
              <a:rPr lang="ja-JP" altLang="en-US"/>
              <a:pPr>
                <a:defRPr/>
              </a:pPr>
              <a:t>‹#›</a:t>
            </a:fld>
            <a:endParaRPr lang="ja-JP" altLang="en-US"/>
          </a:p>
        </p:txBody>
      </p:sp>
    </p:spTree>
    <p:extLst>
      <p:ext uri="{BB962C8B-B14F-4D97-AF65-F5344CB8AC3E}">
        <p14:creationId xmlns:p14="http://schemas.microsoft.com/office/powerpoint/2010/main" val="2192222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E5016D44-2B76-4780-889D-19E764E5A9DA}" type="datetime1">
              <a:rPr lang="ja-JP" altLang="en-US"/>
              <a:pPr>
                <a:defRPr/>
              </a:pPr>
              <a:t>2024/9/27</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6D173B81-DA19-4202-B437-E073B70523D0}" type="slidenum">
              <a:rPr lang="ja-JP" altLang="en-US"/>
              <a:pPr>
                <a:defRPr/>
              </a:pPr>
              <a:t>‹#›</a:t>
            </a:fld>
            <a:endParaRPr lang="ja-JP" altLang="en-US"/>
          </a:p>
        </p:txBody>
      </p:sp>
    </p:spTree>
    <p:extLst>
      <p:ext uri="{BB962C8B-B14F-4D97-AF65-F5344CB8AC3E}">
        <p14:creationId xmlns:p14="http://schemas.microsoft.com/office/powerpoint/2010/main" val="4079009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C54D32F5-44D9-418F-B672-074222A65487}"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45EB21AE-6BB7-4B00-85B3-2D9DA0666DED}" type="slidenum">
              <a:rPr lang="ja-JP" altLang="en-US"/>
              <a:pPr>
                <a:defRPr/>
              </a:pPr>
              <a:t>‹#›</a:t>
            </a:fld>
            <a:endParaRPr lang="ja-JP" altLang="en-US"/>
          </a:p>
        </p:txBody>
      </p:sp>
    </p:spTree>
    <p:extLst>
      <p:ext uri="{BB962C8B-B14F-4D97-AF65-F5344CB8AC3E}">
        <p14:creationId xmlns:p14="http://schemas.microsoft.com/office/powerpoint/2010/main" val="33515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C81536EF-41F0-43CE-B2F4-9EE4554206C1}"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B25D1985-AD3F-4ADB-9CD4-A199CE23569D}" type="slidenum">
              <a:rPr lang="ja-JP" altLang="en-US"/>
              <a:pPr>
                <a:defRPr/>
              </a:pPr>
              <a:t>‹#›</a:t>
            </a:fld>
            <a:endParaRPr lang="ja-JP" altLang="en-US"/>
          </a:p>
        </p:txBody>
      </p:sp>
    </p:spTree>
    <p:extLst>
      <p:ext uri="{BB962C8B-B14F-4D97-AF65-F5344CB8AC3E}">
        <p14:creationId xmlns:p14="http://schemas.microsoft.com/office/powerpoint/2010/main" val="22840437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625BE312-1B6B-4F10-A265-63164F343DCA}"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EAD23A35-DA9F-4146-AD36-8F1C2AD45F90}" type="slidenum">
              <a:rPr lang="ja-JP" altLang="en-US"/>
              <a:pPr>
                <a:defRPr/>
              </a:pPr>
              <a:t>‹#›</a:t>
            </a:fld>
            <a:endParaRPr lang="ja-JP" altLang="en-US"/>
          </a:p>
        </p:txBody>
      </p:sp>
    </p:spTree>
    <p:extLst>
      <p:ext uri="{BB962C8B-B14F-4D97-AF65-F5344CB8AC3E}">
        <p14:creationId xmlns:p14="http://schemas.microsoft.com/office/powerpoint/2010/main" val="3399920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E19E7AD9-7C82-4168-928E-14D36586AB63}"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F6F77C1-85A3-413C-A921-F70B00398EB2}" type="slidenum">
              <a:rPr lang="ja-JP" altLang="en-US"/>
              <a:pPr>
                <a:defRPr/>
              </a:pPr>
              <a:t>‹#›</a:t>
            </a:fld>
            <a:endParaRPr lang="ja-JP" altLang="en-US"/>
          </a:p>
        </p:txBody>
      </p:sp>
    </p:spTree>
    <p:extLst>
      <p:ext uri="{BB962C8B-B14F-4D97-AF65-F5344CB8AC3E}">
        <p14:creationId xmlns:p14="http://schemas.microsoft.com/office/powerpoint/2010/main" val="7086410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98A036F-A359-46A7-976C-E741C85BC217}"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364099D-6D40-4DF1-9E0D-3EB773B281DF}" type="slidenum">
              <a:rPr lang="ja-JP" altLang="en-US"/>
              <a:pPr>
                <a:defRPr/>
              </a:pPr>
              <a:t>‹#›</a:t>
            </a:fld>
            <a:endParaRPr lang="ja-JP" altLang="en-US"/>
          </a:p>
        </p:txBody>
      </p:sp>
    </p:spTree>
    <p:extLst>
      <p:ext uri="{BB962C8B-B14F-4D97-AF65-F5344CB8AC3E}">
        <p14:creationId xmlns:p14="http://schemas.microsoft.com/office/powerpoint/2010/main" val="35970461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04B52834-57B1-4195-A4BC-1F8FEF5A5EAF}"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14600ACB-045E-4196-8538-6E1CE1AE9AE0}" type="slidenum">
              <a:rPr lang="ja-JP" altLang="en-US"/>
              <a:pPr>
                <a:defRPr/>
              </a:pPr>
              <a:t>‹#›</a:t>
            </a:fld>
            <a:endParaRPr lang="ja-JP" altLang="en-US"/>
          </a:p>
        </p:txBody>
      </p:sp>
    </p:spTree>
    <p:extLst>
      <p:ext uri="{BB962C8B-B14F-4D97-AF65-F5344CB8AC3E}">
        <p14:creationId xmlns:p14="http://schemas.microsoft.com/office/powerpoint/2010/main" val="6900759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1C05620A-84EA-42CE-8A4A-1D8D75A18FEC}"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81E03F4-B81F-4B83-AB7C-009FDC720849}" type="slidenum">
              <a:rPr lang="ja-JP" altLang="en-US"/>
              <a:pPr>
                <a:defRPr/>
              </a:pPr>
              <a:t>‹#›</a:t>
            </a:fld>
            <a:endParaRPr lang="ja-JP" altLang="en-US"/>
          </a:p>
        </p:txBody>
      </p:sp>
    </p:spTree>
    <p:extLst>
      <p:ext uri="{BB962C8B-B14F-4D97-AF65-F5344CB8AC3E}">
        <p14:creationId xmlns:p14="http://schemas.microsoft.com/office/powerpoint/2010/main" val="27181447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B2D9966F-5B02-4314-927D-576B7355D9B8}"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65DCC456-1D1F-40B8-BFB4-BE19B39DE360}" type="slidenum">
              <a:rPr lang="ja-JP" altLang="en-US"/>
              <a:pPr>
                <a:defRPr/>
              </a:pPr>
              <a:t>‹#›</a:t>
            </a:fld>
            <a:endParaRPr lang="ja-JP" altLang="en-US"/>
          </a:p>
        </p:txBody>
      </p:sp>
    </p:spTree>
    <p:extLst>
      <p:ext uri="{BB962C8B-B14F-4D97-AF65-F5344CB8AC3E}">
        <p14:creationId xmlns:p14="http://schemas.microsoft.com/office/powerpoint/2010/main" val="2818746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6"/>
          <p:cNvSpPr>
            <a:spLocks noGrp="1" noChangeArrowheads="1"/>
          </p:cNvSpPr>
          <p:nvPr>
            <p:ph type="dt" sz="half" idx="10"/>
          </p:nvPr>
        </p:nvSpPr>
        <p:spPr>
          <a:ln/>
        </p:spPr>
        <p:txBody>
          <a:bodyPr/>
          <a:lstStyle>
            <a:lvl1pPr>
              <a:defRPr/>
            </a:lvl1pPr>
          </a:lstStyle>
          <a:p>
            <a:pPr>
              <a:defRPr/>
            </a:pPr>
            <a:fld id="{AD7AC82D-A0BD-4A52-A3C0-87C049F0C6E0}" type="datetime1">
              <a:rPr lang="ja-JP" altLang="en-US"/>
              <a:pPr>
                <a:defRPr/>
              </a:pPr>
              <a:t>2024/9/27</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0FB8027-7363-4C7D-9667-197D8F7A8DBB}" type="slidenum">
              <a:rPr lang="ja-JP" altLang="en-US"/>
              <a:pPr>
                <a:defRPr/>
              </a:pPr>
              <a:t>‹#›</a:t>
            </a:fld>
            <a:endParaRPr lang="ja-JP" altLang="en-US"/>
          </a:p>
        </p:txBody>
      </p:sp>
    </p:spTree>
    <p:extLst>
      <p:ext uri="{BB962C8B-B14F-4D97-AF65-F5344CB8AC3E}">
        <p14:creationId xmlns:p14="http://schemas.microsoft.com/office/powerpoint/2010/main" val="22569902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6"/>
          <p:cNvSpPr>
            <a:spLocks noGrp="1" noChangeArrowheads="1"/>
          </p:cNvSpPr>
          <p:nvPr>
            <p:ph type="dt" sz="half" idx="10"/>
          </p:nvPr>
        </p:nvSpPr>
        <p:spPr>
          <a:ln/>
        </p:spPr>
        <p:txBody>
          <a:bodyPr/>
          <a:lstStyle>
            <a:lvl1pPr>
              <a:defRPr/>
            </a:lvl1pPr>
          </a:lstStyle>
          <a:p>
            <a:pPr>
              <a:defRPr/>
            </a:pPr>
            <a:fld id="{1C672731-A902-4322-A4D7-342CD4EAEB71}" type="datetime1">
              <a:rPr lang="ja-JP" altLang="en-US"/>
              <a:pPr>
                <a:defRPr/>
              </a:pPr>
              <a:t>2024/9/27</a:t>
            </a:fld>
            <a:endParaRPr lang="ja-JP" altLang="en-US"/>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8FE7962D-0468-41E2-A1CB-EC49EA9BB385}" type="slidenum">
              <a:rPr lang="ja-JP" altLang="en-US"/>
              <a:pPr>
                <a:defRPr/>
              </a:pPr>
              <a:t>‹#›</a:t>
            </a:fld>
            <a:endParaRPr lang="ja-JP" altLang="en-US"/>
          </a:p>
        </p:txBody>
      </p:sp>
    </p:spTree>
    <p:extLst>
      <p:ext uri="{BB962C8B-B14F-4D97-AF65-F5344CB8AC3E}">
        <p14:creationId xmlns:p14="http://schemas.microsoft.com/office/powerpoint/2010/main" val="4178141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6"/>
          <p:cNvSpPr>
            <a:spLocks noGrp="1" noChangeArrowheads="1"/>
          </p:cNvSpPr>
          <p:nvPr>
            <p:ph type="dt" sz="half" idx="10"/>
          </p:nvPr>
        </p:nvSpPr>
        <p:spPr>
          <a:ln/>
        </p:spPr>
        <p:txBody>
          <a:bodyPr/>
          <a:lstStyle>
            <a:lvl1pPr>
              <a:defRPr/>
            </a:lvl1pPr>
          </a:lstStyle>
          <a:p>
            <a:pPr>
              <a:defRPr/>
            </a:pPr>
            <a:fld id="{6B824D6E-4408-4A9B-858F-D7355A4CFDFA}" type="datetime1">
              <a:rPr lang="ja-JP" altLang="en-US"/>
              <a:pPr>
                <a:defRPr/>
              </a:pPr>
              <a:t>2024/9/27</a:t>
            </a:fld>
            <a:endParaRPr lang="ja-JP" altLang="en-US"/>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4332C3FA-7A4E-4743-80CE-491D099B4DC6}" type="slidenum">
              <a:rPr lang="ja-JP" altLang="en-US"/>
              <a:pPr>
                <a:defRPr/>
              </a:pPr>
              <a:t>‹#›</a:t>
            </a:fld>
            <a:endParaRPr lang="ja-JP" altLang="en-US"/>
          </a:p>
        </p:txBody>
      </p:sp>
    </p:spTree>
    <p:extLst>
      <p:ext uri="{BB962C8B-B14F-4D97-AF65-F5344CB8AC3E}">
        <p14:creationId xmlns:p14="http://schemas.microsoft.com/office/powerpoint/2010/main" val="30652433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98755DB5-1E8F-4704-A6CA-C13A3025A5C3}" type="datetime1">
              <a:rPr lang="ja-JP" altLang="en-US"/>
              <a:pPr>
                <a:defRPr/>
              </a:pPr>
              <a:t>2024/9/27</a:t>
            </a:fld>
            <a:endParaRPr lang="ja-JP" altLang="en-US"/>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39D4705B-DDC7-415A-861D-AF82405A095F}" type="slidenum">
              <a:rPr lang="ja-JP" altLang="en-US"/>
              <a:pPr>
                <a:defRPr/>
              </a:pPr>
              <a:t>‹#›</a:t>
            </a:fld>
            <a:endParaRPr lang="ja-JP" altLang="en-US"/>
          </a:p>
        </p:txBody>
      </p:sp>
    </p:spTree>
    <p:extLst>
      <p:ext uri="{BB962C8B-B14F-4D97-AF65-F5344CB8AC3E}">
        <p14:creationId xmlns:p14="http://schemas.microsoft.com/office/powerpoint/2010/main" val="4065641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641A8FA2-ADDB-4C44-90E5-8CF7CF35EC50}"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FEF37F0-2D67-44A9-85CC-6C13358E0092}" type="slidenum">
              <a:rPr lang="ja-JP" altLang="en-US"/>
              <a:pPr>
                <a:defRPr/>
              </a:pPr>
              <a:t>‹#›</a:t>
            </a:fld>
            <a:endParaRPr lang="ja-JP" altLang="en-US"/>
          </a:p>
        </p:txBody>
      </p:sp>
    </p:spTree>
    <p:extLst>
      <p:ext uri="{BB962C8B-B14F-4D97-AF65-F5344CB8AC3E}">
        <p14:creationId xmlns:p14="http://schemas.microsoft.com/office/powerpoint/2010/main" val="24813057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A149921D-9F7E-474E-B58F-EC422DE88E8F}" type="datetime1">
              <a:rPr lang="ja-JP" altLang="en-US"/>
              <a:pPr>
                <a:defRPr/>
              </a:pPr>
              <a:t>2024/9/27</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0FF4F32E-5D25-4330-BA2E-4764F3B739ED}" type="slidenum">
              <a:rPr lang="ja-JP" altLang="en-US"/>
              <a:pPr>
                <a:defRPr/>
              </a:pPr>
              <a:t>‹#›</a:t>
            </a:fld>
            <a:endParaRPr lang="ja-JP" altLang="en-US"/>
          </a:p>
        </p:txBody>
      </p:sp>
    </p:spTree>
    <p:extLst>
      <p:ext uri="{BB962C8B-B14F-4D97-AF65-F5344CB8AC3E}">
        <p14:creationId xmlns:p14="http://schemas.microsoft.com/office/powerpoint/2010/main" val="11594597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801BBFA4-EC99-4B26-928A-B6760FD30046}" type="datetime1">
              <a:rPr lang="ja-JP" altLang="en-US"/>
              <a:pPr>
                <a:defRPr/>
              </a:pPr>
              <a:t>2024/9/27</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6A5AF1B6-1652-439F-933D-9A2284FC1F99}" type="slidenum">
              <a:rPr lang="ja-JP" altLang="en-US"/>
              <a:pPr>
                <a:defRPr/>
              </a:pPr>
              <a:t>‹#›</a:t>
            </a:fld>
            <a:endParaRPr lang="ja-JP" altLang="en-US"/>
          </a:p>
        </p:txBody>
      </p:sp>
    </p:spTree>
    <p:extLst>
      <p:ext uri="{BB962C8B-B14F-4D97-AF65-F5344CB8AC3E}">
        <p14:creationId xmlns:p14="http://schemas.microsoft.com/office/powerpoint/2010/main" val="22676170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554B9F70-5F09-4163-B845-C315B144734E}"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D37564B-41EB-4E8C-92EC-DAFD88A0D535}" type="slidenum">
              <a:rPr lang="ja-JP" altLang="en-US"/>
              <a:pPr>
                <a:defRPr/>
              </a:pPr>
              <a:t>‹#›</a:t>
            </a:fld>
            <a:endParaRPr lang="ja-JP" altLang="en-US"/>
          </a:p>
        </p:txBody>
      </p:sp>
    </p:spTree>
    <p:extLst>
      <p:ext uri="{BB962C8B-B14F-4D97-AF65-F5344CB8AC3E}">
        <p14:creationId xmlns:p14="http://schemas.microsoft.com/office/powerpoint/2010/main" val="5030138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74738ADF-D3A9-4906-A7B0-0258403AA7DD}"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D08C5987-9D24-40F9-BC6C-5EA62DB721BD}" type="slidenum">
              <a:rPr lang="ja-JP" altLang="en-US"/>
              <a:pPr>
                <a:defRPr/>
              </a:pPr>
              <a:t>‹#›</a:t>
            </a:fld>
            <a:endParaRPr lang="ja-JP" altLang="en-US"/>
          </a:p>
        </p:txBody>
      </p:sp>
    </p:spTree>
    <p:extLst>
      <p:ext uri="{BB962C8B-B14F-4D97-AF65-F5344CB8AC3E}">
        <p14:creationId xmlns:p14="http://schemas.microsoft.com/office/powerpoint/2010/main" val="23770967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76C47ED-E7E3-4AE4-84AD-C6CDFED7F121}"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9FB9D22-19B5-4B8B-8D15-E16444314496}" type="slidenum">
              <a:rPr lang="ja-JP" altLang="en-US"/>
              <a:pPr>
                <a:defRPr/>
              </a:pPr>
              <a:t>‹#›</a:t>
            </a:fld>
            <a:endParaRPr lang="ja-JP" altLang="en-US"/>
          </a:p>
        </p:txBody>
      </p:sp>
    </p:spTree>
    <p:extLst>
      <p:ext uri="{BB962C8B-B14F-4D97-AF65-F5344CB8AC3E}">
        <p14:creationId xmlns:p14="http://schemas.microsoft.com/office/powerpoint/2010/main" val="42234466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E8385534-086E-4C35-976E-BBC6B013993B}"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06AC8DBB-3512-4A7F-B6D4-66FA938C2B3A}" type="slidenum">
              <a:rPr lang="ja-JP" altLang="en-US"/>
              <a:pPr>
                <a:defRPr/>
              </a:pPr>
              <a:t>‹#›</a:t>
            </a:fld>
            <a:endParaRPr lang="ja-JP" altLang="en-US"/>
          </a:p>
        </p:txBody>
      </p:sp>
    </p:spTree>
    <p:extLst>
      <p:ext uri="{BB962C8B-B14F-4D97-AF65-F5344CB8AC3E}">
        <p14:creationId xmlns:p14="http://schemas.microsoft.com/office/powerpoint/2010/main" val="26773397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B8644B3B-95C7-45FE-9E17-3595142319D4}"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999FBC3-8C46-4AB3-BF16-5C82D7310E63}" type="slidenum">
              <a:rPr lang="ja-JP" altLang="en-US"/>
              <a:pPr>
                <a:defRPr/>
              </a:pPr>
              <a:t>‹#›</a:t>
            </a:fld>
            <a:endParaRPr lang="ja-JP" altLang="en-US"/>
          </a:p>
        </p:txBody>
      </p:sp>
    </p:spTree>
    <p:extLst>
      <p:ext uri="{BB962C8B-B14F-4D97-AF65-F5344CB8AC3E}">
        <p14:creationId xmlns:p14="http://schemas.microsoft.com/office/powerpoint/2010/main" val="8050553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50EBD1A5-7AB0-4D6C-B736-8516D7B47053}"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94EE0DF9-B19E-483E-B8D0-BA2124F93C2F}" type="slidenum">
              <a:rPr lang="ja-JP" altLang="en-US"/>
              <a:pPr>
                <a:defRPr/>
              </a:pPr>
              <a:t>‹#›</a:t>
            </a:fld>
            <a:endParaRPr lang="ja-JP" altLang="en-US"/>
          </a:p>
        </p:txBody>
      </p:sp>
    </p:spTree>
    <p:extLst>
      <p:ext uri="{BB962C8B-B14F-4D97-AF65-F5344CB8AC3E}">
        <p14:creationId xmlns:p14="http://schemas.microsoft.com/office/powerpoint/2010/main" val="26868898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557091E2-592E-459B-B117-1EE455A554E8}" type="datetime1">
              <a:rPr lang="ja-JP" altLang="en-US"/>
              <a:pPr>
                <a:defRPr/>
              </a:pPr>
              <a:t>2024/9/27</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27E08C41-F69A-4705-8B15-4461C0A65D5E}" type="slidenum">
              <a:rPr lang="ja-JP" altLang="en-US"/>
              <a:pPr>
                <a:defRPr/>
              </a:pPr>
              <a:t>‹#›</a:t>
            </a:fld>
            <a:endParaRPr lang="ja-JP" altLang="en-US"/>
          </a:p>
        </p:txBody>
      </p:sp>
    </p:spTree>
    <p:extLst>
      <p:ext uri="{BB962C8B-B14F-4D97-AF65-F5344CB8AC3E}">
        <p14:creationId xmlns:p14="http://schemas.microsoft.com/office/powerpoint/2010/main" val="25292503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0266F4DA-FA04-4F2D-85A7-5DB5D1CAD24B}" type="datetime1">
              <a:rPr lang="ja-JP" altLang="en-US"/>
              <a:pPr>
                <a:defRPr/>
              </a:pPr>
              <a:t>2024/9/27</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99EDD563-4050-47D4-A297-1EC485493180}" type="slidenum">
              <a:rPr lang="ja-JP" altLang="en-US"/>
              <a:pPr>
                <a:defRPr/>
              </a:pPr>
              <a:t>‹#›</a:t>
            </a:fld>
            <a:endParaRPr lang="ja-JP" altLang="en-US"/>
          </a:p>
        </p:txBody>
      </p:sp>
    </p:spTree>
    <p:extLst>
      <p:ext uri="{BB962C8B-B14F-4D97-AF65-F5344CB8AC3E}">
        <p14:creationId xmlns:p14="http://schemas.microsoft.com/office/powerpoint/2010/main" val="11662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187A4942-26BF-4D5A-B423-1049D6659B4A}"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6B451816-70E8-4FE8-A71D-D0BCE9C16174}" type="slidenum">
              <a:rPr lang="ja-JP" altLang="en-US"/>
              <a:pPr>
                <a:defRPr/>
              </a:pPr>
              <a:t>‹#›</a:t>
            </a:fld>
            <a:endParaRPr lang="ja-JP" altLang="en-US"/>
          </a:p>
        </p:txBody>
      </p:sp>
    </p:spTree>
    <p:extLst>
      <p:ext uri="{BB962C8B-B14F-4D97-AF65-F5344CB8AC3E}">
        <p14:creationId xmlns:p14="http://schemas.microsoft.com/office/powerpoint/2010/main" val="33683473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26D45E2A-26E8-4517-9DAE-3E6F5BA716CF}" type="datetime1">
              <a:rPr lang="ja-JP" altLang="en-US"/>
              <a:pPr>
                <a:defRPr/>
              </a:pPr>
              <a:t>2024/9/27</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717F0500-5CE0-4C76-A355-3A166A74C7AD}" type="slidenum">
              <a:rPr lang="ja-JP" altLang="en-US"/>
              <a:pPr>
                <a:defRPr/>
              </a:pPr>
              <a:t>‹#›</a:t>
            </a:fld>
            <a:endParaRPr lang="ja-JP" altLang="en-US"/>
          </a:p>
        </p:txBody>
      </p:sp>
    </p:spTree>
    <p:extLst>
      <p:ext uri="{BB962C8B-B14F-4D97-AF65-F5344CB8AC3E}">
        <p14:creationId xmlns:p14="http://schemas.microsoft.com/office/powerpoint/2010/main" val="30909675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BD09B2C7-28BD-47CC-9532-87BB3F8FFF0E}"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3D9F96AE-E510-41E7-915B-C105369B75D7}" type="slidenum">
              <a:rPr lang="ja-JP" altLang="en-US"/>
              <a:pPr>
                <a:defRPr/>
              </a:pPr>
              <a:t>‹#›</a:t>
            </a:fld>
            <a:endParaRPr lang="ja-JP" altLang="en-US"/>
          </a:p>
        </p:txBody>
      </p:sp>
    </p:spTree>
    <p:extLst>
      <p:ext uri="{BB962C8B-B14F-4D97-AF65-F5344CB8AC3E}">
        <p14:creationId xmlns:p14="http://schemas.microsoft.com/office/powerpoint/2010/main" val="2517278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74001B92-A3BB-421B-A896-E62290BC4990}"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122FB1CB-C882-4289-B00D-080CBAB47F0B}" type="slidenum">
              <a:rPr lang="ja-JP" altLang="en-US"/>
              <a:pPr>
                <a:defRPr/>
              </a:pPr>
              <a:t>‹#›</a:t>
            </a:fld>
            <a:endParaRPr lang="ja-JP" altLang="en-US"/>
          </a:p>
        </p:txBody>
      </p:sp>
    </p:spTree>
    <p:extLst>
      <p:ext uri="{BB962C8B-B14F-4D97-AF65-F5344CB8AC3E}">
        <p14:creationId xmlns:p14="http://schemas.microsoft.com/office/powerpoint/2010/main" val="9464146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873BE6B-D15A-40D1-A98D-44624D980CB4}"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771B0589-1EBD-442C-964E-CDC5BFEE5C0D}" type="slidenum">
              <a:rPr lang="ja-JP" altLang="en-US"/>
              <a:pPr>
                <a:defRPr/>
              </a:pPr>
              <a:t>‹#›</a:t>
            </a:fld>
            <a:endParaRPr lang="ja-JP" altLang="en-US"/>
          </a:p>
        </p:txBody>
      </p:sp>
    </p:spTree>
    <p:extLst>
      <p:ext uri="{BB962C8B-B14F-4D97-AF65-F5344CB8AC3E}">
        <p14:creationId xmlns:p14="http://schemas.microsoft.com/office/powerpoint/2010/main" val="3971400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2DFB9E68-7270-440D-90BE-0FFF52132E54}"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86B811-E419-48F9-9965-D06317E4D111}" type="slidenum">
              <a:rPr lang="ja-JP" altLang="en-US"/>
              <a:pPr>
                <a:defRPr/>
              </a:pPr>
              <a:t>‹#›</a:t>
            </a:fld>
            <a:endParaRPr lang="ja-JP" altLang="en-US"/>
          </a:p>
        </p:txBody>
      </p:sp>
    </p:spTree>
    <p:extLst>
      <p:ext uri="{BB962C8B-B14F-4D97-AF65-F5344CB8AC3E}">
        <p14:creationId xmlns:p14="http://schemas.microsoft.com/office/powerpoint/2010/main" val="20643959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917FA0EA-3E67-4F7A-86A3-151C20AF27F6}"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5EE73AB8-2824-4EA7-90C8-C9C762873F86}" type="slidenum">
              <a:rPr lang="ja-JP" altLang="en-US"/>
              <a:pPr>
                <a:defRPr/>
              </a:pPr>
              <a:t>‹#›</a:t>
            </a:fld>
            <a:endParaRPr lang="ja-JP" altLang="en-US"/>
          </a:p>
        </p:txBody>
      </p:sp>
    </p:spTree>
    <p:extLst>
      <p:ext uri="{BB962C8B-B14F-4D97-AF65-F5344CB8AC3E}">
        <p14:creationId xmlns:p14="http://schemas.microsoft.com/office/powerpoint/2010/main" val="22085135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3E79648E-D972-4481-93D1-147F3A366C2E}"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ACBC2631-CE45-4F07-8C0A-508C58A03438}" type="slidenum">
              <a:rPr lang="ja-JP" altLang="en-US"/>
              <a:pPr>
                <a:defRPr/>
              </a:pPr>
              <a:t>‹#›</a:t>
            </a:fld>
            <a:endParaRPr lang="ja-JP" altLang="en-US"/>
          </a:p>
        </p:txBody>
      </p:sp>
    </p:spTree>
    <p:extLst>
      <p:ext uri="{BB962C8B-B14F-4D97-AF65-F5344CB8AC3E}">
        <p14:creationId xmlns:p14="http://schemas.microsoft.com/office/powerpoint/2010/main" val="16887034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46D3309-3F06-4CA2-A571-6E3FBF6CE0C9}"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8901FAE-2B8D-420A-8E4C-FD7E081A3FBA}" type="slidenum">
              <a:rPr lang="ja-JP" altLang="en-US"/>
              <a:pPr>
                <a:defRPr/>
              </a:pPr>
              <a:t>‹#›</a:t>
            </a:fld>
            <a:endParaRPr lang="ja-JP" altLang="en-US"/>
          </a:p>
        </p:txBody>
      </p:sp>
    </p:spTree>
    <p:extLst>
      <p:ext uri="{BB962C8B-B14F-4D97-AF65-F5344CB8AC3E}">
        <p14:creationId xmlns:p14="http://schemas.microsoft.com/office/powerpoint/2010/main" val="20282052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BBC69761-AFE5-4648-9CD4-E50CA80C110C}"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46768B31-B501-4AD9-9720-C1A4BD55217C}" type="slidenum">
              <a:rPr lang="ja-JP" altLang="en-US"/>
              <a:pPr>
                <a:defRPr/>
              </a:pPr>
              <a:t>‹#›</a:t>
            </a:fld>
            <a:endParaRPr lang="ja-JP" altLang="en-US"/>
          </a:p>
        </p:txBody>
      </p:sp>
    </p:spTree>
    <p:extLst>
      <p:ext uri="{BB962C8B-B14F-4D97-AF65-F5344CB8AC3E}">
        <p14:creationId xmlns:p14="http://schemas.microsoft.com/office/powerpoint/2010/main" val="10705452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A109CABF-D673-4B82-BC0E-7375A59760D6}" type="datetime1">
              <a:rPr lang="ja-JP" altLang="en-US"/>
              <a:pPr>
                <a:defRPr/>
              </a:pPr>
              <a:t>2024/9/27</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33E6721C-ED52-4FED-93A8-1FE7B8598B45}" type="slidenum">
              <a:rPr lang="ja-JP" altLang="en-US"/>
              <a:pPr>
                <a:defRPr/>
              </a:pPr>
              <a:t>‹#›</a:t>
            </a:fld>
            <a:endParaRPr lang="ja-JP" altLang="en-US"/>
          </a:p>
        </p:txBody>
      </p:sp>
    </p:spTree>
    <p:extLst>
      <p:ext uri="{BB962C8B-B14F-4D97-AF65-F5344CB8AC3E}">
        <p14:creationId xmlns:p14="http://schemas.microsoft.com/office/powerpoint/2010/main" val="380765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76331DF5-6A6D-49CB-9CDC-461E543AB041}" type="datetime1">
              <a:rPr lang="ja-JP" altLang="en-US"/>
              <a:pPr>
                <a:defRPr/>
              </a:pPr>
              <a:t>2024/9/27</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3CE96E8B-DB0B-4D3B-ACF1-EA23043FAB7A}" type="slidenum">
              <a:rPr lang="ja-JP" altLang="en-US"/>
              <a:pPr>
                <a:defRPr/>
              </a:pPr>
              <a:t>‹#›</a:t>
            </a:fld>
            <a:endParaRPr lang="ja-JP" altLang="en-US"/>
          </a:p>
        </p:txBody>
      </p:sp>
    </p:spTree>
    <p:extLst>
      <p:ext uri="{BB962C8B-B14F-4D97-AF65-F5344CB8AC3E}">
        <p14:creationId xmlns:p14="http://schemas.microsoft.com/office/powerpoint/2010/main" val="22545737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7A2885A5-49B5-4B80-BC86-1B1EADED2438}" type="datetime1">
              <a:rPr lang="ja-JP" altLang="en-US"/>
              <a:pPr>
                <a:defRPr/>
              </a:pPr>
              <a:t>2024/9/27</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D33D1C52-8E95-4941-8112-39DC335174A6}" type="slidenum">
              <a:rPr lang="ja-JP" altLang="en-US"/>
              <a:pPr>
                <a:defRPr/>
              </a:pPr>
              <a:t>‹#›</a:t>
            </a:fld>
            <a:endParaRPr lang="ja-JP" altLang="en-US"/>
          </a:p>
        </p:txBody>
      </p:sp>
    </p:spTree>
    <p:extLst>
      <p:ext uri="{BB962C8B-B14F-4D97-AF65-F5344CB8AC3E}">
        <p14:creationId xmlns:p14="http://schemas.microsoft.com/office/powerpoint/2010/main" val="8123360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B50EE362-F4A2-4863-830E-5447C23B36E9}" type="datetime1">
              <a:rPr lang="ja-JP" altLang="en-US"/>
              <a:pPr>
                <a:defRPr/>
              </a:pPr>
              <a:t>2024/9/27</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FDE274DC-EDB8-43B1-9540-2EE7787AA54C}" type="slidenum">
              <a:rPr lang="ja-JP" altLang="en-US"/>
              <a:pPr>
                <a:defRPr/>
              </a:pPr>
              <a:t>‹#›</a:t>
            </a:fld>
            <a:endParaRPr lang="ja-JP" altLang="en-US"/>
          </a:p>
        </p:txBody>
      </p:sp>
    </p:spTree>
    <p:extLst>
      <p:ext uri="{BB962C8B-B14F-4D97-AF65-F5344CB8AC3E}">
        <p14:creationId xmlns:p14="http://schemas.microsoft.com/office/powerpoint/2010/main" val="885987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4BD0F403-9B18-4967-AA95-73857E2C30CD}"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F2C49ADA-FEF7-4844-9299-5BB029E8418F}" type="slidenum">
              <a:rPr lang="ja-JP" altLang="en-US"/>
              <a:pPr>
                <a:defRPr/>
              </a:pPr>
              <a:t>‹#›</a:t>
            </a:fld>
            <a:endParaRPr lang="ja-JP" altLang="en-US"/>
          </a:p>
        </p:txBody>
      </p:sp>
    </p:spTree>
    <p:extLst>
      <p:ext uri="{BB962C8B-B14F-4D97-AF65-F5344CB8AC3E}">
        <p14:creationId xmlns:p14="http://schemas.microsoft.com/office/powerpoint/2010/main" val="22487562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8DF1F7C7-3B04-4671-9546-2E41048F665D}"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D1A08D52-262D-439C-B44D-4B48A6F28F20}" type="slidenum">
              <a:rPr lang="ja-JP" altLang="en-US"/>
              <a:pPr>
                <a:defRPr/>
              </a:pPr>
              <a:t>‹#›</a:t>
            </a:fld>
            <a:endParaRPr lang="ja-JP" altLang="en-US"/>
          </a:p>
        </p:txBody>
      </p:sp>
    </p:spTree>
    <p:extLst>
      <p:ext uri="{BB962C8B-B14F-4D97-AF65-F5344CB8AC3E}">
        <p14:creationId xmlns:p14="http://schemas.microsoft.com/office/powerpoint/2010/main" val="10572186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AD78B1A8-2B46-4E10-861E-6FF89C8FB37E}"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FE63649-2611-461D-BA80-D104CB412CF7}" type="slidenum">
              <a:rPr lang="ja-JP" altLang="en-US"/>
              <a:pPr>
                <a:defRPr/>
              </a:pPr>
              <a:t>‹#›</a:t>
            </a:fld>
            <a:endParaRPr lang="ja-JP" altLang="en-US"/>
          </a:p>
        </p:txBody>
      </p:sp>
    </p:spTree>
    <p:extLst>
      <p:ext uri="{BB962C8B-B14F-4D97-AF65-F5344CB8AC3E}">
        <p14:creationId xmlns:p14="http://schemas.microsoft.com/office/powerpoint/2010/main" val="21627361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6A600A0-9854-4224-B2AA-BC7A2A919557}"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2E02AF-E5DE-4AE0-AD99-164FC730F8D0}" type="slidenum">
              <a:rPr lang="ja-JP" altLang="en-US"/>
              <a:pPr>
                <a:defRPr/>
              </a:pPr>
              <a:t>‹#›</a:t>
            </a:fld>
            <a:endParaRPr lang="ja-JP" altLang="en-US"/>
          </a:p>
        </p:txBody>
      </p:sp>
    </p:spTree>
    <p:extLst>
      <p:ext uri="{BB962C8B-B14F-4D97-AF65-F5344CB8AC3E}">
        <p14:creationId xmlns:p14="http://schemas.microsoft.com/office/powerpoint/2010/main" val="29547489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3DE967A0-F447-4B85-AE86-5C0E708A7E68}"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8B2F8CFD-1F46-46BA-864D-75BE763A22E3}" type="slidenum">
              <a:rPr lang="ja-JP" altLang="en-US"/>
              <a:pPr>
                <a:defRPr/>
              </a:pPr>
              <a:t>‹#›</a:t>
            </a:fld>
            <a:endParaRPr lang="ja-JP" altLang="en-US"/>
          </a:p>
        </p:txBody>
      </p:sp>
    </p:spTree>
    <p:extLst>
      <p:ext uri="{BB962C8B-B14F-4D97-AF65-F5344CB8AC3E}">
        <p14:creationId xmlns:p14="http://schemas.microsoft.com/office/powerpoint/2010/main" val="13750511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BE4B40B-6126-4EDF-8A09-BAC4BB76BD04}"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19286B5-4733-4D65-A463-ABB16BB018FD}" type="slidenum">
              <a:rPr lang="ja-JP" altLang="en-US"/>
              <a:pPr>
                <a:defRPr/>
              </a:pPr>
              <a:t>‹#›</a:t>
            </a:fld>
            <a:endParaRPr lang="ja-JP" altLang="en-US"/>
          </a:p>
        </p:txBody>
      </p:sp>
    </p:spTree>
    <p:extLst>
      <p:ext uri="{BB962C8B-B14F-4D97-AF65-F5344CB8AC3E}">
        <p14:creationId xmlns:p14="http://schemas.microsoft.com/office/powerpoint/2010/main" val="9195101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E89B13A8-F36C-4584-8589-96965E820665}"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6BF1714D-58CA-4BFC-B79D-308533D0536B}" type="slidenum">
              <a:rPr lang="ja-JP" altLang="en-US"/>
              <a:pPr>
                <a:defRPr/>
              </a:pPr>
              <a:t>‹#›</a:t>
            </a:fld>
            <a:endParaRPr lang="ja-JP" altLang="en-US"/>
          </a:p>
        </p:txBody>
      </p:sp>
    </p:spTree>
    <p:extLst>
      <p:ext uri="{BB962C8B-B14F-4D97-AF65-F5344CB8AC3E}">
        <p14:creationId xmlns:p14="http://schemas.microsoft.com/office/powerpoint/2010/main" val="28646539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83106D0-2ABD-4E9C-A2DC-B938B67D64F5}"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FDB8B83A-3B13-448C-954F-64122C4B35DA}" type="slidenum">
              <a:rPr lang="ja-JP" altLang="en-US"/>
              <a:pPr>
                <a:defRPr/>
              </a:pPr>
              <a:t>‹#›</a:t>
            </a:fld>
            <a:endParaRPr lang="ja-JP" altLang="en-US"/>
          </a:p>
        </p:txBody>
      </p:sp>
    </p:spTree>
    <p:extLst>
      <p:ext uri="{BB962C8B-B14F-4D97-AF65-F5344CB8AC3E}">
        <p14:creationId xmlns:p14="http://schemas.microsoft.com/office/powerpoint/2010/main" val="335394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B0C998EA-1E89-4CDE-9B0A-4D65617BF694}" type="datetime1">
              <a:rPr lang="ja-JP" altLang="en-US"/>
              <a:pPr>
                <a:defRPr/>
              </a:pPr>
              <a:t>2024/9/27</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48367067-1F24-4F50-9089-CEA38F5EBBA0}" type="slidenum">
              <a:rPr lang="ja-JP" altLang="en-US"/>
              <a:pPr>
                <a:defRPr/>
              </a:pPr>
              <a:t>‹#›</a:t>
            </a:fld>
            <a:endParaRPr lang="ja-JP" altLang="en-US"/>
          </a:p>
        </p:txBody>
      </p:sp>
    </p:spTree>
    <p:extLst>
      <p:ext uri="{BB962C8B-B14F-4D97-AF65-F5344CB8AC3E}">
        <p14:creationId xmlns:p14="http://schemas.microsoft.com/office/powerpoint/2010/main" val="24535040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35742664-A36A-467D-8809-1CE4F05B4561}" type="datetime1">
              <a:rPr lang="ja-JP" altLang="en-US"/>
              <a:pPr>
                <a:defRPr/>
              </a:pPr>
              <a:t>2024/9/27</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C2751902-C971-43BB-B630-9BED970B38A9}" type="slidenum">
              <a:rPr lang="ja-JP" altLang="en-US"/>
              <a:pPr>
                <a:defRPr/>
              </a:pPr>
              <a:t>‹#›</a:t>
            </a:fld>
            <a:endParaRPr lang="ja-JP" altLang="en-US"/>
          </a:p>
        </p:txBody>
      </p:sp>
    </p:spTree>
    <p:extLst>
      <p:ext uri="{BB962C8B-B14F-4D97-AF65-F5344CB8AC3E}">
        <p14:creationId xmlns:p14="http://schemas.microsoft.com/office/powerpoint/2010/main" val="7700221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A21C3167-13D5-4FEB-95A1-013DD550BDEE}" type="datetime1">
              <a:rPr lang="ja-JP" altLang="en-US"/>
              <a:pPr>
                <a:defRPr/>
              </a:pPr>
              <a:t>2024/9/27</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77118C2D-D776-40FE-B277-148583B94686}" type="slidenum">
              <a:rPr lang="ja-JP" altLang="en-US"/>
              <a:pPr>
                <a:defRPr/>
              </a:pPr>
              <a:t>‹#›</a:t>
            </a:fld>
            <a:endParaRPr lang="ja-JP" altLang="en-US"/>
          </a:p>
        </p:txBody>
      </p:sp>
    </p:spTree>
    <p:extLst>
      <p:ext uri="{BB962C8B-B14F-4D97-AF65-F5344CB8AC3E}">
        <p14:creationId xmlns:p14="http://schemas.microsoft.com/office/powerpoint/2010/main" val="1700050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52FFE747-265A-4C59-8BE3-8A7B12A4530C}" type="datetime1">
              <a:rPr lang="ja-JP" altLang="en-US"/>
              <a:pPr>
                <a:defRPr/>
              </a:pPr>
              <a:t>2024/9/27</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2951CD34-DE1A-43E0-B167-87F3222E42C2}" type="slidenum">
              <a:rPr lang="ja-JP" altLang="en-US"/>
              <a:pPr>
                <a:defRPr/>
              </a:pPr>
              <a:t>‹#›</a:t>
            </a:fld>
            <a:endParaRPr lang="ja-JP" altLang="en-US"/>
          </a:p>
        </p:txBody>
      </p:sp>
    </p:spTree>
    <p:extLst>
      <p:ext uri="{BB962C8B-B14F-4D97-AF65-F5344CB8AC3E}">
        <p14:creationId xmlns:p14="http://schemas.microsoft.com/office/powerpoint/2010/main" val="294255753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0DBFF52-2F89-40AF-9D72-AC07B3C5EBE7}"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CC416CD-C1CE-4A96-AF64-3F8860BD6318}" type="slidenum">
              <a:rPr lang="ja-JP" altLang="en-US"/>
              <a:pPr>
                <a:defRPr/>
              </a:pPr>
              <a:t>‹#›</a:t>
            </a:fld>
            <a:endParaRPr lang="ja-JP" altLang="en-US"/>
          </a:p>
        </p:txBody>
      </p:sp>
    </p:spTree>
    <p:extLst>
      <p:ext uri="{BB962C8B-B14F-4D97-AF65-F5344CB8AC3E}">
        <p14:creationId xmlns:p14="http://schemas.microsoft.com/office/powerpoint/2010/main" val="37361642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DFF2E3CA-81C7-4F27-88C9-A39F8791FED0}"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75F23760-319F-48A3-A575-54C75FD60D07}" type="slidenum">
              <a:rPr lang="ja-JP" altLang="en-US"/>
              <a:pPr>
                <a:defRPr/>
              </a:pPr>
              <a:t>‹#›</a:t>
            </a:fld>
            <a:endParaRPr lang="ja-JP" altLang="en-US"/>
          </a:p>
        </p:txBody>
      </p:sp>
    </p:spTree>
    <p:extLst>
      <p:ext uri="{BB962C8B-B14F-4D97-AF65-F5344CB8AC3E}">
        <p14:creationId xmlns:p14="http://schemas.microsoft.com/office/powerpoint/2010/main" val="109791206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F9D7B702-9134-43DA-8829-BA616987E8DD}"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96F447E-E5E5-4718-AB40-14FDBA01C9C6}" type="slidenum">
              <a:rPr lang="ja-JP" altLang="en-US"/>
              <a:pPr>
                <a:defRPr/>
              </a:pPr>
              <a:t>‹#›</a:t>
            </a:fld>
            <a:endParaRPr lang="ja-JP" altLang="en-US"/>
          </a:p>
        </p:txBody>
      </p:sp>
    </p:spTree>
    <p:extLst>
      <p:ext uri="{BB962C8B-B14F-4D97-AF65-F5344CB8AC3E}">
        <p14:creationId xmlns:p14="http://schemas.microsoft.com/office/powerpoint/2010/main" val="28586402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06987616-652F-4C15-B702-892E631D0685}"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7FB5090-E3B0-4A02-B3B7-F898AF31F939}" type="slidenum">
              <a:rPr lang="ja-JP" altLang="en-US"/>
              <a:pPr>
                <a:defRPr/>
              </a:pPr>
              <a:t>‹#›</a:t>
            </a:fld>
            <a:endParaRPr lang="ja-JP" altLang="en-US"/>
          </a:p>
        </p:txBody>
      </p:sp>
    </p:spTree>
    <p:extLst>
      <p:ext uri="{BB962C8B-B14F-4D97-AF65-F5344CB8AC3E}">
        <p14:creationId xmlns:p14="http://schemas.microsoft.com/office/powerpoint/2010/main" val="174130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4F00C14D-8547-4474-9C05-F01D0682FCAD}" type="datetime1">
              <a:rPr lang="ja-JP" altLang="en-US"/>
              <a:pPr>
                <a:defRPr/>
              </a:pPr>
              <a:t>2024/9/27</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775FF7F7-5631-4FBF-9FA8-33262C43478F}" type="slidenum">
              <a:rPr lang="ja-JP" altLang="en-US"/>
              <a:pPr>
                <a:defRPr/>
              </a:pPr>
              <a:t>‹#›</a:t>
            </a:fld>
            <a:endParaRPr lang="ja-JP" altLang="en-US"/>
          </a:p>
        </p:txBody>
      </p:sp>
    </p:spTree>
    <p:extLst>
      <p:ext uri="{BB962C8B-B14F-4D97-AF65-F5344CB8AC3E}">
        <p14:creationId xmlns:p14="http://schemas.microsoft.com/office/powerpoint/2010/main" val="115685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C483101-0DE8-48F6-90DD-A0F8AA3E0F2A}"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92253E6-DD90-4363-8A14-8EA1E5C21C8E}" type="slidenum">
              <a:rPr lang="ja-JP" altLang="en-US"/>
              <a:pPr>
                <a:defRPr/>
              </a:pPr>
              <a:t>‹#›</a:t>
            </a:fld>
            <a:endParaRPr lang="ja-JP" altLang="en-US"/>
          </a:p>
        </p:txBody>
      </p:sp>
    </p:spTree>
    <p:extLst>
      <p:ext uri="{BB962C8B-B14F-4D97-AF65-F5344CB8AC3E}">
        <p14:creationId xmlns:p14="http://schemas.microsoft.com/office/powerpoint/2010/main" val="334693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A4E55BE4-3FD3-4A79-AA78-6EB8C5D21167}"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1A95F481-49BD-4098-9C67-955CF85DBF5F}" type="slidenum">
              <a:rPr lang="ja-JP" altLang="en-US"/>
              <a:pPr>
                <a:defRPr/>
              </a:pPr>
              <a:t>‹#›</a:t>
            </a:fld>
            <a:endParaRPr lang="ja-JP" altLang="en-US"/>
          </a:p>
        </p:txBody>
      </p:sp>
    </p:spTree>
    <p:extLst>
      <p:ext uri="{BB962C8B-B14F-4D97-AF65-F5344CB8AC3E}">
        <p14:creationId xmlns:p14="http://schemas.microsoft.com/office/powerpoint/2010/main" val="3847581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D074C30E-4D7A-4134-B846-D66E79F378A3}" type="datetime1">
              <a:rPr lang="ja-JP" altLang="en-US"/>
              <a:pPr>
                <a:defRPr/>
              </a:pPr>
              <a:t>2024/9/27</a:t>
            </a:fld>
            <a:endParaRPr lang="ja-JP" altLang="en-US"/>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8CEE6FF-CDF9-4C32-8971-3AFDCE408581}" type="slidenum">
              <a:rPr lang="ja-JP" altLang="en-US"/>
              <a:pPr>
                <a:defRPr/>
              </a:pPr>
              <a:t>‹#›</a:t>
            </a:fld>
            <a:endParaRPr lang="ja-JP" altLang="en-US"/>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9F421D02-0FF0-42BC-B061-1DD6E531DE4C}" type="datetime1">
              <a:rPr lang="ja-JP" altLang="en-US"/>
              <a:pPr>
                <a:defRPr/>
              </a:pPr>
              <a:t>2024/9/27</a:t>
            </a:fld>
            <a:endParaRPr lang="ja-JP" altLang="en-US"/>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7C8742FA-EB07-454D-92C0-D275FA2264D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84BDB426-558B-46A8-8B22-4ED3B0BDE91B}" type="datetime1">
              <a:rPr lang="ja-JP" altLang="en-US"/>
              <a:pPr>
                <a:defRPr/>
              </a:pPr>
              <a:t>2024/9/27</a:t>
            </a:fld>
            <a:endParaRPr lang="ja-JP" altLang="en-US"/>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FACAD402-B385-4EA5-AF74-AD6FA9D9738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B19147D9-BD23-4A48-AB09-CBF0AA3536B2}" type="datetime1">
              <a:rPr lang="ja-JP" altLang="en-US"/>
              <a:pPr>
                <a:defRPr/>
              </a:pPr>
              <a:t>2024/9/27</a:t>
            </a:fld>
            <a:endParaRPr lang="ja-JP" altLang="en-US"/>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0B3F40D4-4F8F-44DA-9E4C-BC4CA2126E6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FBED587E-F4F4-4A80-AC5A-602F10E2CEDB}" type="datetime1">
              <a:rPr lang="ja-JP" altLang="en-US"/>
              <a:pPr>
                <a:defRPr/>
              </a:pPr>
              <a:t>2024/9/27</a:t>
            </a:fld>
            <a:endParaRPr lang="ja-JP" altLang="en-US"/>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7E10161-D574-46E2-AB2C-B30813DA115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36CBB31-CF57-4FB4-B53A-69392F1EB941}" type="datetime1">
              <a:rPr lang="ja-JP" altLang="en-US"/>
              <a:pPr>
                <a:defRPr/>
              </a:pPr>
              <a:t>2024/9/27</a:t>
            </a:fld>
            <a:endParaRPr lang="ja-JP" altLang="en-US"/>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42042676-DE12-47AA-BA6F-DF068415929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6.jpe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9.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1.pn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9.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4.png"/><Relationship Id="rId9" Type="http://schemas.openxmlformats.org/officeDocument/2006/relationships/image" Target="../media/image14.png"/></Relationships>
</file>

<file path=ppt/slides/_rels/slide4.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1.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9.xml"/><Relationship Id="rId6" Type="http://schemas.openxmlformats.org/officeDocument/2006/relationships/image" Target="../media/image10.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6.jpe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6.jpe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6.jpe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6.jpe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6.jpe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D6AA5849-48EE-486E-3697-EE03B1AE3844}"/>
              </a:ext>
            </a:extLst>
          </p:cNvPr>
          <p:cNvGrpSpPr/>
          <p:nvPr/>
        </p:nvGrpSpPr>
        <p:grpSpPr>
          <a:xfrm>
            <a:off x="0" y="0"/>
            <a:ext cx="9144000" cy="6381328"/>
            <a:chOff x="0" y="0"/>
            <a:chExt cx="9144000" cy="6434190"/>
          </a:xfrm>
        </p:grpSpPr>
        <p:sp>
          <p:nvSpPr>
            <p:cNvPr id="3" name="正方形/長方形 2">
              <a:extLst>
                <a:ext uri="{FF2B5EF4-FFF2-40B4-BE49-F238E27FC236}">
                  <a16:creationId xmlns:a16="http://schemas.microsoft.com/office/drawing/2014/main" id="{37456288-0ECC-14E5-4A31-F97CF8EFD364}"/>
                </a:ext>
              </a:extLst>
            </p:cNvPr>
            <p:cNvSpPr/>
            <p:nvPr/>
          </p:nvSpPr>
          <p:spPr>
            <a:xfrm>
              <a:off x="0" y="188640"/>
              <a:ext cx="9143999" cy="624555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dirty="0">
                <a:latin typeface="+mj-ea"/>
                <a:ea typeface="+mj-ea"/>
              </a:endParaRPr>
            </a:p>
          </p:txBody>
        </p:sp>
        <p:sp>
          <p:nvSpPr>
            <p:cNvPr id="4" name="Rectangle 813">
              <a:extLst>
                <a:ext uri="{FF2B5EF4-FFF2-40B4-BE49-F238E27FC236}">
                  <a16:creationId xmlns:a16="http://schemas.microsoft.com/office/drawing/2014/main" id="{C6D10F8B-03A2-044E-2E85-49D949943185}"/>
                </a:ext>
              </a:extLst>
            </p:cNvPr>
            <p:cNvSpPr>
              <a:spLocks noChangeArrowheads="1"/>
            </p:cNvSpPr>
            <p:nvPr/>
          </p:nvSpPr>
          <p:spPr bwMode="auto">
            <a:xfrm>
              <a:off x="0" y="0"/>
              <a:ext cx="9144000" cy="1332382"/>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6500"/>
                </a:lnSpc>
                <a:buSzPct val="100000"/>
                <a:defRPr/>
              </a:pPr>
              <a:endParaRPr lang="ja-JP" altLang="en-US" sz="3600" b="1" dirty="0">
                <a:solidFill>
                  <a:srgbClr val="FFFFFF"/>
                </a:solidFill>
                <a:effectLst>
                  <a:outerShdw blurRad="38100" dist="38100" dir="2700000" algn="tl">
                    <a:schemeClr val="tx1"/>
                  </a:outerShdw>
                </a:effectLst>
                <a:latin typeface="+mj-ea"/>
                <a:ea typeface="+mj-ea"/>
              </a:endParaRPr>
            </a:p>
          </p:txBody>
        </p:sp>
      </p:grpSp>
      <p:sp>
        <p:nvSpPr>
          <p:cNvPr id="6" name="テキスト ボックス 5">
            <a:extLst>
              <a:ext uri="{FF2B5EF4-FFF2-40B4-BE49-F238E27FC236}">
                <a16:creationId xmlns:a16="http://schemas.microsoft.com/office/drawing/2014/main" id="{F40EB140-5072-7F17-B451-80D922ADCD52}"/>
              </a:ext>
            </a:extLst>
          </p:cNvPr>
          <p:cNvSpPr txBox="1"/>
          <p:nvPr/>
        </p:nvSpPr>
        <p:spPr>
          <a:xfrm>
            <a:off x="226880" y="116632"/>
            <a:ext cx="8892478" cy="1477328"/>
          </a:xfrm>
          <a:prstGeom prst="rect">
            <a:avLst/>
          </a:prstGeom>
          <a:noFill/>
        </p:spPr>
        <p:txBody>
          <a:bodyPr wrap="square" rtlCol="0">
            <a:spAutoFit/>
          </a:bodyPr>
          <a:lstStyle/>
          <a:p>
            <a:pPr eaLnBrk="1" hangingPunct="1">
              <a:buSzPct val="100000"/>
              <a:defRPr/>
            </a:pPr>
            <a:r>
              <a:rPr lang="ja-JP" altLang="en-US" sz="3600" b="1" dirty="0">
                <a:solidFill>
                  <a:srgbClr val="FFFF00"/>
                </a:solidFill>
                <a:effectLst>
                  <a:outerShdw blurRad="38100" dist="38100" dir="2700000" algn="tl">
                    <a:srgbClr val="C0C0C0"/>
                  </a:outerShdw>
                </a:effectLst>
                <a:latin typeface="+mj-ea"/>
                <a:ea typeface="+mj-ea"/>
              </a:rPr>
              <a:t>テーマ１４</a:t>
            </a:r>
            <a:r>
              <a:rPr lang="ja-JP" altLang="en-US" sz="3600" b="1" dirty="0">
                <a:solidFill>
                  <a:srgbClr val="FFFFFF"/>
                </a:solidFill>
                <a:effectLst>
                  <a:outerShdw blurRad="38100" dist="38100" dir="2700000" algn="tl">
                    <a:srgbClr val="C0C0C0"/>
                  </a:outerShdw>
                </a:effectLst>
                <a:latin typeface="+mj-ea"/>
                <a:ea typeface="+mj-ea"/>
              </a:rPr>
              <a:t>　オンラインゲームトラブル</a:t>
            </a:r>
            <a:endParaRPr lang="en-US" altLang="ja-JP" sz="3600" b="1" dirty="0">
              <a:solidFill>
                <a:srgbClr val="FFFFFF"/>
              </a:solidFill>
              <a:effectLst>
                <a:outerShdw blurRad="38100" dist="38100" dir="2700000" algn="tl">
                  <a:srgbClr val="C0C0C0"/>
                </a:outerShdw>
              </a:effectLst>
              <a:latin typeface="+mj-ea"/>
              <a:ea typeface="+mj-ea"/>
            </a:endParaRPr>
          </a:p>
          <a:p>
            <a:pPr eaLnBrk="1" hangingPunct="1">
              <a:buSzPct val="100000"/>
              <a:defRPr/>
            </a:pPr>
            <a:r>
              <a:rPr lang="en-US" altLang="ja-JP" sz="3600" b="1" dirty="0">
                <a:solidFill>
                  <a:srgbClr val="FFFFFF"/>
                </a:solidFill>
                <a:effectLst>
                  <a:outerShdw blurRad="38100" dist="38100" dir="2700000" algn="tl">
                    <a:srgbClr val="C0C0C0"/>
                  </a:outerShdw>
                </a:effectLst>
                <a:latin typeface="+mj-ea"/>
                <a:ea typeface="+mj-ea"/>
              </a:rPr>
              <a:t>                                      </a:t>
            </a:r>
            <a:r>
              <a:rPr lang="ja-JP" altLang="en-US" sz="3600" b="1" dirty="0">
                <a:solidFill>
                  <a:srgbClr val="FFFFFF"/>
                </a:solidFill>
                <a:effectLst>
                  <a:outerShdw blurRad="38100" dist="38100" dir="2700000" algn="tl">
                    <a:srgbClr val="C0C0C0"/>
                  </a:outerShdw>
                </a:effectLst>
                <a:latin typeface="+mj-ea"/>
                <a:ea typeface="+mj-ea"/>
              </a:rPr>
              <a:t>（チートツール）</a:t>
            </a:r>
            <a:endParaRPr lang="ja-JP" altLang="en-US" sz="3600" b="1" dirty="0">
              <a:solidFill>
                <a:srgbClr val="FFFFFF"/>
              </a:solidFill>
              <a:effectLst>
                <a:outerShdw blurRad="38100" dist="38100" dir="2700000" algn="tl">
                  <a:schemeClr val="tx1"/>
                </a:outerShdw>
              </a:effectLst>
              <a:latin typeface="+mj-ea"/>
              <a:ea typeface="+mj-ea"/>
            </a:endParaRPr>
          </a:p>
          <a:p>
            <a:endParaRPr kumimoji="1" lang="ja-JP" altLang="en-US" dirty="0"/>
          </a:p>
        </p:txBody>
      </p:sp>
      <p:sp>
        <p:nvSpPr>
          <p:cNvPr id="8" name="正方形/長方形 7">
            <a:extLst>
              <a:ext uri="{FF2B5EF4-FFF2-40B4-BE49-F238E27FC236}">
                <a16:creationId xmlns:a16="http://schemas.microsoft.com/office/drawing/2014/main" id="{0099E4F3-5CD8-13D5-43C6-143A901BE681}"/>
              </a:ext>
            </a:extLst>
          </p:cNvPr>
          <p:cNvSpPr/>
          <p:nvPr/>
        </p:nvSpPr>
        <p:spPr>
          <a:xfrm>
            <a:off x="1035261" y="1545776"/>
            <a:ext cx="7234708" cy="1802609"/>
          </a:xfrm>
          <a:prstGeom prst="rect">
            <a:avLst/>
          </a:prstGeom>
          <a:noFill/>
        </p:spPr>
        <p:txBody>
          <a:bodyPr wrap="square">
            <a:spAutoFit/>
          </a:bodyPr>
          <a:lstStyle/>
          <a:p>
            <a:pPr algn="ctr" eaLnBrk="1" hangingPunct="1">
              <a:lnSpc>
                <a:spcPts val="7100"/>
              </a:lnSpc>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オンラインゲームでの</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endParaRPr>
          </a:p>
          <a:p>
            <a:pPr algn="ctr" eaLnBrk="1" hangingPunct="1">
              <a:lnSpc>
                <a:spcPts val="7100"/>
              </a:lnSpc>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チートツールは犯罪？</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endParaRPr>
          </a:p>
        </p:txBody>
      </p:sp>
      <p:sp>
        <p:nvSpPr>
          <p:cNvPr id="9" name="正方形/長方形 8">
            <a:extLst>
              <a:ext uri="{FF2B5EF4-FFF2-40B4-BE49-F238E27FC236}">
                <a16:creationId xmlns:a16="http://schemas.microsoft.com/office/drawing/2014/main" id="{04883050-CEB6-235A-FB90-0A8152387953}"/>
              </a:ext>
            </a:extLst>
          </p:cNvPr>
          <p:cNvSpPr/>
          <p:nvPr/>
        </p:nvSpPr>
        <p:spPr>
          <a:xfrm rot="360391">
            <a:off x="4104134" y="3898230"/>
            <a:ext cx="1096963" cy="1878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a:latin typeface="+mj-ea"/>
              <a:ea typeface="+mj-ea"/>
            </a:endParaRPr>
          </a:p>
        </p:txBody>
      </p:sp>
      <p:pic>
        <p:nvPicPr>
          <p:cNvPr id="10" name="図 10">
            <a:extLst>
              <a:ext uri="{FF2B5EF4-FFF2-40B4-BE49-F238E27FC236}">
                <a16:creationId xmlns:a16="http://schemas.microsoft.com/office/drawing/2014/main" id="{D1FBCC18-3AD8-D23B-E8AC-1AECACAC3A77}"/>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837309" y="3569618"/>
            <a:ext cx="2532063" cy="237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図 1">
            <a:extLst>
              <a:ext uri="{FF2B5EF4-FFF2-40B4-BE49-F238E27FC236}">
                <a16:creationId xmlns:a16="http://schemas.microsoft.com/office/drawing/2014/main" id="{879BEFDB-4210-8BF8-4506-D4A06951DA22}"/>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5550695" y="4168279"/>
            <a:ext cx="1980507" cy="139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正方形/長方形 11">
            <a:extLst>
              <a:ext uri="{FF2B5EF4-FFF2-40B4-BE49-F238E27FC236}">
                <a16:creationId xmlns:a16="http://schemas.microsoft.com/office/drawing/2014/main" id="{34C42A33-A54F-64FA-769E-ECA335A490C9}"/>
              </a:ext>
            </a:extLst>
          </p:cNvPr>
          <p:cNvSpPr/>
          <p:nvPr/>
        </p:nvSpPr>
        <p:spPr>
          <a:xfrm>
            <a:off x="4025074" y="4549204"/>
            <a:ext cx="1224136"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rgbClr val="FF0000"/>
                </a:solidFill>
                <a:latin typeface="+mj-ea"/>
                <a:ea typeface="+mj-ea"/>
              </a:rPr>
              <a:t>オンライン</a:t>
            </a:r>
            <a:endParaRPr kumimoji="1" lang="en-US" altLang="ja-JP" sz="2400" dirty="0">
              <a:solidFill>
                <a:srgbClr val="FF0000"/>
              </a:solidFill>
              <a:latin typeface="+mj-ea"/>
              <a:ea typeface="+mj-ea"/>
            </a:endParaRPr>
          </a:p>
          <a:p>
            <a:pPr algn="ctr"/>
            <a:r>
              <a:rPr kumimoji="1" lang="ja-JP" altLang="en-US" sz="2400" dirty="0">
                <a:solidFill>
                  <a:srgbClr val="FF0000"/>
                </a:solidFill>
                <a:latin typeface="+mj-ea"/>
                <a:ea typeface="+mj-ea"/>
              </a:rPr>
              <a:t>ゲーム</a:t>
            </a:r>
          </a:p>
        </p:txBody>
      </p:sp>
      <p:sp>
        <p:nvSpPr>
          <p:cNvPr id="13" name="テキスト ボックス 12">
            <a:extLst>
              <a:ext uri="{FF2B5EF4-FFF2-40B4-BE49-F238E27FC236}">
                <a16:creationId xmlns:a16="http://schemas.microsoft.com/office/drawing/2014/main" id="{082F2326-020A-B72D-9734-334177A4EBAE}"/>
              </a:ext>
            </a:extLst>
          </p:cNvPr>
          <p:cNvSpPr txBox="1"/>
          <p:nvPr/>
        </p:nvSpPr>
        <p:spPr>
          <a:xfrm>
            <a:off x="5940152" y="2389189"/>
            <a:ext cx="1296144" cy="276999"/>
          </a:xfrm>
          <a:prstGeom prst="rect">
            <a:avLst/>
          </a:prstGeom>
          <a:noFill/>
        </p:spPr>
        <p:txBody>
          <a:bodyPr wrap="square" rtlCol="0">
            <a:spAutoFit/>
          </a:bodyPr>
          <a:lstStyle/>
          <a:p>
            <a:r>
              <a:rPr kumimoji="1" lang="ja-JP" altLang="en-US" sz="1200" b="1" dirty="0">
                <a:solidFill>
                  <a:srgbClr val="FFC000"/>
                </a:solidFill>
                <a:latin typeface="+mj-ea"/>
                <a:ea typeface="+mj-ea"/>
              </a:rPr>
              <a:t>はん　　　　ざい</a:t>
            </a:r>
            <a:endParaRPr kumimoji="1" lang="en-US" altLang="ja-JP" sz="1200" b="1" dirty="0">
              <a:solidFill>
                <a:srgbClr val="FFC000"/>
              </a:solidFill>
              <a:latin typeface="+mj-ea"/>
              <a:ea typeface="+mj-ea"/>
            </a:endParaRPr>
          </a:p>
        </p:txBody>
      </p:sp>
      <p:sp>
        <p:nvSpPr>
          <p:cNvPr id="15" name="フッター プレースホルダー 2">
            <a:extLst>
              <a:ext uri="{FF2B5EF4-FFF2-40B4-BE49-F238E27FC236}">
                <a16:creationId xmlns:a16="http://schemas.microsoft.com/office/drawing/2014/main" id="{D7940EF2-8084-CFB8-038C-8CB178810C19}"/>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6" name="フッター プレースホルダー 2">
            <a:extLst>
              <a:ext uri="{FF2B5EF4-FFF2-40B4-BE49-F238E27FC236}">
                <a16:creationId xmlns:a16="http://schemas.microsoft.com/office/drawing/2014/main" id="{A0ECCFD2-805B-BBDF-2677-1D27AE1140BB}"/>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2912941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直角三角形 9">
            <a:extLst>
              <a:ext uri="{FF2B5EF4-FFF2-40B4-BE49-F238E27FC236}">
                <a16:creationId xmlns:a16="http://schemas.microsoft.com/office/drawing/2014/main" id="{7FF69692-4468-9F53-AB42-CAD23A932309}"/>
              </a:ext>
            </a:extLst>
          </p:cNvPr>
          <p:cNvSpPr/>
          <p:nvPr/>
        </p:nvSpPr>
        <p:spPr>
          <a:xfrm>
            <a:off x="8954" y="838200"/>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4339"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0163" y="-30163"/>
            <a:ext cx="9240838" cy="868363"/>
          </a:xfrm>
          <a:prstGeom prst="rect">
            <a:avLst/>
          </a:prstGeom>
          <a:solidFill>
            <a:srgbClr val="FFFFFF"/>
          </a:solidFill>
          <a:ln>
            <a:noFill/>
          </a:ln>
          <a:effectLst>
            <a:outerShdw dist="35921" dir="2700000" algn="ctr" rotWithShape="0">
              <a:schemeClr val="bg2"/>
            </a:outerShdw>
          </a:effectLst>
          <a:extLst>
            <a:ext uri="{91240B29-F687-4F45-9708-019B960494DF}">
              <a14:hiddenLine xmlns:a14="http://schemas.microsoft.com/office/drawing/2010/main" w="9525" algn="ctr">
                <a:solidFill>
                  <a:srgbClr val="000000"/>
                </a:solidFill>
                <a:miter lim="800000"/>
                <a:headEnd/>
                <a:tailEnd/>
              </a14:hiddenLine>
            </a:ext>
          </a:extLst>
        </p:spPr>
      </p:pic>
      <p:sp>
        <p:nvSpPr>
          <p:cNvPr id="89922" name="Rectangle 834"/>
          <p:cNvSpPr>
            <a:spLocks noChangeArrowheads="1"/>
          </p:cNvSpPr>
          <p:nvPr/>
        </p:nvSpPr>
        <p:spPr bwMode="auto">
          <a:xfrm>
            <a:off x="0" y="-12700"/>
            <a:ext cx="9144000" cy="850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⑨注意してほしいポイント</a:t>
            </a:r>
          </a:p>
        </p:txBody>
      </p:sp>
      <p:sp>
        <p:nvSpPr>
          <p:cNvPr id="3" name="フローチャート: 抜出し 2"/>
          <p:cNvSpPr/>
          <p:nvPr/>
        </p:nvSpPr>
        <p:spPr>
          <a:xfrm>
            <a:off x="8122096" y="66675"/>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latin typeface="+mj-ea"/>
              <a:ea typeface="+mj-ea"/>
            </a:endParaRPr>
          </a:p>
        </p:txBody>
      </p:sp>
      <p:sp>
        <p:nvSpPr>
          <p:cNvPr id="14343" name="テキスト ボックス 3"/>
          <p:cNvSpPr txBox="1">
            <a:spLocks noChangeArrowheads="1"/>
          </p:cNvSpPr>
          <p:nvPr/>
        </p:nvSpPr>
        <p:spPr bwMode="auto">
          <a:xfrm>
            <a:off x="8236277" y="187325"/>
            <a:ext cx="800219"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dirty="0">
                <a:latin typeface="+mj-ea"/>
                <a:ea typeface="+mj-ea"/>
              </a:rPr>
              <a:t>！</a:t>
            </a:r>
          </a:p>
        </p:txBody>
      </p:sp>
      <p:sp>
        <p:nvSpPr>
          <p:cNvPr id="2" name="テキスト ボックス 1">
            <a:extLst>
              <a:ext uri="{FF2B5EF4-FFF2-40B4-BE49-F238E27FC236}">
                <a16:creationId xmlns:a16="http://schemas.microsoft.com/office/drawing/2014/main" id="{E59FED17-3187-C89A-7402-6B649ACAD3CA}"/>
              </a:ext>
            </a:extLst>
          </p:cNvPr>
          <p:cNvSpPr txBox="1"/>
          <p:nvPr/>
        </p:nvSpPr>
        <p:spPr>
          <a:xfrm>
            <a:off x="899592" y="980728"/>
            <a:ext cx="7272808" cy="3123997"/>
          </a:xfrm>
          <a:prstGeom prst="rect">
            <a:avLst/>
          </a:prstGeom>
          <a:noFill/>
        </p:spPr>
        <p:txBody>
          <a:bodyPr wrap="square" rtlCol="0">
            <a:spAutoFit/>
          </a:bodyPr>
          <a:lstStyle/>
          <a:p>
            <a:pPr>
              <a:lnSpc>
                <a:spcPts val="3000"/>
              </a:lnSpc>
            </a:pPr>
            <a:r>
              <a:rPr kumimoji="1" lang="ja-JP" altLang="en-US" sz="2400" b="1" dirty="0">
                <a:solidFill>
                  <a:srgbClr val="FF0000"/>
                </a:solidFill>
                <a:effectLst>
                  <a:outerShdw blurRad="38100" dist="38100" dir="2700000" algn="tl">
                    <a:srgbClr val="000000">
                      <a:alpha val="43137"/>
                    </a:srgbClr>
                  </a:outerShdw>
                </a:effectLst>
              </a:rPr>
              <a:t>１．チートツールは絶対にダウンロードしない</a:t>
            </a:r>
          </a:p>
          <a:p>
            <a:pPr>
              <a:lnSpc>
                <a:spcPts val="3000"/>
              </a:lnSpc>
            </a:pPr>
            <a:r>
              <a:rPr kumimoji="1" lang="ja-JP" altLang="en-US" dirty="0">
                <a:latin typeface="+mn-ea"/>
                <a:ea typeface="+mn-ea"/>
              </a:rPr>
              <a:t>　チートツールを使うことは、多くのオンラインゲームで禁止されて</a:t>
            </a:r>
            <a:r>
              <a:rPr kumimoji="1" lang="ja-JP" altLang="en-US" spc="-50" dirty="0">
                <a:latin typeface="+mn-ea"/>
                <a:ea typeface="+mn-ea"/>
              </a:rPr>
              <a:t>います。また、思わぬ犯罪に手を染めてしまうことにもつながります</a:t>
            </a:r>
            <a:r>
              <a:rPr kumimoji="1" lang="ja-JP" altLang="en-US" dirty="0">
                <a:latin typeface="+mn-ea"/>
                <a:ea typeface="+mn-ea"/>
              </a:rPr>
              <a:t>。ルールを守って楽しく遊びましょう。</a:t>
            </a:r>
            <a:endParaRPr kumimoji="1" lang="en-US" altLang="ja-JP" dirty="0">
              <a:latin typeface="+mn-ea"/>
              <a:ea typeface="+mn-ea"/>
            </a:endParaRPr>
          </a:p>
          <a:p>
            <a:pPr>
              <a:lnSpc>
                <a:spcPts val="3000"/>
              </a:lnSpc>
            </a:pPr>
            <a:endParaRPr kumimoji="1" lang="ja-JP" altLang="en-US" sz="2000" dirty="0"/>
          </a:p>
          <a:p>
            <a:pPr>
              <a:lnSpc>
                <a:spcPts val="3000"/>
              </a:lnSpc>
            </a:pPr>
            <a:r>
              <a:rPr kumimoji="1" lang="ja-JP" altLang="en-US" sz="2400" b="1" dirty="0">
                <a:solidFill>
                  <a:srgbClr val="FF0000"/>
                </a:solidFill>
                <a:effectLst>
                  <a:outerShdw blurRad="38100" dist="38100" dir="2700000" algn="tl">
                    <a:srgbClr val="000000">
                      <a:alpha val="43137"/>
                    </a:srgbClr>
                  </a:outerShdw>
                </a:effectLst>
              </a:rPr>
              <a:t>２．セキュリティソフトをインストールしておこう</a:t>
            </a:r>
          </a:p>
          <a:p>
            <a:pPr>
              <a:lnSpc>
                <a:spcPts val="3000"/>
              </a:lnSpc>
            </a:pPr>
            <a:r>
              <a:rPr kumimoji="1" lang="ja-JP" altLang="en-US" dirty="0"/>
              <a:t>　不正サイトへのアクセス、不正アプリなどの感染のリスクを下げることができます。</a:t>
            </a:r>
          </a:p>
        </p:txBody>
      </p:sp>
      <p:sp>
        <p:nvSpPr>
          <p:cNvPr id="4" name="テキスト ボックス 3">
            <a:extLst>
              <a:ext uri="{FF2B5EF4-FFF2-40B4-BE49-F238E27FC236}">
                <a16:creationId xmlns:a16="http://schemas.microsoft.com/office/drawing/2014/main" id="{B5E46771-7889-2BB7-AE32-B985CC6ADFEA}"/>
              </a:ext>
            </a:extLst>
          </p:cNvPr>
          <p:cNvSpPr txBox="1"/>
          <p:nvPr/>
        </p:nvSpPr>
        <p:spPr>
          <a:xfrm>
            <a:off x="3345368" y="864343"/>
            <a:ext cx="5658387" cy="230832"/>
          </a:xfrm>
          <a:prstGeom prst="rect">
            <a:avLst/>
          </a:prstGeom>
          <a:noFill/>
        </p:spPr>
        <p:txBody>
          <a:bodyPr wrap="square" rtlCol="0">
            <a:spAutoFit/>
          </a:bodyPr>
          <a:lstStyle/>
          <a:p>
            <a:r>
              <a:rPr kumimoji="1" lang="ja-JP" altLang="en-US" sz="900" b="1" dirty="0">
                <a:solidFill>
                  <a:srgbClr val="FF0000"/>
                </a:solidFill>
                <a:latin typeface="+mj-ea"/>
                <a:ea typeface="+mj-ea"/>
              </a:rPr>
              <a:t>ぜっ たい</a:t>
            </a:r>
            <a:endParaRPr kumimoji="1" lang="en-US" altLang="ja-JP" sz="900" b="1" dirty="0">
              <a:solidFill>
                <a:srgbClr val="FF0000"/>
              </a:solidFill>
              <a:latin typeface="+mj-ea"/>
              <a:ea typeface="+mj-ea"/>
            </a:endParaRPr>
          </a:p>
        </p:txBody>
      </p:sp>
      <p:sp>
        <p:nvSpPr>
          <p:cNvPr id="5" name="テキスト ボックス 4">
            <a:extLst>
              <a:ext uri="{FF2B5EF4-FFF2-40B4-BE49-F238E27FC236}">
                <a16:creationId xmlns:a16="http://schemas.microsoft.com/office/drawing/2014/main" id="{B17A9B48-AC84-40E2-1C15-A670058F0391}"/>
              </a:ext>
            </a:extLst>
          </p:cNvPr>
          <p:cNvSpPr txBox="1"/>
          <p:nvPr/>
        </p:nvSpPr>
        <p:spPr>
          <a:xfrm>
            <a:off x="2437755" y="1310668"/>
            <a:ext cx="4222477" cy="230832"/>
          </a:xfrm>
          <a:prstGeom prst="rect">
            <a:avLst/>
          </a:prstGeom>
          <a:noFill/>
        </p:spPr>
        <p:txBody>
          <a:bodyPr wrap="square" rtlCol="0">
            <a:spAutoFit/>
          </a:bodyPr>
          <a:lstStyle/>
          <a:p>
            <a:r>
              <a:rPr kumimoji="1" lang="ja-JP" altLang="en-US" sz="900" dirty="0">
                <a:latin typeface="+mj-ea"/>
                <a:ea typeface="+mj-ea"/>
              </a:rPr>
              <a:t> つか　　　　　　　　　　　　おお　　　　　　　　　　　　　　　　　　　　　　　　　　　　　きん   し</a:t>
            </a:r>
            <a:endParaRPr kumimoji="1" lang="en-US" altLang="ja-JP" sz="900" dirty="0">
              <a:latin typeface="+mj-ea"/>
              <a:ea typeface="+mj-ea"/>
            </a:endParaRPr>
          </a:p>
        </p:txBody>
      </p:sp>
      <p:sp>
        <p:nvSpPr>
          <p:cNvPr id="6" name="テキスト ボックス 5">
            <a:extLst>
              <a:ext uri="{FF2B5EF4-FFF2-40B4-BE49-F238E27FC236}">
                <a16:creationId xmlns:a16="http://schemas.microsoft.com/office/drawing/2014/main" id="{A621225E-3C09-8D66-5153-4EDD1493A81E}"/>
              </a:ext>
            </a:extLst>
          </p:cNvPr>
          <p:cNvSpPr txBox="1"/>
          <p:nvPr/>
        </p:nvSpPr>
        <p:spPr>
          <a:xfrm>
            <a:off x="1458172" y="1689375"/>
            <a:ext cx="6660232" cy="230832"/>
          </a:xfrm>
          <a:prstGeom prst="rect">
            <a:avLst/>
          </a:prstGeom>
          <a:noFill/>
        </p:spPr>
        <p:txBody>
          <a:bodyPr wrap="square" rtlCol="0">
            <a:spAutoFit/>
          </a:bodyPr>
          <a:lstStyle/>
          <a:p>
            <a:r>
              <a:rPr kumimoji="1" lang="ja-JP" altLang="en-US" sz="900" dirty="0">
                <a:latin typeface="+mj-ea"/>
                <a:ea typeface="+mj-ea"/>
              </a:rPr>
              <a:t> おも　　　　　　はんざい　　　 て　　　 そ                                                                                                                   まも</a:t>
            </a:r>
            <a:endParaRPr kumimoji="1" lang="en-US" altLang="ja-JP" sz="900" dirty="0">
              <a:latin typeface="+mj-ea"/>
              <a:ea typeface="+mj-ea"/>
            </a:endParaRPr>
          </a:p>
        </p:txBody>
      </p:sp>
      <p:sp>
        <p:nvSpPr>
          <p:cNvPr id="7" name="テキスト ボックス 6">
            <a:extLst>
              <a:ext uri="{FF2B5EF4-FFF2-40B4-BE49-F238E27FC236}">
                <a16:creationId xmlns:a16="http://schemas.microsoft.com/office/drawing/2014/main" id="{F7E9462D-9EC1-CE86-E1DE-D5C096CB8A3B}"/>
              </a:ext>
            </a:extLst>
          </p:cNvPr>
          <p:cNvSpPr txBox="1"/>
          <p:nvPr/>
        </p:nvSpPr>
        <p:spPr>
          <a:xfrm>
            <a:off x="900788" y="2072046"/>
            <a:ext cx="7272808" cy="230832"/>
          </a:xfrm>
          <a:prstGeom prst="rect">
            <a:avLst/>
          </a:prstGeom>
          <a:noFill/>
        </p:spPr>
        <p:txBody>
          <a:bodyPr wrap="square" rtlCol="0">
            <a:spAutoFit/>
          </a:bodyPr>
          <a:lstStyle/>
          <a:p>
            <a:r>
              <a:rPr kumimoji="1" lang="ja-JP" altLang="en-US" sz="900" dirty="0">
                <a:latin typeface="+mj-ea"/>
                <a:ea typeface="+mj-ea"/>
              </a:rPr>
              <a:t>たの　　　　 あそ</a:t>
            </a:r>
            <a:endParaRPr kumimoji="1" lang="en-US" altLang="ja-JP" sz="900" dirty="0">
              <a:latin typeface="+mj-ea"/>
              <a:ea typeface="+mj-ea"/>
            </a:endParaRPr>
          </a:p>
        </p:txBody>
      </p:sp>
      <p:sp>
        <p:nvSpPr>
          <p:cNvPr id="8" name="テキスト ボックス 7">
            <a:extLst>
              <a:ext uri="{FF2B5EF4-FFF2-40B4-BE49-F238E27FC236}">
                <a16:creationId xmlns:a16="http://schemas.microsoft.com/office/drawing/2014/main" id="{9FB7230E-301D-70B4-A80F-3B1B537C17F7}"/>
              </a:ext>
            </a:extLst>
          </p:cNvPr>
          <p:cNvSpPr txBox="1"/>
          <p:nvPr/>
        </p:nvSpPr>
        <p:spPr>
          <a:xfrm>
            <a:off x="1106662" y="3213733"/>
            <a:ext cx="7956376" cy="230832"/>
          </a:xfrm>
          <a:prstGeom prst="rect">
            <a:avLst/>
          </a:prstGeom>
          <a:noFill/>
        </p:spPr>
        <p:txBody>
          <a:bodyPr wrap="square" rtlCol="0">
            <a:spAutoFit/>
          </a:bodyPr>
          <a:lstStyle/>
          <a:p>
            <a:r>
              <a:rPr kumimoji="1" lang="ja-JP" altLang="en-US" sz="900" dirty="0">
                <a:latin typeface="+mj-ea"/>
                <a:ea typeface="+mj-ea"/>
              </a:rPr>
              <a:t>ふ せい　　　　　　　　　　　　　　　　　　　　　　　　　  　ふ  せい　　　　　　　　　　　　　　　　かんせん　　 　　　　　　　　　　　 さ</a:t>
            </a:r>
            <a:endParaRPr kumimoji="1" lang="en-US" altLang="ja-JP" sz="900" dirty="0">
              <a:latin typeface="+mj-ea"/>
              <a:ea typeface="+mj-ea"/>
            </a:endParaRPr>
          </a:p>
        </p:txBody>
      </p:sp>
      <p:sp>
        <p:nvSpPr>
          <p:cNvPr id="9" name="テキスト ボックス 8">
            <a:extLst>
              <a:ext uri="{FF2B5EF4-FFF2-40B4-BE49-F238E27FC236}">
                <a16:creationId xmlns:a16="http://schemas.microsoft.com/office/drawing/2014/main" id="{997EFB58-1CF4-B026-E5BB-BD68B4D21DFD}"/>
              </a:ext>
            </a:extLst>
          </p:cNvPr>
          <p:cNvSpPr txBox="1"/>
          <p:nvPr/>
        </p:nvSpPr>
        <p:spPr>
          <a:xfrm>
            <a:off x="539552" y="-32726"/>
            <a:ext cx="1296145" cy="276999"/>
          </a:xfrm>
          <a:prstGeom prst="rect">
            <a:avLst/>
          </a:prstGeom>
          <a:noFill/>
        </p:spPr>
        <p:txBody>
          <a:bodyPr wrap="square" rtlCol="0">
            <a:spAutoFit/>
          </a:bodyPr>
          <a:lstStyle/>
          <a:p>
            <a:r>
              <a:rPr kumimoji="1" lang="ja-JP" altLang="en-US" sz="1200" b="1" dirty="0">
                <a:solidFill>
                  <a:schemeClr val="bg1"/>
                </a:solidFill>
                <a:latin typeface="+mj-ea"/>
                <a:ea typeface="+mj-ea"/>
              </a:rPr>
              <a:t>ちゅう   い</a:t>
            </a:r>
            <a:endParaRPr kumimoji="1" lang="en-US" altLang="ja-JP" sz="1200" b="1" dirty="0">
              <a:solidFill>
                <a:schemeClr val="bg1"/>
              </a:solidFill>
              <a:latin typeface="+mj-ea"/>
              <a:ea typeface="+mj-ea"/>
            </a:endParaRPr>
          </a:p>
        </p:txBody>
      </p:sp>
      <p:sp>
        <p:nvSpPr>
          <p:cNvPr id="11" name="フッター プレースホルダー 2">
            <a:extLst>
              <a:ext uri="{FF2B5EF4-FFF2-40B4-BE49-F238E27FC236}">
                <a16:creationId xmlns:a16="http://schemas.microsoft.com/office/drawing/2014/main" id="{5B4AB546-46CA-45DF-2B05-B180566E9A14}"/>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2" name="フッター プレースホルダー 2">
            <a:extLst>
              <a:ext uri="{FF2B5EF4-FFF2-40B4-BE49-F238E27FC236}">
                <a16:creationId xmlns:a16="http://schemas.microsoft.com/office/drawing/2014/main" id="{C65B3BB7-8D8D-6BAF-4077-44F62A7E79E5}"/>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2" name="図 21"/>
          <p:cNvPicPr>
            <a:picLocks noChangeAspect="1"/>
          </p:cNvPicPr>
          <p:nvPr/>
        </p:nvPicPr>
        <p:blipFill>
          <a:blip r:embed="rId2"/>
          <a:stretch>
            <a:fillRect/>
          </a:stretch>
        </p:blipFill>
        <p:spPr>
          <a:xfrm>
            <a:off x="0" y="1628800"/>
            <a:ext cx="9144000" cy="4710256"/>
          </a:xfrm>
          <a:prstGeom prst="rect">
            <a:avLst/>
          </a:prstGeom>
        </p:spPr>
      </p:pic>
      <p:grpSp>
        <p:nvGrpSpPr>
          <p:cNvPr id="9219" name="正方形/長方形 2"/>
          <p:cNvGrpSpPr>
            <a:grpSpLocks/>
          </p:cNvGrpSpPr>
          <p:nvPr/>
        </p:nvGrpSpPr>
        <p:grpSpPr bwMode="auto">
          <a:xfrm>
            <a:off x="-30163" y="-30163"/>
            <a:ext cx="9240838" cy="868363"/>
            <a:chOff x="-19" y="-19"/>
            <a:chExt cx="5821" cy="914"/>
          </a:xfrm>
        </p:grpSpPr>
        <p:pic>
          <p:nvPicPr>
            <p:cNvPr id="9232"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①オンラインゲームトラブル（チートツール）</a:t>
              </a:r>
            </a:p>
          </p:txBody>
        </p:sp>
      </p:grpSp>
      <p:pic>
        <p:nvPicPr>
          <p:cNvPr id="42" name="Picture 38" descr="C:\Users\crestec\Desktop\平井作業フォルダ\CEC_2018年度用(捨てないで！)\ペープサート教材\ペープサート教材_イラスト集_Delivery\ペープサート教材_イラスト集\キャラ\中学生男子\004_中学_小学高学年男子_私服B_スマホ持ち.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16613" y="4387430"/>
            <a:ext cx="1416294" cy="1249899"/>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40" descr="C:\Users\crestec\Desktop\平井作業フォルダ\CEC_2018年度用(捨てないで！)\ペープサート教材\ペープサート教材_イラスト集_Delivery\ペープサート教材_イラスト集\キャラ\中学生男子\004_中学_小学高学年男子_私服C_スマホ持ち.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5234910" y="3438820"/>
            <a:ext cx="1354705" cy="1229128"/>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28" descr="C:\Users\crestec\Desktop\平井作業フォルダ\CEC_2018年度用(捨てないで！)\ペープサート教材\ペープサート教材_イラスト集_Delivery\ペープサート教材_イラスト集\キャラ\中学生男子\003_中学男子C_喜ぶ.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5269592" y="2365623"/>
            <a:ext cx="1285342" cy="1277258"/>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37" descr="C:\Users\crestec\Desktop\平井作業フォルダ\CEC_2018年度用(捨てないで！)\ペープサート教材\ペープサート教材_イラスト集_Delivery\ペープサート教材_イラスト集\キャラ\中学生男子\004_中学_小学高学年男子_私服A_通常.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732907" y="2846502"/>
            <a:ext cx="1294666" cy="1184637"/>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19" descr="C:\Users\crestec\Desktop\平井作業フォルダ\CEC_2018年度用(捨てないで！)\ペープサート教材\ペープサート教材_イラスト集_Delivery\ペープサート教材_イラスト集\キャラ\中学生男子\002_中学男子B_通常.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17663" y="1776709"/>
            <a:ext cx="966383" cy="1220296"/>
          </a:xfrm>
          <a:prstGeom prst="rect">
            <a:avLst/>
          </a:prstGeom>
          <a:noFill/>
          <a:extLst>
            <a:ext uri="{909E8E84-426E-40DD-AFC4-6F175D3DCCD1}">
              <a14:hiddenFill xmlns:a14="http://schemas.microsoft.com/office/drawing/2010/main">
                <a:solidFill>
                  <a:srgbClr val="FFFFFF"/>
                </a:solidFill>
              </a14:hiddenFill>
            </a:ext>
          </a:extLst>
        </p:spPr>
      </p:pic>
      <p:sp>
        <p:nvSpPr>
          <p:cNvPr id="49" name="円形吹き出し 48"/>
          <p:cNvSpPr/>
          <p:nvPr/>
        </p:nvSpPr>
        <p:spPr>
          <a:xfrm>
            <a:off x="640874" y="3017682"/>
            <a:ext cx="2208715" cy="1455772"/>
          </a:xfrm>
          <a:prstGeom prst="wedgeEllipseCallout">
            <a:avLst>
              <a:gd name="adj1" fmla="val 29101"/>
              <a:gd name="adj2" fmla="val 65552"/>
            </a:avLst>
          </a:prstGeom>
          <a:solidFill>
            <a:srgbClr val="FFFF99"/>
          </a:solidFill>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kumimoji="1" lang="ja-JP" altLang="en-US" b="1" dirty="0" err="1">
                <a:effectLst>
                  <a:outerShdw blurRad="38100" dist="38100" dir="2700000" algn="tl">
                    <a:srgbClr val="000000">
                      <a:alpha val="43137"/>
                    </a:srgbClr>
                  </a:outerShdw>
                </a:effectLst>
                <a:latin typeface="+mj-ea"/>
                <a:ea typeface="+mj-ea"/>
              </a:rPr>
              <a:t>うわ</a:t>
            </a:r>
            <a:r>
              <a:rPr kumimoji="1" lang="ja-JP" altLang="en-US" b="1" dirty="0">
                <a:effectLst>
                  <a:outerShdw blurRad="38100" dist="38100" dir="2700000" algn="tl">
                    <a:srgbClr val="000000">
                      <a:alpha val="43137"/>
                    </a:srgbClr>
                  </a:outerShdw>
                </a:effectLst>
                <a:latin typeface="+mj-ea"/>
                <a:ea typeface="+mj-ea"/>
              </a:rPr>
              <a:t>～</a:t>
            </a:r>
            <a:endParaRPr kumimoji="1" lang="en-US" altLang="ja-JP" b="1" dirty="0">
              <a:effectLst>
                <a:outerShdw blurRad="38100" dist="38100" dir="2700000" algn="tl">
                  <a:srgbClr val="000000">
                    <a:alpha val="43137"/>
                  </a:srgbClr>
                </a:outerShdw>
              </a:effectLst>
              <a:latin typeface="+mj-ea"/>
              <a:ea typeface="+mj-ea"/>
            </a:endParaRPr>
          </a:p>
          <a:p>
            <a:pPr>
              <a:lnSpc>
                <a:spcPct val="150000"/>
              </a:lnSpc>
            </a:pPr>
            <a:r>
              <a:rPr kumimoji="1" lang="ja-JP" altLang="en-US" b="1" dirty="0">
                <a:effectLst>
                  <a:outerShdw blurRad="38100" dist="38100" dir="2700000" algn="tl">
                    <a:srgbClr val="000000">
                      <a:alpha val="43137"/>
                    </a:srgbClr>
                  </a:outerShdw>
                </a:effectLst>
                <a:latin typeface="+mj-ea"/>
                <a:ea typeface="+mj-ea"/>
              </a:rPr>
              <a:t>強すぎる</a:t>
            </a:r>
            <a:r>
              <a:rPr kumimoji="1" lang="ja-JP" altLang="en-US" b="1" dirty="0">
                <a:latin typeface="+mj-ea"/>
                <a:ea typeface="+mj-ea"/>
              </a:rPr>
              <a:t>よ～</a:t>
            </a:r>
          </a:p>
        </p:txBody>
      </p:sp>
      <p:sp>
        <p:nvSpPr>
          <p:cNvPr id="2" name="正方形/長方形 1">
            <a:extLst>
              <a:ext uri="{FF2B5EF4-FFF2-40B4-BE49-F238E27FC236}">
                <a16:creationId xmlns:a16="http://schemas.microsoft.com/office/drawing/2014/main" id="{9CB1969B-ED59-0237-5BA1-E4E5A008E349}"/>
              </a:ext>
            </a:extLst>
          </p:cNvPr>
          <p:cNvSpPr/>
          <p:nvPr/>
        </p:nvSpPr>
        <p:spPr>
          <a:xfrm>
            <a:off x="981630" y="911154"/>
            <a:ext cx="7046753" cy="954107"/>
          </a:xfrm>
          <a:prstGeom prst="rect">
            <a:avLst/>
          </a:prstGeom>
          <a:noFill/>
        </p:spPr>
        <p:txBody>
          <a:bodyPr wrap="square">
            <a:spAutoFit/>
          </a:bodyPr>
          <a:lstStyle/>
          <a:p>
            <a:pPr algn="ctr" eaLnBrk="1" hangingPunct="1">
              <a:buSzPct val="100000"/>
              <a:defRPr/>
            </a:pPr>
            <a:r>
              <a:rPr lang="ja-JP" altLang="en-US" sz="2800" b="1" dirty="0">
                <a:ln w="0"/>
                <a:solidFill>
                  <a:srgbClr val="FF0000"/>
                </a:solidFill>
                <a:effectLst>
                  <a:outerShdw blurRad="38100" dist="88900" dir="2700000" algn="tl">
                    <a:srgbClr val="000000">
                      <a:alpha val="43137"/>
                    </a:srgbClr>
                  </a:outerShdw>
                </a:effectLst>
                <a:latin typeface="+mj-ea"/>
                <a:ea typeface="+mj-ea"/>
              </a:rPr>
              <a:t>友だちとオンラインゲームを楽しんでいると</a:t>
            </a:r>
            <a:r>
              <a:rPr lang="en-US" altLang="ja-JP" sz="2800" b="1" dirty="0">
                <a:ln w="0"/>
                <a:solidFill>
                  <a:srgbClr val="FF0000"/>
                </a:solidFill>
                <a:effectLst>
                  <a:outerShdw blurRad="38100" dist="88900" dir="2700000" algn="tl">
                    <a:srgbClr val="000000">
                      <a:alpha val="43137"/>
                    </a:srgbClr>
                  </a:outerShdw>
                </a:effectLst>
                <a:latin typeface="+mj-ea"/>
                <a:ea typeface="+mj-ea"/>
              </a:rPr>
              <a:t>…</a:t>
            </a:r>
            <a:endParaRPr lang="en-US" altLang="ja-JP" sz="2800" b="1" dirty="0">
              <a:ln w="9525">
                <a:solidFill>
                  <a:schemeClr val="tx1"/>
                </a:solidFill>
                <a:prstDash val="solid"/>
              </a:ln>
              <a:solidFill>
                <a:srgbClr val="FF0000"/>
              </a:solidFill>
              <a:effectLst>
                <a:outerShdw blurRad="38100" dist="88900" dir="2700000" algn="tl">
                  <a:srgbClr val="000000">
                    <a:alpha val="43137"/>
                  </a:srgbClr>
                </a:outerShdw>
              </a:effectLst>
              <a:latin typeface="+mj-ea"/>
              <a:ea typeface="+mj-ea"/>
            </a:endParaRPr>
          </a:p>
          <a:p>
            <a:pPr algn="ctr" eaLnBrk="1" hangingPunct="1">
              <a:buSzPct val="100000"/>
              <a:defRPr/>
            </a:pPr>
            <a:endParaRPr lang="en-US" altLang="ja-JP" sz="2800" b="1" dirty="0">
              <a:ln w="9525">
                <a:solidFill>
                  <a:schemeClr val="tx1"/>
                </a:solidFill>
                <a:prstDash val="solid"/>
              </a:ln>
              <a:solidFill>
                <a:srgbClr val="FF0000"/>
              </a:solidFill>
              <a:effectLst>
                <a:outerShdw blurRad="38100" dist="38100" dir="2700000" algn="tl">
                  <a:srgbClr val="000000">
                    <a:alpha val="43137"/>
                  </a:srgbClr>
                </a:outerShdw>
              </a:effectLst>
              <a:latin typeface="+mj-ea"/>
              <a:ea typeface="+mj-ea"/>
            </a:endParaRPr>
          </a:p>
        </p:txBody>
      </p:sp>
      <p:pic>
        <p:nvPicPr>
          <p:cNvPr id="45" name="Picture 10" descr="C:\Users\crestec\Desktop\平井作業フォルダ\CEC_2018年度用(捨てないで！)\ペープサート教材\ペープサート教材_イラスト集_Delivery\ペープサート教材_イラスト集\キャラ\中学生男子\001_中学男子A_焦る.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480737" y="3256115"/>
            <a:ext cx="1231574" cy="1292144"/>
          </a:xfrm>
          <a:prstGeom prst="rect">
            <a:avLst/>
          </a:prstGeom>
          <a:noFill/>
          <a:extLst>
            <a:ext uri="{909E8E84-426E-40DD-AFC4-6F175D3DCCD1}">
              <a14:hiddenFill xmlns:a14="http://schemas.microsoft.com/office/drawing/2010/main">
                <a:solidFill>
                  <a:srgbClr val="FFFFFF"/>
                </a:solidFill>
              </a14:hiddenFill>
            </a:ext>
          </a:extLst>
        </p:spPr>
      </p:pic>
      <p:sp>
        <p:nvSpPr>
          <p:cNvPr id="3" name="吹き出し: 角を丸めた四角形 2">
            <a:extLst>
              <a:ext uri="{FF2B5EF4-FFF2-40B4-BE49-F238E27FC236}">
                <a16:creationId xmlns:a16="http://schemas.microsoft.com/office/drawing/2014/main" id="{B3058FC8-2270-3A07-84BB-2D91D7ED0FBF}"/>
              </a:ext>
            </a:extLst>
          </p:cNvPr>
          <p:cNvSpPr/>
          <p:nvPr/>
        </p:nvSpPr>
        <p:spPr>
          <a:xfrm>
            <a:off x="6054849" y="1821889"/>
            <a:ext cx="2079097" cy="805018"/>
          </a:xfrm>
          <a:prstGeom prst="wedgeRoundRectCallout">
            <a:avLst>
              <a:gd name="adj1" fmla="val -42481"/>
              <a:gd name="adj2" fmla="val 60625"/>
              <a:gd name="adj3" fmla="val 16667"/>
            </a:avLst>
          </a:prstGeom>
          <a:solidFill>
            <a:schemeClr val="accent4">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j-ea"/>
              <a:ea typeface="+mj-ea"/>
            </a:endParaRPr>
          </a:p>
        </p:txBody>
      </p:sp>
      <p:sp>
        <p:nvSpPr>
          <p:cNvPr id="4" name="テキスト ボックス 3">
            <a:extLst>
              <a:ext uri="{FF2B5EF4-FFF2-40B4-BE49-F238E27FC236}">
                <a16:creationId xmlns:a16="http://schemas.microsoft.com/office/drawing/2014/main" id="{BC617CE2-1BF1-89A3-8B8C-E05B80363E39}"/>
              </a:ext>
            </a:extLst>
          </p:cNvPr>
          <p:cNvSpPr txBox="1"/>
          <p:nvPr/>
        </p:nvSpPr>
        <p:spPr>
          <a:xfrm>
            <a:off x="6085975" y="2092537"/>
            <a:ext cx="2222391" cy="338554"/>
          </a:xfrm>
          <a:prstGeom prst="rect">
            <a:avLst/>
          </a:prstGeom>
          <a:noFill/>
        </p:spPr>
        <p:txBody>
          <a:bodyPr wrap="square" rtlCol="0">
            <a:spAutoFit/>
          </a:bodyPr>
          <a:lstStyle/>
          <a:p>
            <a:pPr algn="ctr"/>
            <a:r>
              <a:rPr kumimoji="1" lang="ja-JP" altLang="en-US" sz="1600" b="1" dirty="0">
                <a:effectLst>
                  <a:outerShdw blurRad="38100" dist="38100" dir="2700000" algn="tl">
                    <a:srgbClr val="000000">
                      <a:alpha val="43137"/>
                    </a:srgbClr>
                  </a:outerShdw>
                </a:effectLst>
                <a:latin typeface="+mj-ea"/>
                <a:ea typeface="+mj-ea"/>
              </a:rPr>
              <a:t>よし！勝った！！</a:t>
            </a:r>
          </a:p>
        </p:txBody>
      </p:sp>
      <p:sp>
        <p:nvSpPr>
          <p:cNvPr id="5" name="テキスト ボックス 4">
            <a:extLst>
              <a:ext uri="{FF2B5EF4-FFF2-40B4-BE49-F238E27FC236}">
                <a16:creationId xmlns:a16="http://schemas.microsoft.com/office/drawing/2014/main" id="{255A09F1-9D98-29E8-2992-F12DC3FA049B}"/>
              </a:ext>
            </a:extLst>
          </p:cNvPr>
          <p:cNvSpPr txBox="1"/>
          <p:nvPr/>
        </p:nvSpPr>
        <p:spPr>
          <a:xfrm>
            <a:off x="6925691" y="1973878"/>
            <a:ext cx="2171089" cy="230832"/>
          </a:xfrm>
          <a:prstGeom prst="rect">
            <a:avLst/>
          </a:prstGeom>
          <a:noFill/>
        </p:spPr>
        <p:txBody>
          <a:bodyPr wrap="square" rtlCol="0">
            <a:spAutoFit/>
          </a:bodyPr>
          <a:lstStyle/>
          <a:p>
            <a:r>
              <a:rPr kumimoji="1" lang="ja-JP" altLang="en-US" sz="900" b="1" dirty="0">
                <a:solidFill>
                  <a:schemeClr val="bg1">
                    <a:lumMod val="50000"/>
                  </a:schemeClr>
                </a:solidFill>
                <a:latin typeface="+mj-ea"/>
                <a:ea typeface="+mj-ea"/>
              </a:rPr>
              <a:t>か</a:t>
            </a:r>
            <a:endParaRPr kumimoji="1" lang="en-US" altLang="ja-JP" sz="900" b="1" dirty="0">
              <a:solidFill>
                <a:schemeClr val="bg1">
                  <a:lumMod val="50000"/>
                </a:schemeClr>
              </a:solidFill>
              <a:latin typeface="+mj-ea"/>
              <a:ea typeface="+mj-ea"/>
            </a:endParaRPr>
          </a:p>
        </p:txBody>
      </p:sp>
      <p:sp>
        <p:nvSpPr>
          <p:cNvPr id="7" name="テキスト ボックス 6">
            <a:extLst>
              <a:ext uri="{FF2B5EF4-FFF2-40B4-BE49-F238E27FC236}">
                <a16:creationId xmlns:a16="http://schemas.microsoft.com/office/drawing/2014/main" id="{52B5BEF9-1C4A-0AD8-667F-DC3AB9E1CD00}"/>
              </a:ext>
            </a:extLst>
          </p:cNvPr>
          <p:cNvSpPr txBox="1"/>
          <p:nvPr/>
        </p:nvSpPr>
        <p:spPr>
          <a:xfrm>
            <a:off x="961223" y="3703710"/>
            <a:ext cx="627484" cy="230832"/>
          </a:xfrm>
          <a:prstGeom prst="rect">
            <a:avLst/>
          </a:prstGeom>
          <a:noFill/>
        </p:spPr>
        <p:txBody>
          <a:bodyPr wrap="square" rtlCol="0">
            <a:spAutoFit/>
          </a:bodyPr>
          <a:lstStyle/>
          <a:p>
            <a:r>
              <a:rPr kumimoji="1" lang="ja-JP" altLang="en-US" sz="900" b="1" dirty="0">
                <a:solidFill>
                  <a:schemeClr val="bg1">
                    <a:lumMod val="50000"/>
                  </a:schemeClr>
                </a:solidFill>
                <a:latin typeface="+mj-ea"/>
                <a:ea typeface="+mj-ea"/>
              </a:rPr>
              <a:t>つよ</a:t>
            </a:r>
            <a:endParaRPr kumimoji="1" lang="en-US" altLang="ja-JP" sz="900" b="1" dirty="0">
              <a:solidFill>
                <a:schemeClr val="bg1">
                  <a:lumMod val="50000"/>
                </a:schemeClr>
              </a:solidFill>
              <a:latin typeface="+mj-ea"/>
              <a:ea typeface="+mj-ea"/>
            </a:endParaRPr>
          </a:p>
        </p:txBody>
      </p:sp>
      <p:sp>
        <p:nvSpPr>
          <p:cNvPr id="9" name="テキスト ボックス 8">
            <a:extLst>
              <a:ext uri="{FF2B5EF4-FFF2-40B4-BE49-F238E27FC236}">
                <a16:creationId xmlns:a16="http://schemas.microsoft.com/office/drawing/2014/main" id="{4602CDE5-CCB9-A99F-0CA7-6AA09A3D1018}"/>
              </a:ext>
            </a:extLst>
          </p:cNvPr>
          <p:cNvSpPr txBox="1"/>
          <p:nvPr/>
        </p:nvSpPr>
        <p:spPr>
          <a:xfrm>
            <a:off x="1171246" y="802537"/>
            <a:ext cx="4615576" cy="246221"/>
          </a:xfrm>
          <a:prstGeom prst="rect">
            <a:avLst/>
          </a:prstGeom>
          <a:noFill/>
        </p:spPr>
        <p:txBody>
          <a:bodyPr wrap="square" rtlCol="0">
            <a:spAutoFit/>
          </a:bodyPr>
          <a:lstStyle/>
          <a:p>
            <a:r>
              <a:rPr kumimoji="1" lang="ja-JP" altLang="en-US" sz="1000" b="1" dirty="0">
                <a:solidFill>
                  <a:srgbClr val="FF0000"/>
                </a:solidFill>
                <a:latin typeface="+mj-ea"/>
                <a:ea typeface="+mj-ea"/>
              </a:rPr>
              <a:t>とも　　　　　　　　　　　　　　　　　　　　　　　　　　　　　　　　　　　　　　　　　　　　　　たの</a:t>
            </a:r>
            <a:endParaRPr kumimoji="1" lang="en-US" altLang="ja-JP" sz="1000" b="1" dirty="0">
              <a:solidFill>
                <a:srgbClr val="FF0000"/>
              </a:solidFill>
              <a:latin typeface="+mj-ea"/>
              <a:ea typeface="+mj-ea"/>
            </a:endParaRPr>
          </a:p>
        </p:txBody>
      </p:sp>
      <p:sp>
        <p:nvSpPr>
          <p:cNvPr id="6" name="フッター プレースホルダー 2">
            <a:extLst>
              <a:ext uri="{FF2B5EF4-FFF2-40B4-BE49-F238E27FC236}">
                <a16:creationId xmlns:a16="http://schemas.microsoft.com/office/drawing/2014/main" id="{51D61166-3522-010F-1E8C-14491BC60BEF}"/>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8" name="フッター プレースホルダー 2">
            <a:extLst>
              <a:ext uri="{FF2B5EF4-FFF2-40B4-BE49-F238E27FC236}">
                <a16:creationId xmlns:a16="http://schemas.microsoft.com/office/drawing/2014/main" id="{28940C43-3756-4D69-43DF-B4FADC3F36A8}"/>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p:cNvPicPr>
            <a:picLocks noChangeAspect="1"/>
          </p:cNvPicPr>
          <p:nvPr/>
        </p:nvPicPr>
        <p:blipFill>
          <a:blip r:embed="rId3"/>
          <a:stretch>
            <a:fillRect/>
          </a:stretch>
        </p:blipFill>
        <p:spPr>
          <a:xfrm>
            <a:off x="-397" y="1628799"/>
            <a:ext cx="9144793" cy="4672503"/>
          </a:xfrm>
          <a:prstGeom prst="rect">
            <a:avLst/>
          </a:prstGeom>
        </p:spPr>
      </p:pic>
      <p:grpSp>
        <p:nvGrpSpPr>
          <p:cNvPr id="9219" name="正方形/長方形 2"/>
          <p:cNvGrpSpPr>
            <a:grpSpLocks/>
          </p:cNvGrpSpPr>
          <p:nvPr/>
        </p:nvGrpSpPr>
        <p:grpSpPr bwMode="auto">
          <a:xfrm>
            <a:off x="-30163" y="-30163"/>
            <a:ext cx="9240838" cy="868363"/>
            <a:chOff x="-19" y="-19"/>
            <a:chExt cx="5821" cy="914"/>
          </a:xfrm>
        </p:grpSpPr>
        <p:pic>
          <p:nvPicPr>
            <p:cNvPr id="9232" name="正方形/長方形 2"/>
            <p:cNvPicPr preferRelativeResize="0">
              <a:picLocks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lvl="0"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②オンラインゲーム</a:t>
              </a:r>
              <a:r>
                <a:rPr lang="ja-JP" altLang="en-US" sz="3600" b="1" dirty="0">
                  <a:solidFill>
                    <a:srgbClr val="FFFFFF"/>
                  </a:solidFill>
                  <a:effectLst>
                    <a:outerShdw blurRad="38100" dist="38100" dir="2700000" algn="tl">
                      <a:srgbClr val="C0C0C0"/>
                    </a:outerShdw>
                  </a:effectLst>
                  <a:latin typeface="+mj-ea"/>
                  <a:ea typeface="+mj-ea"/>
                  <a:cs typeface="Arial"/>
                </a:rPr>
                <a:t>トラブル（チートツール）</a:t>
              </a:r>
              <a:endParaRPr kumimoji="1" lang="ja-JP" altLang="en-US" sz="3600" b="1" i="0" u="none" strike="noStrike" kern="1200" cap="none" spc="0" normalizeH="0" baseline="0" noProof="0" dirty="0">
                <a:ln>
                  <a:noFill/>
                </a:ln>
                <a:solidFill>
                  <a:srgbClr val="FFFFFF"/>
                </a:solidFill>
                <a:effectLst>
                  <a:outerShdw blurRad="38100" dist="38100" dir="2700000" algn="tl">
                    <a:srgbClr val="C0C0C0"/>
                  </a:outerShdw>
                </a:effectLst>
                <a:uLnTx/>
                <a:uFillTx/>
                <a:latin typeface="+mj-ea"/>
                <a:ea typeface="+mj-ea"/>
                <a:cs typeface="Arial"/>
              </a:endParaRPr>
            </a:p>
          </p:txBody>
        </p:sp>
      </p:grpSp>
      <p:pic>
        <p:nvPicPr>
          <p:cNvPr id="22" name="Picture 36" descr="C:\Users\crestec\Desktop\平井作業フォルダ\CEC_2018年度用(捨てないで！)\ペープサート教材\ペープサート教材_イラスト集_Delivery\ペープサート教材_イラスト集\キャラ\中学生男子\004_中学_小学高学年男子_私服A_スマホ持ち.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5758906" y="4018902"/>
            <a:ext cx="1526384" cy="1377157"/>
          </a:xfrm>
          <a:prstGeom prst="rect">
            <a:avLst/>
          </a:prstGeom>
          <a:noFill/>
          <a:extLst>
            <a:ext uri="{909E8E84-426E-40DD-AFC4-6F175D3DCCD1}">
              <a14:hiddenFill xmlns:a14="http://schemas.microsoft.com/office/drawing/2010/main">
                <a:solidFill>
                  <a:srgbClr val="FFFFFF"/>
                </a:solidFill>
              </a14:hiddenFill>
            </a:ext>
          </a:extLst>
        </p:spPr>
      </p:pic>
      <p:sp>
        <p:nvSpPr>
          <p:cNvPr id="7" name="角丸四角形 6"/>
          <p:cNvSpPr/>
          <p:nvPr/>
        </p:nvSpPr>
        <p:spPr>
          <a:xfrm>
            <a:off x="2555777" y="2366891"/>
            <a:ext cx="2961628" cy="257427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j-ea"/>
              <a:ea typeface="+mj-ea"/>
            </a:endParaRPr>
          </a:p>
        </p:txBody>
      </p:sp>
      <p:sp>
        <p:nvSpPr>
          <p:cNvPr id="9" name="テキスト ボックス 8"/>
          <p:cNvSpPr txBox="1"/>
          <p:nvPr/>
        </p:nvSpPr>
        <p:spPr>
          <a:xfrm>
            <a:off x="2974929" y="2465263"/>
            <a:ext cx="2319253" cy="543418"/>
          </a:xfrm>
          <a:prstGeom prst="rect">
            <a:avLst/>
          </a:prstGeom>
          <a:noFill/>
        </p:spPr>
        <p:txBody>
          <a:bodyPr wrap="square" rtlCol="0">
            <a:spAutoFit/>
          </a:bodyPr>
          <a:lstStyle/>
          <a:p>
            <a:r>
              <a:rPr kumimoji="1" lang="ja-JP" altLang="en-US" sz="1200" b="1" dirty="0">
                <a:latin typeface="+mj-ea"/>
                <a:ea typeface="+mj-ea"/>
              </a:rPr>
              <a:t>必勝チート</a:t>
            </a:r>
            <a:endParaRPr kumimoji="1" lang="en-US" altLang="ja-JP" sz="1200" b="1" dirty="0">
              <a:latin typeface="+mj-ea"/>
              <a:ea typeface="+mj-ea"/>
            </a:endParaRPr>
          </a:p>
          <a:p>
            <a:pPr>
              <a:lnSpc>
                <a:spcPts val="2500"/>
              </a:lnSpc>
            </a:pPr>
            <a:r>
              <a:rPr kumimoji="1" lang="ja-JP" altLang="en-US" sz="1200" b="1" dirty="0">
                <a:latin typeface="+mj-ea"/>
                <a:ea typeface="+mj-ea"/>
              </a:rPr>
              <a:t>欲しい人は、</a:t>
            </a:r>
            <a:r>
              <a:rPr kumimoji="1" lang="en-US" altLang="ja-JP" sz="1200" b="1" dirty="0">
                <a:latin typeface="+mj-ea"/>
                <a:ea typeface="+mj-ea"/>
              </a:rPr>
              <a:t>DM</a:t>
            </a:r>
            <a:r>
              <a:rPr kumimoji="1" lang="ja-JP" altLang="en-US" sz="1200" b="1" dirty="0">
                <a:latin typeface="+mj-ea"/>
                <a:ea typeface="+mj-ea"/>
              </a:rPr>
              <a:t>でお願いします</a:t>
            </a:r>
          </a:p>
        </p:txBody>
      </p:sp>
      <p:sp>
        <p:nvSpPr>
          <p:cNvPr id="17" name="正方形/長方形 16"/>
          <p:cNvSpPr/>
          <p:nvPr/>
        </p:nvSpPr>
        <p:spPr>
          <a:xfrm>
            <a:off x="981631" y="911154"/>
            <a:ext cx="6791412" cy="523220"/>
          </a:xfrm>
          <a:prstGeom prst="rect">
            <a:avLst/>
          </a:prstGeom>
          <a:noFill/>
        </p:spPr>
        <p:txBody>
          <a:bodyPr wrap="square">
            <a:spAutoFit/>
          </a:bodyPr>
          <a:lstStyle/>
          <a:p>
            <a:pPr algn="ctr" eaLnBrk="1" hangingPunct="1">
              <a:buSzPct val="100000"/>
              <a:defRPr/>
            </a:pPr>
            <a:r>
              <a:rPr lang="ja-JP" altLang="en-US" sz="2800" b="1" dirty="0">
                <a:ln w="0"/>
                <a:solidFill>
                  <a:srgbClr val="FF0000"/>
                </a:solidFill>
                <a:effectLst>
                  <a:outerShdw blurRad="38100" dist="88900" dir="2700000" algn="tl">
                    <a:schemeClr val="tx1">
                      <a:alpha val="43000"/>
                    </a:schemeClr>
                  </a:outerShdw>
                </a:effectLst>
                <a:latin typeface="+mj-ea"/>
                <a:ea typeface="+mj-ea"/>
              </a:rPr>
              <a:t>ある友だちから、チートツールを紹介された</a:t>
            </a:r>
            <a:endParaRPr lang="en-US" altLang="ja-JP" sz="2800" b="1" dirty="0">
              <a:ln w="9525">
                <a:solidFill>
                  <a:schemeClr val="tx1"/>
                </a:solidFill>
                <a:prstDash val="solid"/>
              </a:ln>
              <a:solidFill>
                <a:srgbClr val="FF0000"/>
              </a:solidFill>
              <a:effectLst>
                <a:outerShdw blurRad="38100" dist="88900" dir="2700000" algn="tl">
                  <a:schemeClr val="tx1">
                    <a:alpha val="43000"/>
                  </a:schemeClr>
                </a:outerShdw>
              </a:effectLst>
              <a:latin typeface="+mj-ea"/>
              <a:ea typeface="+mj-ea"/>
            </a:endParaRPr>
          </a:p>
        </p:txBody>
      </p:sp>
      <p:pic>
        <p:nvPicPr>
          <p:cNvPr id="3" name="図 2"/>
          <p:cNvPicPr>
            <a:picLocks noChangeAspect="1"/>
          </p:cNvPicPr>
          <p:nvPr/>
        </p:nvPicPr>
        <p:blipFill>
          <a:blip r:embed="rId6"/>
          <a:stretch>
            <a:fillRect/>
          </a:stretch>
        </p:blipFill>
        <p:spPr>
          <a:xfrm>
            <a:off x="2708678" y="3025539"/>
            <a:ext cx="2737156" cy="1551222"/>
          </a:xfrm>
          <a:prstGeom prst="rect">
            <a:avLst/>
          </a:prstGeom>
        </p:spPr>
      </p:pic>
      <p:sp>
        <p:nvSpPr>
          <p:cNvPr id="11" name="右矢印 10"/>
          <p:cNvSpPr/>
          <p:nvPr/>
        </p:nvSpPr>
        <p:spPr>
          <a:xfrm rot="1911082" flipH="1">
            <a:off x="5105049" y="4050985"/>
            <a:ext cx="875423" cy="326097"/>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j-ea"/>
              <a:ea typeface="+mj-ea"/>
            </a:endParaRPr>
          </a:p>
        </p:txBody>
      </p:sp>
      <p:sp>
        <p:nvSpPr>
          <p:cNvPr id="4" name="吹き出し: 角を丸めた四角形 3">
            <a:extLst>
              <a:ext uri="{FF2B5EF4-FFF2-40B4-BE49-F238E27FC236}">
                <a16:creationId xmlns:a16="http://schemas.microsoft.com/office/drawing/2014/main" id="{B8CD49D5-4766-C5FF-CF1C-E3E93EBD813B}"/>
              </a:ext>
            </a:extLst>
          </p:cNvPr>
          <p:cNvSpPr/>
          <p:nvPr/>
        </p:nvSpPr>
        <p:spPr>
          <a:xfrm>
            <a:off x="5666497" y="1724845"/>
            <a:ext cx="2826369" cy="1233053"/>
          </a:xfrm>
          <a:prstGeom prst="wedgeRoundRectCallout">
            <a:avLst>
              <a:gd name="adj1" fmla="val 2320"/>
              <a:gd name="adj2" fmla="val 72007"/>
              <a:gd name="adj3" fmla="val 16667"/>
            </a:avLst>
          </a:prstGeom>
          <a:solidFill>
            <a:schemeClr val="accent4">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j-ea"/>
              <a:ea typeface="+mj-ea"/>
            </a:endParaRPr>
          </a:p>
        </p:txBody>
      </p:sp>
      <p:sp>
        <p:nvSpPr>
          <p:cNvPr id="5" name="テキスト ボックス 4">
            <a:extLst>
              <a:ext uri="{FF2B5EF4-FFF2-40B4-BE49-F238E27FC236}">
                <a16:creationId xmlns:a16="http://schemas.microsoft.com/office/drawing/2014/main" id="{B8811CDE-F795-A87A-22E0-4A44C0E811F4}"/>
              </a:ext>
            </a:extLst>
          </p:cNvPr>
          <p:cNvSpPr txBox="1"/>
          <p:nvPr/>
        </p:nvSpPr>
        <p:spPr>
          <a:xfrm>
            <a:off x="5879352" y="1912052"/>
            <a:ext cx="2613515" cy="773289"/>
          </a:xfrm>
          <a:prstGeom prst="rect">
            <a:avLst/>
          </a:prstGeom>
          <a:noFill/>
        </p:spPr>
        <p:txBody>
          <a:bodyPr wrap="square" rtlCol="0">
            <a:spAutoFit/>
          </a:bodyPr>
          <a:lstStyle/>
          <a:p>
            <a:pPr>
              <a:lnSpc>
                <a:spcPct val="150000"/>
              </a:lnSpc>
            </a:pPr>
            <a:r>
              <a:rPr kumimoji="1" lang="ja-JP" altLang="en-US" sz="1600" b="1" dirty="0">
                <a:effectLst>
                  <a:outerShdw blurRad="38100" dist="38100" dir="2700000" algn="tl">
                    <a:srgbClr val="000000">
                      <a:alpha val="43137"/>
                    </a:srgbClr>
                  </a:outerShdw>
                </a:effectLst>
                <a:latin typeface="+mj-ea"/>
                <a:ea typeface="+mj-ea"/>
              </a:rPr>
              <a:t>また負けたのか～</a:t>
            </a:r>
          </a:p>
          <a:p>
            <a:pPr>
              <a:lnSpc>
                <a:spcPct val="150000"/>
              </a:lnSpc>
            </a:pPr>
            <a:r>
              <a:rPr kumimoji="1" lang="ja-JP" altLang="en-US" sz="1600" b="1" dirty="0">
                <a:effectLst>
                  <a:outerShdw blurRad="38100" dist="38100" dir="2700000" algn="tl">
                    <a:srgbClr val="000000">
                      <a:alpha val="43137"/>
                    </a:srgbClr>
                  </a:outerShdw>
                </a:effectLst>
                <a:latin typeface="+mj-ea"/>
                <a:ea typeface="+mj-ea"/>
              </a:rPr>
              <a:t>こんな方法もあるんだけど。</a:t>
            </a:r>
          </a:p>
        </p:txBody>
      </p:sp>
      <p:sp>
        <p:nvSpPr>
          <p:cNvPr id="6" name="テキスト ボックス 5">
            <a:extLst>
              <a:ext uri="{FF2B5EF4-FFF2-40B4-BE49-F238E27FC236}">
                <a16:creationId xmlns:a16="http://schemas.microsoft.com/office/drawing/2014/main" id="{C0E9A881-7CF2-738F-8C54-C48A8F9CDC5F}"/>
              </a:ext>
            </a:extLst>
          </p:cNvPr>
          <p:cNvSpPr txBox="1"/>
          <p:nvPr/>
        </p:nvSpPr>
        <p:spPr>
          <a:xfrm>
            <a:off x="6294021" y="1855520"/>
            <a:ext cx="294203" cy="230832"/>
          </a:xfrm>
          <a:prstGeom prst="rect">
            <a:avLst/>
          </a:prstGeom>
          <a:noFill/>
        </p:spPr>
        <p:txBody>
          <a:bodyPr wrap="square" rtlCol="0">
            <a:spAutoFit/>
          </a:bodyPr>
          <a:lstStyle/>
          <a:p>
            <a:r>
              <a:rPr kumimoji="1" lang="ja-JP" altLang="en-US" sz="900" b="1" dirty="0">
                <a:effectLst>
                  <a:outerShdw blurRad="38100" dist="38100" dir="2700000" algn="tl">
                    <a:srgbClr val="000000">
                      <a:alpha val="43137"/>
                    </a:srgbClr>
                  </a:outerShdw>
                </a:effectLst>
                <a:latin typeface="+mj-ea"/>
                <a:ea typeface="+mj-ea"/>
              </a:rPr>
              <a:t>ま</a:t>
            </a:r>
            <a:endParaRPr kumimoji="1" lang="en-US" altLang="ja-JP" sz="900" b="1" dirty="0">
              <a:effectLst>
                <a:outerShdw blurRad="38100" dist="38100" dir="2700000" algn="tl">
                  <a:srgbClr val="000000">
                    <a:alpha val="43137"/>
                  </a:srgbClr>
                </a:outerShdw>
              </a:effectLst>
              <a:latin typeface="+mj-ea"/>
              <a:ea typeface="+mj-ea"/>
            </a:endParaRPr>
          </a:p>
        </p:txBody>
      </p:sp>
      <p:sp>
        <p:nvSpPr>
          <p:cNvPr id="10" name="テキスト ボックス 9">
            <a:extLst>
              <a:ext uri="{FF2B5EF4-FFF2-40B4-BE49-F238E27FC236}">
                <a16:creationId xmlns:a16="http://schemas.microsoft.com/office/drawing/2014/main" id="{34E077CA-64DF-A438-7B4F-740557475D5C}"/>
              </a:ext>
            </a:extLst>
          </p:cNvPr>
          <p:cNvSpPr txBox="1"/>
          <p:nvPr/>
        </p:nvSpPr>
        <p:spPr>
          <a:xfrm>
            <a:off x="6444208" y="2233686"/>
            <a:ext cx="635389" cy="230832"/>
          </a:xfrm>
          <a:prstGeom prst="rect">
            <a:avLst/>
          </a:prstGeom>
          <a:noFill/>
        </p:spPr>
        <p:txBody>
          <a:bodyPr wrap="square" rtlCol="0">
            <a:spAutoFit/>
          </a:bodyPr>
          <a:lstStyle/>
          <a:p>
            <a:r>
              <a:rPr kumimoji="1" lang="ja-JP" altLang="en-US" sz="900" b="1" dirty="0">
                <a:effectLst>
                  <a:outerShdw blurRad="38100" dist="38100" dir="2700000" algn="tl">
                    <a:srgbClr val="000000">
                      <a:alpha val="43137"/>
                    </a:srgbClr>
                  </a:outerShdw>
                </a:effectLst>
                <a:latin typeface="+mj-ea"/>
                <a:ea typeface="+mj-ea"/>
              </a:rPr>
              <a:t>ほうほう</a:t>
            </a:r>
            <a:endParaRPr kumimoji="1" lang="en-US" altLang="ja-JP" sz="900" b="1" dirty="0">
              <a:effectLst>
                <a:outerShdw blurRad="38100" dist="38100" dir="2700000" algn="tl">
                  <a:srgbClr val="000000">
                    <a:alpha val="43137"/>
                  </a:srgbClr>
                </a:outerShdw>
              </a:effectLst>
              <a:latin typeface="+mj-ea"/>
              <a:ea typeface="+mj-ea"/>
            </a:endParaRPr>
          </a:p>
        </p:txBody>
      </p:sp>
      <p:pic>
        <p:nvPicPr>
          <p:cNvPr id="20" name="Picture 19" descr="C:\Users\crestec\Desktop\平井作業フォルダ\CEC_2018年度用(捨てないで！)\ペープサート教材\ペープサート教材_イラスト集_Delivery\ペープサート教材_イラスト集\キャラ\中学生男子\002_中学男子B_通常.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5992223" y="3057751"/>
            <a:ext cx="915690" cy="1156284"/>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a:extLst>
              <a:ext uri="{FF2B5EF4-FFF2-40B4-BE49-F238E27FC236}">
                <a16:creationId xmlns:a16="http://schemas.microsoft.com/office/drawing/2014/main" id="{2ACB5E85-7BA6-16F6-93C9-B70E58E625DC}"/>
              </a:ext>
            </a:extLst>
          </p:cNvPr>
          <p:cNvSpPr txBox="1"/>
          <p:nvPr/>
        </p:nvSpPr>
        <p:spPr>
          <a:xfrm>
            <a:off x="2940518" y="2366768"/>
            <a:ext cx="1163787" cy="215444"/>
          </a:xfrm>
          <a:prstGeom prst="rect">
            <a:avLst/>
          </a:prstGeom>
          <a:noFill/>
        </p:spPr>
        <p:txBody>
          <a:bodyPr wrap="square" rtlCol="0">
            <a:spAutoFit/>
          </a:bodyPr>
          <a:lstStyle/>
          <a:p>
            <a:r>
              <a:rPr kumimoji="1" lang="ja-JP" altLang="en-US" sz="800" b="1" dirty="0">
                <a:latin typeface="+mj-ea"/>
                <a:ea typeface="+mj-ea"/>
              </a:rPr>
              <a:t>ひっしょう</a:t>
            </a:r>
            <a:endParaRPr kumimoji="1" lang="en-US" altLang="ja-JP" sz="800" b="1" dirty="0">
              <a:latin typeface="+mj-ea"/>
              <a:ea typeface="+mj-ea"/>
            </a:endParaRPr>
          </a:p>
        </p:txBody>
      </p:sp>
      <p:sp>
        <p:nvSpPr>
          <p:cNvPr id="15" name="テキスト ボックス 14">
            <a:extLst>
              <a:ext uri="{FF2B5EF4-FFF2-40B4-BE49-F238E27FC236}">
                <a16:creationId xmlns:a16="http://schemas.microsoft.com/office/drawing/2014/main" id="{16BD1781-98B0-9B0C-9490-E94910719D43}"/>
              </a:ext>
            </a:extLst>
          </p:cNvPr>
          <p:cNvSpPr txBox="1"/>
          <p:nvPr/>
        </p:nvSpPr>
        <p:spPr>
          <a:xfrm>
            <a:off x="2982540" y="2647380"/>
            <a:ext cx="2226492" cy="215444"/>
          </a:xfrm>
          <a:prstGeom prst="rect">
            <a:avLst/>
          </a:prstGeom>
          <a:noFill/>
        </p:spPr>
        <p:txBody>
          <a:bodyPr wrap="square" rtlCol="0">
            <a:spAutoFit/>
          </a:bodyPr>
          <a:lstStyle/>
          <a:p>
            <a:r>
              <a:rPr kumimoji="1" lang="ja-JP" altLang="en-US" sz="800" b="1" dirty="0">
                <a:latin typeface="+mj-ea"/>
                <a:ea typeface="+mj-ea"/>
              </a:rPr>
              <a:t> ほ　　　　ひと　　　　　　　　　　ねが</a:t>
            </a:r>
            <a:endParaRPr kumimoji="1" lang="en-US" altLang="ja-JP" sz="800" b="1" dirty="0">
              <a:latin typeface="+mj-ea"/>
              <a:ea typeface="+mj-ea"/>
            </a:endParaRPr>
          </a:p>
        </p:txBody>
      </p:sp>
      <p:sp>
        <p:nvSpPr>
          <p:cNvPr id="16" name="テキスト ボックス 15">
            <a:extLst>
              <a:ext uri="{FF2B5EF4-FFF2-40B4-BE49-F238E27FC236}">
                <a16:creationId xmlns:a16="http://schemas.microsoft.com/office/drawing/2014/main" id="{2A158FCD-BC46-D13B-7DA7-FF565FFC44CF}"/>
              </a:ext>
            </a:extLst>
          </p:cNvPr>
          <p:cNvSpPr txBox="1"/>
          <p:nvPr/>
        </p:nvSpPr>
        <p:spPr>
          <a:xfrm>
            <a:off x="3661018" y="3078480"/>
            <a:ext cx="1163787" cy="215444"/>
          </a:xfrm>
          <a:prstGeom prst="rect">
            <a:avLst/>
          </a:prstGeom>
          <a:noFill/>
        </p:spPr>
        <p:txBody>
          <a:bodyPr wrap="square" rtlCol="0">
            <a:spAutoFit/>
          </a:bodyPr>
          <a:lstStyle/>
          <a:p>
            <a:r>
              <a:rPr kumimoji="1" lang="ja-JP" altLang="en-US" sz="800" b="1" dirty="0">
                <a:solidFill>
                  <a:schemeClr val="bg1"/>
                </a:solidFill>
                <a:latin typeface="+mj-ea"/>
                <a:ea typeface="+mj-ea"/>
              </a:rPr>
              <a:t>りょうきんひょう</a:t>
            </a:r>
            <a:endParaRPr kumimoji="1" lang="en-US" altLang="ja-JP" sz="800" b="1" dirty="0">
              <a:solidFill>
                <a:schemeClr val="bg1"/>
              </a:solidFill>
              <a:latin typeface="+mj-ea"/>
              <a:ea typeface="+mj-ea"/>
            </a:endParaRPr>
          </a:p>
        </p:txBody>
      </p:sp>
      <p:sp>
        <p:nvSpPr>
          <p:cNvPr id="18" name="テキスト ボックス 17">
            <a:extLst>
              <a:ext uri="{FF2B5EF4-FFF2-40B4-BE49-F238E27FC236}">
                <a16:creationId xmlns:a16="http://schemas.microsoft.com/office/drawing/2014/main" id="{751DB95A-9FCA-BD6A-659E-889DDF4B78C7}"/>
              </a:ext>
            </a:extLst>
          </p:cNvPr>
          <p:cNvSpPr txBox="1"/>
          <p:nvPr/>
        </p:nvSpPr>
        <p:spPr>
          <a:xfrm>
            <a:off x="4132954" y="4065356"/>
            <a:ext cx="1135406" cy="153888"/>
          </a:xfrm>
          <a:prstGeom prst="rect">
            <a:avLst/>
          </a:prstGeom>
          <a:noFill/>
        </p:spPr>
        <p:txBody>
          <a:bodyPr wrap="square" rtlCol="0">
            <a:spAutoFit/>
          </a:bodyPr>
          <a:lstStyle/>
          <a:p>
            <a:r>
              <a:rPr kumimoji="1" lang="ja-JP" altLang="en-US" sz="400" b="1" dirty="0">
                <a:solidFill>
                  <a:schemeClr val="bg1"/>
                </a:solidFill>
                <a:latin typeface="+mj-ea"/>
                <a:ea typeface="+mj-ea"/>
              </a:rPr>
              <a:t>へんこう</a:t>
            </a:r>
            <a:endParaRPr kumimoji="1" lang="en-US" altLang="ja-JP" sz="400" b="1" dirty="0">
              <a:solidFill>
                <a:schemeClr val="bg1"/>
              </a:solidFill>
              <a:latin typeface="+mj-ea"/>
              <a:ea typeface="+mj-ea"/>
            </a:endParaRPr>
          </a:p>
        </p:txBody>
      </p:sp>
      <p:sp>
        <p:nvSpPr>
          <p:cNvPr id="19" name="テキスト ボックス 18">
            <a:extLst>
              <a:ext uri="{FF2B5EF4-FFF2-40B4-BE49-F238E27FC236}">
                <a16:creationId xmlns:a16="http://schemas.microsoft.com/office/drawing/2014/main" id="{7100ECC4-6682-6C0F-76C5-C0B254F9238D}"/>
              </a:ext>
            </a:extLst>
          </p:cNvPr>
          <p:cNvSpPr txBox="1"/>
          <p:nvPr/>
        </p:nvSpPr>
        <p:spPr>
          <a:xfrm>
            <a:off x="1792223" y="790480"/>
            <a:ext cx="4940017" cy="246221"/>
          </a:xfrm>
          <a:prstGeom prst="rect">
            <a:avLst/>
          </a:prstGeom>
          <a:noFill/>
        </p:spPr>
        <p:txBody>
          <a:bodyPr wrap="square" rtlCol="0">
            <a:spAutoFit/>
          </a:bodyPr>
          <a:lstStyle/>
          <a:p>
            <a:r>
              <a:rPr kumimoji="1" lang="ja-JP" altLang="en-US" sz="1000" b="1" dirty="0">
                <a:solidFill>
                  <a:srgbClr val="FF0000"/>
                </a:solidFill>
                <a:latin typeface="+mj-ea"/>
                <a:ea typeface="+mj-ea"/>
              </a:rPr>
              <a:t>とも　　　　　　　　　　　　　　　　　　　　　　　　　　　　　　　　　　　　　　　　　　　　　　しょう　かい</a:t>
            </a:r>
            <a:endParaRPr kumimoji="1" lang="en-US" altLang="ja-JP" sz="1000" b="1" dirty="0">
              <a:solidFill>
                <a:srgbClr val="FF0000"/>
              </a:solidFill>
              <a:latin typeface="+mj-ea"/>
              <a:ea typeface="+mj-ea"/>
            </a:endParaRPr>
          </a:p>
        </p:txBody>
      </p:sp>
      <p:pic>
        <p:nvPicPr>
          <p:cNvPr id="14" name="Picture 38" descr="C:\Users\crestec\Desktop\平井作業フォルダ\CEC_2018年度用(捨てないで！)\ペープサート教材\ペープサート教材_イラスト集_Delivery\ペープサート教材_イラスト集\キャラ\中学生男子\004_中学_小学高学年男子_私服B_スマホ持ち.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452883" y="4000086"/>
            <a:ext cx="1668802" cy="1472741"/>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16" descr="C:\Users\crestec\Desktop\平井作業フォルダ\CEC_2018年度用(捨てないで！)\ペープサート教材\ペープサート教材_イラスト集_Delivery\ペープサート教材_イラスト集\キャラ\中学生男子\001_中学男子A_楽しむ.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750628" y="2722151"/>
            <a:ext cx="1223734" cy="1413698"/>
          </a:xfrm>
          <a:prstGeom prst="rect">
            <a:avLst/>
          </a:prstGeom>
          <a:noFill/>
          <a:extLst>
            <a:ext uri="{909E8E84-426E-40DD-AFC4-6F175D3DCCD1}">
              <a14:hiddenFill xmlns:a14="http://schemas.microsoft.com/office/drawing/2010/main">
                <a:solidFill>
                  <a:srgbClr val="FFFFFF"/>
                </a:solidFill>
              </a14:hiddenFill>
            </a:ext>
          </a:extLst>
        </p:spPr>
      </p:pic>
      <p:sp>
        <p:nvSpPr>
          <p:cNvPr id="2" name="雲形吹き出し 1"/>
          <p:cNvSpPr/>
          <p:nvPr/>
        </p:nvSpPr>
        <p:spPr>
          <a:xfrm>
            <a:off x="765905" y="1554884"/>
            <a:ext cx="2016224" cy="1235878"/>
          </a:xfrm>
          <a:prstGeom prst="cloudCallout">
            <a:avLst>
              <a:gd name="adj1" fmla="val 24879"/>
              <a:gd name="adj2" fmla="val 63607"/>
            </a:avLst>
          </a:prstGeom>
          <a:solidFill>
            <a:srgbClr val="FFFF99"/>
          </a:solidFill>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b="1" dirty="0">
                <a:effectLst>
                  <a:outerShdw blurRad="38100" dist="38100" dir="2700000" algn="tl">
                    <a:srgbClr val="000000">
                      <a:alpha val="43137"/>
                    </a:srgbClr>
                  </a:outerShdw>
                </a:effectLst>
                <a:latin typeface="+mj-ea"/>
                <a:ea typeface="+mj-ea"/>
              </a:rPr>
              <a:t>ためして</a:t>
            </a:r>
            <a:endParaRPr kumimoji="1" lang="en-US" altLang="ja-JP" b="1" dirty="0">
              <a:effectLst>
                <a:outerShdw blurRad="38100" dist="38100" dir="2700000" algn="tl">
                  <a:srgbClr val="000000">
                    <a:alpha val="43137"/>
                  </a:srgbClr>
                </a:outerShdw>
              </a:effectLst>
              <a:latin typeface="+mj-ea"/>
              <a:ea typeface="+mj-ea"/>
            </a:endParaRPr>
          </a:p>
          <a:p>
            <a:r>
              <a:rPr kumimoji="1" lang="ja-JP" altLang="en-US" b="1" dirty="0">
                <a:effectLst>
                  <a:outerShdw blurRad="38100" dist="38100" dir="2700000" algn="tl">
                    <a:srgbClr val="000000">
                      <a:alpha val="43137"/>
                    </a:srgbClr>
                  </a:outerShdw>
                </a:effectLst>
                <a:latin typeface="+mj-ea"/>
                <a:ea typeface="+mj-ea"/>
              </a:rPr>
              <a:t>みたい！！</a:t>
            </a:r>
          </a:p>
        </p:txBody>
      </p:sp>
      <p:sp>
        <p:nvSpPr>
          <p:cNvPr id="8" name="テキスト ボックス 7">
            <a:extLst>
              <a:ext uri="{FF2B5EF4-FFF2-40B4-BE49-F238E27FC236}">
                <a16:creationId xmlns:a16="http://schemas.microsoft.com/office/drawing/2014/main" id="{B5DE671E-24A1-3757-959E-ECBFB4CDD9D1}"/>
              </a:ext>
            </a:extLst>
          </p:cNvPr>
          <p:cNvSpPr txBox="1"/>
          <p:nvPr/>
        </p:nvSpPr>
        <p:spPr>
          <a:xfrm>
            <a:off x="4517645" y="3367634"/>
            <a:ext cx="324744" cy="153888"/>
          </a:xfrm>
          <a:prstGeom prst="rect">
            <a:avLst/>
          </a:prstGeom>
          <a:noFill/>
        </p:spPr>
        <p:txBody>
          <a:bodyPr wrap="square" rtlCol="0">
            <a:spAutoFit/>
          </a:bodyPr>
          <a:lstStyle/>
          <a:p>
            <a:r>
              <a:rPr kumimoji="1" lang="ja-JP" altLang="en-US" sz="400" b="1" dirty="0">
                <a:solidFill>
                  <a:schemeClr val="bg1"/>
                </a:solidFill>
                <a:latin typeface="+mj-ea"/>
                <a:ea typeface="+mj-ea"/>
              </a:rPr>
              <a:t>えん</a:t>
            </a:r>
            <a:endParaRPr kumimoji="1" lang="en-US" altLang="ja-JP" sz="400" b="1" dirty="0">
              <a:solidFill>
                <a:schemeClr val="bg1"/>
              </a:solidFill>
              <a:latin typeface="+mj-ea"/>
              <a:ea typeface="+mj-ea"/>
            </a:endParaRPr>
          </a:p>
        </p:txBody>
      </p:sp>
      <p:sp>
        <p:nvSpPr>
          <p:cNvPr id="21" name="テキスト ボックス 20">
            <a:extLst>
              <a:ext uri="{FF2B5EF4-FFF2-40B4-BE49-F238E27FC236}">
                <a16:creationId xmlns:a16="http://schemas.microsoft.com/office/drawing/2014/main" id="{AC58F431-A9CE-9FF1-DA8D-3D0EFAB13405}"/>
              </a:ext>
            </a:extLst>
          </p:cNvPr>
          <p:cNvSpPr txBox="1"/>
          <p:nvPr/>
        </p:nvSpPr>
        <p:spPr>
          <a:xfrm>
            <a:off x="4637235" y="3603068"/>
            <a:ext cx="324744" cy="153888"/>
          </a:xfrm>
          <a:prstGeom prst="rect">
            <a:avLst/>
          </a:prstGeom>
          <a:noFill/>
        </p:spPr>
        <p:txBody>
          <a:bodyPr wrap="square" rtlCol="0">
            <a:spAutoFit/>
          </a:bodyPr>
          <a:lstStyle/>
          <a:p>
            <a:r>
              <a:rPr kumimoji="1" lang="ja-JP" altLang="en-US" sz="400" b="1" dirty="0">
                <a:solidFill>
                  <a:schemeClr val="bg1"/>
                </a:solidFill>
                <a:latin typeface="+mj-ea"/>
                <a:ea typeface="+mj-ea"/>
              </a:rPr>
              <a:t>えん</a:t>
            </a:r>
            <a:endParaRPr kumimoji="1" lang="en-US" altLang="ja-JP" sz="400" b="1" dirty="0">
              <a:solidFill>
                <a:schemeClr val="bg1"/>
              </a:solidFill>
              <a:latin typeface="+mj-ea"/>
              <a:ea typeface="+mj-ea"/>
            </a:endParaRPr>
          </a:p>
        </p:txBody>
      </p:sp>
      <p:sp>
        <p:nvSpPr>
          <p:cNvPr id="23" name="テキスト ボックス 22">
            <a:extLst>
              <a:ext uri="{FF2B5EF4-FFF2-40B4-BE49-F238E27FC236}">
                <a16:creationId xmlns:a16="http://schemas.microsoft.com/office/drawing/2014/main" id="{51F8A4D6-04B5-D4C1-F112-76A96E4620E6}"/>
              </a:ext>
            </a:extLst>
          </p:cNvPr>
          <p:cNvSpPr txBox="1"/>
          <p:nvPr/>
        </p:nvSpPr>
        <p:spPr>
          <a:xfrm>
            <a:off x="4651423" y="3826366"/>
            <a:ext cx="324744" cy="153888"/>
          </a:xfrm>
          <a:prstGeom prst="rect">
            <a:avLst/>
          </a:prstGeom>
          <a:noFill/>
        </p:spPr>
        <p:txBody>
          <a:bodyPr wrap="square" rtlCol="0">
            <a:spAutoFit/>
          </a:bodyPr>
          <a:lstStyle/>
          <a:p>
            <a:r>
              <a:rPr kumimoji="1" lang="ja-JP" altLang="en-US" sz="400" b="1" dirty="0">
                <a:solidFill>
                  <a:schemeClr val="bg1"/>
                </a:solidFill>
                <a:latin typeface="+mj-ea"/>
                <a:ea typeface="+mj-ea"/>
              </a:rPr>
              <a:t>えん</a:t>
            </a:r>
            <a:endParaRPr kumimoji="1" lang="en-US" altLang="ja-JP" sz="400" b="1" dirty="0">
              <a:solidFill>
                <a:schemeClr val="bg1"/>
              </a:solidFill>
              <a:latin typeface="+mj-ea"/>
              <a:ea typeface="+mj-ea"/>
            </a:endParaRPr>
          </a:p>
        </p:txBody>
      </p:sp>
      <p:sp>
        <p:nvSpPr>
          <p:cNvPr id="24" name="テキスト ボックス 23">
            <a:extLst>
              <a:ext uri="{FF2B5EF4-FFF2-40B4-BE49-F238E27FC236}">
                <a16:creationId xmlns:a16="http://schemas.microsoft.com/office/drawing/2014/main" id="{D8542479-8CC5-C558-AF2F-9194561FD6B1}"/>
              </a:ext>
            </a:extLst>
          </p:cNvPr>
          <p:cNvSpPr txBox="1"/>
          <p:nvPr/>
        </p:nvSpPr>
        <p:spPr>
          <a:xfrm>
            <a:off x="4989630" y="4073128"/>
            <a:ext cx="324744" cy="153888"/>
          </a:xfrm>
          <a:prstGeom prst="rect">
            <a:avLst/>
          </a:prstGeom>
          <a:noFill/>
        </p:spPr>
        <p:txBody>
          <a:bodyPr wrap="square" rtlCol="0">
            <a:spAutoFit/>
          </a:bodyPr>
          <a:lstStyle/>
          <a:p>
            <a:r>
              <a:rPr kumimoji="1" lang="ja-JP" altLang="en-US" sz="400" b="1" dirty="0">
                <a:solidFill>
                  <a:schemeClr val="bg1"/>
                </a:solidFill>
                <a:latin typeface="+mj-ea"/>
                <a:ea typeface="+mj-ea"/>
              </a:rPr>
              <a:t>えん</a:t>
            </a:r>
            <a:endParaRPr kumimoji="1" lang="en-US" altLang="ja-JP" sz="400" b="1" dirty="0">
              <a:solidFill>
                <a:schemeClr val="bg1"/>
              </a:solidFill>
              <a:latin typeface="+mj-ea"/>
              <a:ea typeface="+mj-ea"/>
            </a:endParaRPr>
          </a:p>
        </p:txBody>
      </p:sp>
      <p:sp>
        <p:nvSpPr>
          <p:cNvPr id="26" name="四角形: 1 つの角を切り取る 25">
            <a:extLst>
              <a:ext uri="{FF2B5EF4-FFF2-40B4-BE49-F238E27FC236}">
                <a16:creationId xmlns:a16="http://schemas.microsoft.com/office/drawing/2014/main" id="{77A77483-A319-C03E-6F56-33E34DC1B782}"/>
              </a:ext>
            </a:extLst>
          </p:cNvPr>
          <p:cNvSpPr/>
          <p:nvPr/>
        </p:nvSpPr>
        <p:spPr>
          <a:xfrm>
            <a:off x="909864" y="5517232"/>
            <a:ext cx="7262535" cy="638127"/>
          </a:xfrm>
          <a:prstGeom prst="snip1Rect">
            <a:avLst/>
          </a:prstGeom>
          <a:solidFill>
            <a:schemeClr val="accent1">
              <a:lumMod val="75000"/>
            </a:schemeClr>
          </a:solidFill>
          <a:ln w="6350"/>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rtlCol="0" anchor="ctr"/>
          <a:lstStyle>
            <a:defPPr>
              <a:defRPr lang="ja-JP"/>
            </a:defPPr>
            <a:lvl1pPr algn="l" defTabSz="457200" rtl="0" eaLnBrk="0" fontAlgn="base" hangingPunct="0">
              <a:spcBef>
                <a:spcPct val="0"/>
              </a:spcBef>
              <a:spcAft>
                <a:spcPct val="0"/>
              </a:spcAft>
              <a:defRPr kern="1200">
                <a:solidFill>
                  <a:schemeClr val="dk1"/>
                </a:solidFill>
                <a:latin typeface="+mn-lt"/>
                <a:ea typeface="+mn-ea"/>
                <a:cs typeface="+mn-cs"/>
              </a:defRPr>
            </a:lvl1pPr>
            <a:lvl2pPr marL="457200" algn="l" defTabSz="457200" rtl="0" eaLnBrk="0" fontAlgn="base" hangingPunct="0">
              <a:spcBef>
                <a:spcPct val="0"/>
              </a:spcBef>
              <a:spcAft>
                <a:spcPct val="0"/>
              </a:spcAft>
              <a:defRPr kern="1200">
                <a:solidFill>
                  <a:schemeClr val="dk1"/>
                </a:solidFill>
                <a:latin typeface="+mn-lt"/>
                <a:ea typeface="+mn-ea"/>
                <a:cs typeface="+mn-cs"/>
              </a:defRPr>
            </a:lvl2pPr>
            <a:lvl3pPr marL="914400" algn="l" defTabSz="457200" rtl="0" eaLnBrk="0" fontAlgn="base" hangingPunct="0">
              <a:spcBef>
                <a:spcPct val="0"/>
              </a:spcBef>
              <a:spcAft>
                <a:spcPct val="0"/>
              </a:spcAft>
              <a:defRPr kern="1200">
                <a:solidFill>
                  <a:schemeClr val="dk1"/>
                </a:solidFill>
                <a:latin typeface="+mn-lt"/>
                <a:ea typeface="+mn-ea"/>
                <a:cs typeface="+mn-cs"/>
              </a:defRPr>
            </a:lvl3pPr>
            <a:lvl4pPr marL="1371600" algn="l" defTabSz="457200" rtl="0" eaLnBrk="0" fontAlgn="base" hangingPunct="0">
              <a:spcBef>
                <a:spcPct val="0"/>
              </a:spcBef>
              <a:spcAft>
                <a:spcPct val="0"/>
              </a:spcAft>
              <a:defRPr kern="1200">
                <a:solidFill>
                  <a:schemeClr val="dk1"/>
                </a:solidFill>
                <a:latin typeface="+mn-lt"/>
                <a:ea typeface="+mn-ea"/>
                <a:cs typeface="+mn-cs"/>
              </a:defRPr>
            </a:lvl4pPr>
            <a:lvl5pPr marL="1828800" algn="l" defTabSz="457200"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kumimoji="1" lang="ja-JP" altLang="en-US" dirty="0">
              <a:ln w="0"/>
              <a:solidFill>
                <a:schemeClr val="bg1"/>
              </a:solidFill>
              <a:effectLst>
                <a:outerShdw blurRad="38100" dist="25400" dir="5400000" algn="ctr" rotWithShape="0">
                  <a:srgbClr val="6E747A">
                    <a:alpha val="43000"/>
                  </a:srgbClr>
                </a:outerShdw>
              </a:effectLst>
            </a:endParaRPr>
          </a:p>
        </p:txBody>
      </p:sp>
      <p:sp>
        <p:nvSpPr>
          <p:cNvPr id="27" name="テキスト ボックス 8">
            <a:extLst>
              <a:ext uri="{FF2B5EF4-FFF2-40B4-BE49-F238E27FC236}">
                <a16:creationId xmlns:a16="http://schemas.microsoft.com/office/drawing/2014/main" id="{FE0FF2D1-53AF-AC20-C5E6-84D576546576}"/>
              </a:ext>
            </a:extLst>
          </p:cNvPr>
          <p:cNvSpPr txBox="1"/>
          <p:nvPr/>
        </p:nvSpPr>
        <p:spPr>
          <a:xfrm>
            <a:off x="1169750" y="5642894"/>
            <a:ext cx="6786626" cy="461665"/>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r>
              <a:rPr kumimoji="1" lang="en-US" altLang="ja-JP" sz="800" b="1" dirty="0">
                <a:solidFill>
                  <a:schemeClr val="bg1"/>
                </a:solidFill>
                <a:latin typeface="+mn-ea"/>
                <a:ea typeface="+mn-ea"/>
              </a:rPr>
              <a:t>※</a:t>
            </a:r>
            <a:r>
              <a:rPr kumimoji="1" lang="ja-JP" altLang="en-US" sz="800" b="1" dirty="0">
                <a:solidFill>
                  <a:schemeClr val="bg1"/>
                </a:solidFill>
                <a:latin typeface="+mn-ea"/>
                <a:ea typeface="+mn-ea"/>
              </a:rPr>
              <a:t>チートツールとは＝コンピューターゲームにおいて運営側が意図しないコンテンツの改変、動作を行わせるツールのこと。 </a:t>
            </a:r>
            <a:r>
              <a:rPr kumimoji="1" lang="en-US" altLang="ja-JP" sz="800" b="1" dirty="0">
                <a:solidFill>
                  <a:schemeClr val="bg1"/>
                </a:solidFill>
                <a:latin typeface="+mn-ea"/>
                <a:ea typeface="+mn-ea"/>
              </a:rPr>
              <a:t>cheat</a:t>
            </a:r>
            <a:r>
              <a:rPr kumimoji="1" lang="ja-JP" altLang="en-US" sz="800" b="1" dirty="0">
                <a:solidFill>
                  <a:schemeClr val="bg1"/>
                </a:solidFill>
                <a:latin typeface="+mn-ea"/>
                <a:ea typeface="+mn-ea"/>
              </a:rPr>
              <a:t>とは「詐欺」「騙す」という</a:t>
            </a:r>
            <a:endParaRPr kumimoji="1" lang="en-US" altLang="ja-JP" sz="800" b="1" dirty="0">
              <a:solidFill>
                <a:schemeClr val="bg1"/>
              </a:solidFill>
              <a:latin typeface="+mn-ea"/>
              <a:ea typeface="+mn-ea"/>
            </a:endParaRPr>
          </a:p>
          <a:p>
            <a:endParaRPr kumimoji="1" lang="en-US" altLang="ja-JP" sz="800" b="1" dirty="0">
              <a:solidFill>
                <a:schemeClr val="bg1"/>
              </a:solidFill>
              <a:latin typeface="+mn-ea"/>
              <a:ea typeface="+mn-ea"/>
            </a:endParaRPr>
          </a:p>
          <a:p>
            <a:r>
              <a:rPr kumimoji="1" lang="ja-JP" altLang="en-US" sz="800" b="1" dirty="0">
                <a:solidFill>
                  <a:schemeClr val="bg1"/>
                </a:solidFill>
                <a:latin typeface="+mn-ea"/>
                <a:ea typeface="+mn-ea"/>
              </a:rPr>
              <a:t>意味の英単語で、キャラクターの強化やゲームの自動操作・速度変更・多重起動などを行い、ゲームを有利に進めさせる。</a:t>
            </a:r>
          </a:p>
        </p:txBody>
      </p:sp>
      <p:sp>
        <p:nvSpPr>
          <p:cNvPr id="29" name="テキスト ボックス 10">
            <a:extLst>
              <a:ext uri="{FF2B5EF4-FFF2-40B4-BE49-F238E27FC236}">
                <a16:creationId xmlns:a16="http://schemas.microsoft.com/office/drawing/2014/main" id="{CF7F7F08-6E91-6167-CD25-214B2C61D361}"/>
              </a:ext>
            </a:extLst>
          </p:cNvPr>
          <p:cNvSpPr txBox="1"/>
          <p:nvPr/>
        </p:nvSpPr>
        <p:spPr>
          <a:xfrm>
            <a:off x="3367245" y="5551089"/>
            <a:ext cx="5093187" cy="169277"/>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r>
              <a:rPr kumimoji="1" lang="ja-JP" altLang="en-US" sz="500" b="1" dirty="0">
                <a:solidFill>
                  <a:schemeClr val="bg1"/>
                </a:solidFill>
                <a:latin typeface="+mn-ea"/>
                <a:ea typeface="+mn-ea"/>
              </a:rPr>
              <a:t> うんえいがわ　　いと　　　　　　　　　　　　　　　　　　　　かいへん　どうさ　　おこな　　 　　　　　　　　　　　　　　　　　　　 ちーと　　　　　　　さぎ　　　　だます</a:t>
            </a:r>
          </a:p>
        </p:txBody>
      </p:sp>
      <p:sp>
        <p:nvSpPr>
          <p:cNvPr id="30" name="テキスト ボックス 18">
            <a:extLst>
              <a:ext uri="{FF2B5EF4-FFF2-40B4-BE49-F238E27FC236}">
                <a16:creationId xmlns:a16="http://schemas.microsoft.com/office/drawing/2014/main" id="{A8E48457-F405-2DE6-9EC3-113CA3753FF6}"/>
              </a:ext>
            </a:extLst>
          </p:cNvPr>
          <p:cNvSpPr txBox="1"/>
          <p:nvPr/>
        </p:nvSpPr>
        <p:spPr>
          <a:xfrm>
            <a:off x="1187624" y="5794921"/>
            <a:ext cx="7245813" cy="169277"/>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r>
              <a:rPr kumimoji="1" lang="ja-JP" altLang="en-US" sz="500" b="1" dirty="0">
                <a:solidFill>
                  <a:schemeClr val="bg1"/>
                </a:solidFill>
                <a:latin typeface="+mn-ea"/>
                <a:ea typeface="+mn-ea"/>
              </a:rPr>
              <a:t>いみ　　　　えいたんご　　　　　　　　　　　　　　　　　　きょうか　　　　　　　　　　　　じどうそうさ　　　　そくどへんこう　　たじゅうきどう　　　　　　　おこな　　　　　　　　 　　　ゆうこう　　すす</a:t>
            </a:r>
          </a:p>
        </p:txBody>
      </p:sp>
      <p:sp>
        <p:nvSpPr>
          <p:cNvPr id="25" name="フッター プレースホルダー 2">
            <a:extLst>
              <a:ext uri="{FF2B5EF4-FFF2-40B4-BE49-F238E27FC236}">
                <a16:creationId xmlns:a16="http://schemas.microsoft.com/office/drawing/2014/main" id="{9C8D679A-CA50-D075-AF21-CB8C4EDF3FC1}"/>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31" name="フッター プレースホルダー 2">
            <a:extLst>
              <a:ext uri="{FF2B5EF4-FFF2-40B4-BE49-F238E27FC236}">
                <a16:creationId xmlns:a16="http://schemas.microsoft.com/office/drawing/2014/main" id="{477C206B-0B78-D9F2-B005-1BCBBF80D2BD}"/>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1933342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p:cNvPicPr>
            <a:picLocks noChangeAspect="1"/>
          </p:cNvPicPr>
          <p:nvPr/>
        </p:nvPicPr>
        <p:blipFill>
          <a:blip r:embed="rId3"/>
          <a:stretch>
            <a:fillRect/>
          </a:stretch>
        </p:blipFill>
        <p:spPr>
          <a:xfrm>
            <a:off x="-397" y="782038"/>
            <a:ext cx="9144793" cy="5560034"/>
          </a:xfrm>
          <a:prstGeom prst="rect">
            <a:avLst/>
          </a:prstGeom>
        </p:spPr>
      </p:pic>
      <p:grpSp>
        <p:nvGrpSpPr>
          <p:cNvPr id="9219" name="正方形/長方形 2"/>
          <p:cNvGrpSpPr>
            <a:grpSpLocks/>
          </p:cNvGrpSpPr>
          <p:nvPr/>
        </p:nvGrpSpPr>
        <p:grpSpPr bwMode="auto">
          <a:xfrm>
            <a:off x="-30163" y="-30163"/>
            <a:ext cx="9240838" cy="868363"/>
            <a:chOff x="-19" y="-19"/>
            <a:chExt cx="5821" cy="914"/>
          </a:xfrm>
        </p:grpSpPr>
        <p:pic>
          <p:nvPicPr>
            <p:cNvPr id="9232" name="正方形/長方形 2"/>
            <p:cNvPicPr preferRelativeResize="0">
              <a:picLocks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lvl="0"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③オンラインゲーム</a:t>
              </a:r>
              <a:r>
                <a:rPr lang="ja-JP" altLang="en-US" sz="3600" b="1" dirty="0">
                  <a:solidFill>
                    <a:srgbClr val="FFFFFF"/>
                  </a:solidFill>
                  <a:effectLst>
                    <a:outerShdw blurRad="38100" dist="38100" dir="2700000" algn="tl">
                      <a:srgbClr val="C0C0C0"/>
                    </a:outerShdw>
                  </a:effectLst>
                  <a:latin typeface="+mj-ea"/>
                  <a:ea typeface="+mj-ea"/>
                  <a:cs typeface="Arial"/>
                </a:rPr>
                <a:t>トラブル（チートツール）</a:t>
              </a:r>
              <a:endParaRPr kumimoji="1" lang="ja-JP" altLang="en-US" sz="3600" b="1" i="0" u="none" strike="noStrike" kern="1200" cap="none" spc="0" normalizeH="0" baseline="0" noProof="0" dirty="0">
                <a:ln>
                  <a:noFill/>
                </a:ln>
                <a:solidFill>
                  <a:srgbClr val="FFFFFF"/>
                </a:solidFill>
                <a:effectLst>
                  <a:outerShdw blurRad="38100" dist="38100" dir="2700000" algn="tl">
                    <a:srgbClr val="C0C0C0"/>
                  </a:outerShdw>
                </a:effectLst>
                <a:uLnTx/>
                <a:uFillTx/>
                <a:latin typeface="+mj-ea"/>
                <a:ea typeface="+mj-ea"/>
                <a:cs typeface="Arial"/>
              </a:endParaRPr>
            </a:p>
          </p:txBody>
        </p:sp>
      </p:grpSp>
      <p:grpSp>
        <p:nvGrpSpPr>
          <p:cNvPr id="3" name="グループ化 2"/>
          <p:cNvGrpSpPr/>
          <p:nvPr/>
        </p:nvGrpSpPr>
        <p:grpSpPr>
          <a:xfrm>
            <a:off x="3319032" y="3819438"/>
            <a:ext cx="1318480" cy="2016224"/>
            <a:chOff x="856910" y="3933056"/>
            <a:chExt cx="1318480" cy="2016224"/>
          </a:xfrm>
          <a:effectLst>
            <a:outerShdw blurRad="50800" dist="38100" dir="2700000" algn="tl" rotWithShape="0">
              <a:prstClr val="black">
                <a:alpha val="40000"/>
              </a:prstClr>
            </a:outerShdw>
          </a:effectLst>
        </p:grpSpPr>
        <p:pic>
          <p:nvPicPr>
            <p:cNvPr id="23" name="Picture 38" descr="C:\Users\crestec\Desktop\平井作業フォルダ\CEC_2018年度用(捨てないで！)\ペープサート教材\ペープサート教材_イラスト集_Delivery\ペープサート教材_イラスト集\キャラ\中学生男子\004_中学_小学高学年男子_私服B_スマホ持ち.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56910" y="4922320"/>
              <a:ext cx="1163676" cy="1026960"/>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10" descr="C:\Users\crestec\Desktop\平井作業フォルダ\CEC_2018年度用(捨てないで！)\ペープサート教材\ペープサート教材_イラスト集_Delivery\ペープサート教材_イラスト集\キャラ\中学生男子\001_中学男子A_焦る.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95270" y="3933056"/>
              <a:ext cx="1080120" cy="1133241"/>
            </a:xfrm>
            <a:prstGeom prst="rect">
              <a:avLst/>
            </a:prstGeom>
            <a:noFill/>
            <a:extLst>
              <a:ext uri="{909E8E84-426E-40DD-AFC4-6F175D3DCCD1}">
                <a14:hiddenFill xmlns:a14="http://schemas.microsoft.com/office/drawing/2010/main">
                  <a:solidFill>
                    <a:srgbClr val="FFFFFF"/>
                  </a:solidFill>
                </a14:hiddenFill>
              </a:ext>
            </a:extLst>
          </p:spPr>
        </p:pic>
      </p:grpSp>
      <p:sp>
        <p:nvSpPr>
          <p:cNvPr id="4" name="吹き出し: 角を丸めた四角形 3">
            <a:extLst>
              <a:ext uri="{FF2B5EF4-FFF2-40B4-BE49-F238E27FC236}">
                <a16:creationId xmlns:a16="http://schemas.microsoft.com/office/drawing/2014/main" id="{BE404A2E-8392-425D-0653-ADF3E338F1D9}"/>
              </a:ext>
            </a:extLst>
          </p:cNvPr>
          <p:cNvSpPr/>
          <p:nvPr/>
        </p:nvSpPr>
        <p:spPr>
          <a:xfrm>
            <a:off x="645717" y="2760590"/>
            <a:ext cx="2822473" cy="2450885"/>
          </a:xfrm>
          <a:prstGeom prst="wedgeRoundRectCallout">
            <a:avLst>
              <a:gd name="adj1" fmla="val 47602"/>
              <a:gd name="adj2" fmla="val 54548"/>
              <a:gd name="adj3" fmla="val 16667"/>
            </a:avLst>
          </a:prstGeom>
          <a:solidFill>
            <a:srgbClr val="FFFFCC"/>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j-ea"/>
              <a:ea typeface="+mj-ea"/>
            </a:endParaRPr>
          </a:p>
        </p:txBody>
      </p:sp>
      <p:sp>
        <p:nvSpPr>
          <p:cNvPr id="5" name="テキスト ボックス 4">
            <a:extLst>
              <a:ext uri="{FF2B5EF4-FFF2-40B4-BE49-F238E27FC236}">
                <a16:creationId xmlns:a16="http://schemas.microsoft.com/office/drawing/2014/main" id="{89DCEA04-75FB-ADEA-8019-42E6E52B09A0}"/>
              </a:ext>
            </a:extLst>
          </p:cNvPr>
          <p:cNvSpPr txBox="1"/>
          <p:nvPr/>
        </p:nvSpPr>
        <p:spPr>
          <a:xfrm>
            <a:off x="808904" y="2970116"/>
            <a:ext cx="2631270" cy="1891159"/>
          </a:xfrm>
          <a:prstGeom prst="rect">
            <a:avLst/>
          </a:prstGeom>
          <a:noFill/>
        </p:spPr>
        <p:txBody>
          <a:bodyPr wrap="square" rtlCol="0">
            <a:spAutoFit/>
          </a:bodyPr>
          <a:lstStyle/>
          <a:p>
            <a:pPr>
              <a:lnSpc>
                <a:spcPct val="150000"/>
              </a:lnSpc>
            </a:pPr>
            <a:r>
              <a:rPr kumimoji="1" lang="ja-JP" altLang="en-US" sz="1600" b="1" dirty="0">
                <a:effectLst>
                  <a:outerShdw blurRad="38100" dist="38100" dir="2700000" algn="tl">
                    <a:srgbClr val="000000">
                      <a:alpha val="43137"/>
                    </a:srgbClr>
                  </a:outerShdw>
                </a:effectLst>
                <a:latin typeface="+mj-ea"/>
                <a:ea typeface="+mj-ea"/>
              </a:rPr>
              <a:t>そうなんだ。</a:t>
            </a:r>
            <a:endParaRPr kumimoji="1" lang="en-US" altLang="ja-JP" sz="1600" b="1" dirty="0">
              <a:effectLst>
                <a:outerShdw blurRad="38100" dist="38100" dir="2700000" algn="tl">
                  <a:srgbClr val="000000">
                    <a:alpha val="43137"/>
                  </a:srgbClr>
                </a:outerShdw>
              </a:effectLst>
              <a:latin typeface="+mj-ea"/>
              <a:ea typeface="+mj-ea"/>
            </a:endParaRPr>
          </a:p>
          <a:p>
            <a:pPr>
              <a:lnSpc>
                <a:spcPct val="150000"/>
              </a:lnSpc>
            </a:pPr>
            <a:r>
              <a:rPr kumimoji="1" lang="ja-JP" altLang="en-US" sz="1600" b="1" dirty="0">
                <a:effectLst>
                  <a:outerShdw blurRad="38100" dist="38100" dir="2700000" algn="tl">
                    <a:srgbClr val="000000">
                      <a:alpha val="43137"/>
                    </a:srgbClr>
                  </a:outerShdw>
                </a:effectLst>
                <a:latin typeface="+mj-ea"/>
                <a:ea typeface="+mj-ea"/>
              </a:rPr>
              <a:t>そもそもチートツールは禁止されてるし、トラブルも多いようだからやめとくよ。</a:t>
            </a:r>
            <a:endParaRPr kumimoji="1" lang="en-US" altLang="ja-JP" sz="1600" b="1" dirty="0">
              <a:effectLst>
                <a:outerShdw blurRad="38100" dist="38100" dir="2700000" algn="tl">
                  <a:srgbClr val="000000">
                    <a:alpha val="43137"/>
                  </a:srgbClr>
                </a:outerShdw>
              </a:effectLst>
              <a:latin typeface="+mj-ea"/>
              <a:ea typeface="+mj-ea"/>
            </a:endParaRPr>
          </a:p>
          <a:p>
            <a:pPr>
              <a:lnSpc>
                <a:spcPct val="150000"/>
              </a:lnSpc>
            </a:pPr>
            <a:r>
              <a:rPr kumimoji="1" lang="ja-JP" altLang="en-US" sz="1600" b="1" dirty="0">
                <a:effectLst>
                  <a:outerShdw blurRad="38100" dist="38100" dir="2700000" algn="tl">
                    <a:srgbClr val="000000">
                      <a:alpha val="43137"/>
                    </a:srgbClr>
                  </a:outerShdw>
                </a:effectLst>
                <a:latin typeface="+mj-ea"/>
                <a:ea typeface="+mj-ea"/>
              </a:rPr>
              <a:t>教えてくれてありがとう。</a:t>
            </a:r>
          </a:p>
        </p:txBody>
      </p:sp>
      <p:sp>
        <p:nvSpPr>
          <p:cNvPr id="6" name="吹き出し: 角を丸めた四角形 5">
            <a:extLst>
              <a:ext uri="{FF2B5EF4-FFF2-40B4-BE49-F238E27FC236}">
                <a16:creationId xmlns:a16="http://schemas.microsoft.com/office/drawing/2014/main" id="{9659BAB4-86E6-DA97-701A-626A0FFE346C}"/>
              </a:ext>
            </a:extLst>
          </p:cNvPr>
          <p:cNvSpPr/>
          <p:nvPr/>
        </p:nvSpPr>
        <p:spPr>
          <a:xfrm>
            <a:off x="5666498" y="1724845"/>
            <a:ext cx="2601504" cy="1613764"/>
          </a:xfrm>
          <a:prstGeom prst="wedgeRoundRectCallout">
            <a:avLst>
              <a:gd name="adj1" fmla="val -42481"/>
              <a:gd name="adj2" fmla="val 60625"/>
              <a:gd name="adj3" fmla="val 16667"/>
            </a:avLst>
          </a:prstGeom>
          <a:solidFill>
            <a:schemeClr val="accent3">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effectLst>
                <a:outerShdw blurRad="38100" dist="38100" dir="2700000" algn="tl">
                  <a:srgbClr val="000000">
                    <a:alpha val="43137"/>
                  </a:srgbClr>
                </a:outerShdw>
              </a:effectLst>
              <a:latin typeface="+mj-ea"/>
              <a:ea typeface="+mj-ea"/>
            </a:endParaRPr>
          </a:p>
        </p:txBody>
      </p:sp>
      <p:sp>
        <p:nvSpPr>
          <p:cNvPr id="7" name="吹き出し: 角を丸めた四角形 6">
            <a:extLst>
              <a:ext uri="{FF2B5EF4-FFF2-40B4-BE49-F238E27FC236}">
                <a16:creationId xmlns:a16="http://schemas.microsoft.com/office/drawing/2014/main" id="{D618050E-EE6D-23B0-3D31-1DF095A91C68}"/>
              </a:ext>
            </a:extLst>
          </p:cNvPr>
          <p:cNvSpPr/>
          <p:nvPr/>
        </p:nvSpPr>
        <p:spPr>
          <a:xfrm>
            <a:off x="2963270" y="1258913"/>
            <a:ext cx="2601504" cy="1613764"/>
          </a:xfrm>
          <a:prstGeom prst="wedgeRoundRectCallout">
            <a:avLst>
              <a:gd name="adj1" fmla="val 42714"/>
              <a:gd name="adj2" fmla="val 58748"/>
              <a:gd name="adj3" fmla="val 16667"/>
            </a:avLst>
          </a:prstGeom>
          <a:solidFill>
            <a:schemeClr val="accent4">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effectLst>
                <a:outerShdw blurRad="38100" dist="38100" dir="2700000" algn="tl">
                  <a:srgbClr val="000000">
                    <a:alpha val="43137"/>
                  </a:srgbClr>
                </a:outerShdw>
              </a:effectLst>
              <a:latin typeface="+mj-ea"/>
              <a:ea typeface="+mj-ea"/>
            </a:endParaRPr>
          </a:p>
        </p:txBody>
      </p:sp>
      <p:sp>
        <p:nvSpPr>
          <p:cNvPr id="8" name="テキスト ボックス 7">
            <a:extLst>
              <a:ext uri="{FF2B5EF4-FFF2-40B4-BE49-F238E27FC236}">
                <a16:creationId xmlns:a16="http://schemas.microsoft.com/office/drawing/2014/main" id="{7C85881F-DF04-6B45-A046-407474FE179C}"/>
              </a:ext>
            </a:extLst>
          </p:cNvPr>
          <p:cNvSpPr txBox="1"/>
          <p:nvPr/>
        </p:nvSpPr>
        <p:spPr>
          <a:xfrm>
            <a:off x="3209094" y="1458888"/>
            <a:ext cx="2174317" cy="1142620"/>
          </a:xfrm>
          <a:prstGeom prst="rect">
            <a:avLst/>
          </a:prstGeom>
          <a:noFill/>
        </p:spPr>
        <p:txBody>
          <a:bodyPr wrap="square" rtlCol="0">
            <a:spAutoFit/>
          </a:bodyPr>
          <a:lstStyle/>
          <a:p>
            <a:pPr>
              <a:lnSpc>
                <a:spcPct val="150000"/>
              </a:lnSpc>
            </a:pPr>
            <a:r>
              <a:rPr kumimoji="1" lang="ja-JP" altLang="en-US" sz="1600" b="1" dirty="0">
                <a:effectLst>
                  <a:outerShdw blurRad="38100" dist="38100" dir="2700000" algn="tl">
                    <a:srgbClr val="000000">
                      <a:alpha val="43137"/>
                    </a:srgbClr>
                  </a:outerShdw>
                </a:effectLst>
                <a:latin typeface="+mj-ea"/>
                <a:ea typeface="+mj-ea"/>
              </a:rPr>
              <a:t>お金を払ってもチートツールが届かない場合も多いらしいよ。</a:t>
            </a:r>
            <a:endParaRPr kumimoji="1" lang="en-US" altLang="ja-JP" sz="1600" b="1" dirty="0">
              <a:effectLst>
                <a:outerShdw blurRad="38100" dist="38100" dir="2700000" algn="tl">
                  <a:srgbClr val="000000">
                    <a:alpha val="43137"/>
                  </a:srgbClr>
                </a:outerShdw>
              </a:effectLst>
              <a:latin typeface="+mj-ea"/>
              <a:ea typeface="+mj-ea"/>
            </a:endParaRPr>
          </a:p>
        </p:txBody>
      </p:sp>
      <p:sp>
        <p:nvSpPr>
          <p:cNvPr id="9" name="テキスト ボックス 8">
            <a:extLst>
              <a:ext uri="{FF2B5EF4-FFF2-40B4-BE49-F238E27FC236}">
                <a16:creationId xmlns:a16="http://schemas.microsoft.com/office/drawing/2014/main" id="{358D77E9-653A-3571-37CC-D51028EE07B3}"/>
              </a:ext>
            </a:extLst>
          </p:cNvPr>
          <p:cNvSpPr txBox="1"/>
          <p:nvPr/>
        </p:nvSpPr>
        <p:spPr>
          <a:xfrm>
            <a:off x="5879352" y="1912052"/>
            <a:ext cx="2222391" cy="1142620"/>
          </a:xfrm>
          <a:prstGeom prst="rect">
            <a:avLst/>
          </a:prstGeom>
          <a:noFill/>
        </p:spPr>
        <p:txBody>
          <a:bodyPr wrap="square" rtlCol="0">
            <a:spAutoFit/>
          </a:bodyPr>
          <a:lstStyle/>
          <a:p>
            <a:pPr>
              <a:lnSpc>
                <a:spcPct val="150000"/>
              </a:lnSpc>
            </a:pPr>
            <a:r>
              <a:rPr kumimoji="1" lang="ja-JP" altLang="en-US" sz="1600" b="1" dirty="0">
                <a:effectLst>
                  <a:outerShdw blurRad="38100" dist="38100" dir="2700000" algn="tl">
                    <a:srgbClr val="000000">
                      <a:alpha val="43137"/>
                    </a:srgbClr>
                  </a:outerShdw>
                </a:effectLst>
                <a:latin typeface="+mj-ea"/>
                <a:ea typeface="+mj-ea"/>
              </a:rPr>
              <a:t>チートツールを使ったことが犯罪として扱われた事例もあるらしいよ！</a:t>
            </a:r>
          </a:p>
        </p:txBody>
      </p:sp>
      <p:grpSp>
        <p:nvGrpSpPr>
          <p:cNvPr id="2" name="グループ化 1"/>
          <p:cNvGrpSpPr/>
          <p:nvPr/>
        </p:nvGrpSpPr>
        <p:grpSpPr>
          <a:xfrm>
            <a:off x="5082500" y="3074723"/>
            <a:ext cx="1500047" cy="2324389"/>
            <a:chOff x="3264568" y="2240602"/>
            <a:chExt cx="1500047" cy="2412479"/>
          </a:xfrm>
          <a:effectLst>
            <a:outerShdw blurRad="50800" dist="38100" dir="2700000" algn="tl" rotWithShape="0">
              <a:prstClr val="black">
                <a:alpha val="40000"/>
              </a:prstClr>
            </a:outerShdw>
          </a:effectLst>
        </p:grpSpPr>
        <p:pic>
          <p:nvPicPr>
            <p:cNvPr id="17" name="Picture 40" descr="C:\Users\crestec\Desktop\平井作業フォルダ\CEC_2018年度用(捨てないで！)\ペープサート教材\ペープサート教材_イラスト集_Delivery\ペープサート教材_イラスト集\キャラ\中学生男子\004_中学_小学高学年男子_私服C_スマホ持ち.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3264568" y="3292084"/>
              <a:ext cx="1500047" cy="1360997"/>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33" descr="C:\Users\crestec\Desktop\平井作業フォルダ\CEC_2018年度用(捨てないで！)\ペープサート教材\ペープサート教材_イラスト集_Delivery\ペープサート教材_イラスト集\キャラ\中学生男子\003_中学男子C_悩む.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366292" y="2240602"/>
              <a:ext cx="1223964" cy="1212416"/>
            </a:xfrm>
            <a:prstGeom prst="rect">
              <a:avLst/>
            </a:prstGeom>
            <a:noFill/>
            <a:extLst>
              <a:ext uri="{909E8E84-426E-40DD-AFC4-6F175D3DCCD1}">
                <a14:hiddenFill xmlns:a14="http://schemas.microsoft.com/office/drawing/2010/main">
                  <a:solidFill>
                    <a:srgbClr val="FFFFFF"/>
                  </a:solidFill>
                </a14:hiddenFill>
              </a:ext>
            </a:extLst>
          </p:spPr>
        </p:pic>
      </p:grpSp>
      <p:sp>
        <p:nvSpPr>
          <p:cNvPr id="10" name="テキスト ボックス 9">
            <a:extLst>
              <a:ext uri="{FF2B5EF4-FFF2-40B4-BE49-F238E27FC236}">
                <a16:creationId xmlns:a16="http://schemas.microsoft.com/office/drawing/2014/main" id="{6BF28DB6-392C-21EA-08F0-B71DA01E613C}"/>
              </a:ext>
            </a:extLst>
          </p:cNvPr>
          <p:cNvSpPr txBox="1"/>
          <p:nvPr/>
        </p:nvSpPr>
        <p:spPr>
          <a:xfrm>
            <a:off x="3420223" y="1417099"/>
            <a:ext cx="2174317" cy="230832"/>
          </a:xfrm>
          <a:prstGeom prst="rect">
            <a:avLst/>
          </a:prstGeom>
          <a:noFill/>
        </p:spPr>
        <p:txBody>
          <a:bodyPr wrap="square" rtlCol="0">
            <a:spAutoFit/>
          </a:bodyPr>
          <a:lstStyle/>
          <a:p>
            <a:r>
              <a:rPr kumimoji="1" lang="ja-JP" altLang="en-US" sz="900" b="1" dirty="0">
                <a:effectLst>
                  <a:outerShdw blurRad="38100" dist="38100" dir="2700000" algn="tl">
                    <a:srgbClr val="000000">
                      <a:alpha val="43137"/>
                    </a:srgbClr>
                  </a:outerShdw>
                </a:effectLst>
                <a:latin typeface="+mj-ea"/>
                <a:ea typeface="+mj-ea"/>
              </a:rPr>
              <a:t>かね　 はら</a:t>
            </a:r>
            <a:endParaRPr kumimoji="1" lang="en-US" altLang="ja-JP" sz="900" b="1" dirty="0">
              <a:effectLst>
                <a:outerShdw blurRad="38100" dist="38100" dir="2700000" algn="tl">
                  <a:srgbClr val="000000">
                    <a:alpha val="43137"/>
                  </a:srgbClr>
                </a:outerShdw>
              </a:effectLst>
              <a:latin typeface="+mj-ea"/>
              <a:ea typeface="+mj-ea"/>
            </a:endParaRPr>
          </a:p>
        </p:txBody>
      </p:sp>
      <p:sp>
        <p:nvSpPr>
          <p:cNvPr id="11" name="テキスト ボックス 10">
            <a:extLst>
              <a:ext uri="{FF2B5EF4-FFF2-40B4-BE49-F238E27FC236}">
                <a16:creationId xmlns:a16="http://schemas.microsoft.com/office/drawing/2014/main" id="{0E356EBD-02F3-34DB-05F3-1555A34D7694}"/>
              </a:ext>
            </a:extLst>
          </p:cNvPr>
          <p:cNvSpPr txBox="1"/>
          <p:nvPr/>
        </p:nvSpPr>
        <p:spPr>
          <a:xfrm>
            <a:off x="3832334" y="1776048"/>
            <a:ext cx="1727737" cy="230832"/>
          </a:xfrm>
          <a:prstGeom prst="rect">
            <a:avLst/>
          </a:prstGeom>
          <a:noFill/>
        </p:spPr>
        <p:txBody>
          <a:bodyPr wrap="square" rtlCol="0">
            <a:spAutoFit/>
          </a:bodyPr>
          <a:lstStyle/>
          <a:p>
            <a:r>
              <a:rPr kumimoji="1" lang="ja-JP" altLang="en-US" sz="900" b="1" dirty="0">
                <a:effectLst>
                  <a:outerShdw blurRad="38100" dist="38100" dir="2700000" algn="tl">
                    <a:srgbClr val="000000">
                      <a:alpha val="43137"/>
                    </a:srgbClr>
                  </a:outerShdw>
                </a:effectLst>
                <a:latin typeface="+mj-ea"/>
                <a:ea typeface="+mj-ea"/>
              </a:rPr>
              <a:t>とど　　　　　　　　ばあい</a:t>
            </a:r>
            <a:endParaRPr kumimoji="1" lang="en-US" altLang="ja-JP" sz="900" b="1" dirty="0">
              <a:effectLst>
                <a:outerShdw blurRad="38100" dist="38100" dir="2700000" algn="tl">
                  <a:srgbClr val="000000">
                    <a:alpha val="43137"/>
                  </a:srgbClr>
                </a:outerShdw>
              </a:effectLst>
              <a:latin typeface="+mj-ea"/>
              <a:ea typeface="+mj-ea"/>
            </a:endParaRPr>
          </a:p>
        </p:txBody>
      </p:sp>
      <p:sp>
        <p:nvSpPr>
          <p:cNvPr id="13" name="テキスト ボックス 12">
            <a:extLst>
              <a:ext uri="{FF2B5EF4-FFF2-40B4-BE49-F238E27FC236}">
                <a16:creationId xmlns:a16="http://schemas.microsoft.com/office/drawing/2014/main" id="{717448BF-C2E5-0380-1B8F-002CAB0B9BA2}"/>
              </a:ext>
            </a:extLst>
          </p:cNvPr>
          <p:cNvSpPr txBox="1"/>
          <p:nvPr/>
        </p:nvSpPr>
        <p:spPr>
          <a:xfrm>
            <a:off x="3214397" y="2142563"/>
            <a:ext cx="421499" cy="230832"/>
          </a:xfrm>
          <a:prstGeom prst="rect">
            <a:avLst/>
          </a:prstGeom>
          <a:noFill/>
        </p:spPr>
        <p:txBody>
          <a:bodyPr wrap="square" rtlCol="0">
            <a:spAutoFit/>
          </a:bodyPr>
          <a:lstStyle/>
          <a:p>
            <a:r>
              <a:rPr kumimoji="1" lang="ja-JP" altLang="en-US" sz="900" b="1" dirty="0">
                <a:effectLst>
                  <a:outerShdw blurRad="38100" dist="38100" dir="2700000" algn="tl">
                    <a:srgbClr val="000000">
                      <a:alpha val="43137"/>
                    </a:srgbClr>
                  </a:outerShdw>
                </a:effectLst>
                <a:latin typeface="+mj-ea"/>
                <a:ea typeface="+mj-ea"/>
              </a:rPr>
              <a:t>おお</a:t>
            </a:r>
            <a:endParaRPr kumimoji="1" lang="en-US" altLang="ja-JP" sz="900" b="1" dirty="0">
              <a:effectLst>
                <a:outerShdw blurRad="38100" dist="38100" dir="2700000" algn="tl">
                  <a:srgbClr val="000000">
                    <a:alpha val="43137"/>
                  </a:srgbClr>
                </a:outerShdw>
              </a:effectLst>
              <a:latin typeface="+mj-ea"/>
              <a:ea typeface="+mj-ea"/>
            </a:endParaRPr>
          </a:p>
        </p:txBody>
      </p:sp>
      <p:sp>
        <p:nvSpPr>
          <p:cNvPr id="14" name="テキスト ボックス 13">
            <a:extLst>
              <a:ext uri="{FF2B5EF4-FFF2-40B4-BE49-F238E27FC236}">
                <a16:creationId xmlns:a16="http://schemas.microsoft.com/office/drawing/2014/main" id="{6CFB12DE-E7DF-91FC-B1B3-533521AE4D5B}"/>
              </a:ext>
            </a:extLst>
          </p:cNvPr>
          <p:cNvSpPr txBox="1"/>
          <p:nvPr/>
        </p:nvSpPr>
        <p:spPr>
          <a:xfrm>
            <a:off x="2881545" y="3279361"/>
            <a:ext cx="616412" cy="230832"/>
          </a:xfrm>
          <a:prstGeom prst="rect">
            <a:avLst/>
          </a:prstGeom>
          <a:noFill/>
        </p:spPr>
        <p:txBody>
          <a:bodyPr wrap="square" rtlCol="0">
            <a:spAutoFit/>
          </a:bodyPr>
          <a:lstStyle/>
          <a:p>
            <a:r>
              <a:rPr kumimoji="1" lang="ja-JP" altLang="en-US" sz="900" b="1" dirty="0">
                <a:effectLst>
                  <a:outerShdw blurRad="38100" dist="38100" dir="2700000" algn="tl">
                    <a:srgbClr val="000000">
                      <a:alpha val="43137"/>
                    </a:srgbClr>
                  </a:outerShdw>
                </a:effectLst>
                <a:latin typeface="+mj-ea"/>
                <a:ea typeface="+mj-ea"/>
              </a:rPr>
              <a:t>きんし</a:t>
            </a:r>
            <a:endParaRPr kumimoji="1" lang="en-US" altLang="ja-JP" sz="900" b="1" dirty="0">
              <a:effectLst>
                <a:outerShdw blurRad="38100" dist="38100" dir="2700000" algn="tl">
                  <a:srgbClr val="000000">
                    <a:alpha val="43137"/>
                  </a:srgbClr>
                </a:outerShdw>
              </a:effectLst>
              <a:latin typeface="+mj-ea"/>
              <a:ea typeface="+mj-ea"/>
            </a:endParaRPr>
          </a:p>
        </p:txBody>
      </p:sp>
      <p:sp>
        <p:nvSpPr>
          <p:cNvPr id="15" name="テキスト ボックス 14">
            <a:extLst>
              <a:ext uri="{FF2B5EF4-FFF2-40B4-BE49-F238E27FC236}">
                <a16:creationId xmlns:a16="http://schemas.microsoft.com/office/drawing/2014/main" id="{BD6628F7-3D4F-4342-8092-3E11FA84AA8D}"/>
              </a:ext>
            </a:extLst>
          </p:cNvPr>
          <p:cNvSpPr txBox="1"/>
          <p:nvPr/>
        </p:nvSpPr>
        <p:spPr>
          <a:xfrm>
            <a:off x="2715208" y="3655199"/>
            <a:ext cx="752981" cy="230832"/>
          </a:xfrm>
          <a:prstGeom prst="rect">
            <a:avLst/>
          </a:prstGeom>
          <a:noFill/>
        </p:spPr>
        <p:txBody>
          <a:bodyPr wrap="square" rtlCol="0">
            <a:spAutoFit/>
          </a:bodyPr>
          <a:lstStyle/>
          <a:p>
            <a:r>
              <a:rPr kumimoji="1" lang="ja-JP" altLang="en-US" sz="900" b="1" dirty="0">
                <a:effectLst>
                  <a:outerShdw blurRad="38100" dist="38100" dir="2700000" algn="tl">
                    <a:srgbClr val="000000">
                      <a:alpha val="43137"/>
                    </a:srgbClr>
                  </a:outerShdw>
                </a:effectLst>
                <a:latin typeface="+mj-ea"/>
                <a:ea typeface="+mj-ea"/>
              </a:rPr>
              <a:t>おお</a:t>
            </a:r>
            <a:endParaRPr kumimoji="1" lang="en-US" altLang="ja-JP" sz="900" b="1" dirty="0">
              <a:effectLst>
                <a:outerShdw blurRad="38100" dist="38100" dir="2700000" algn="tl">
                  <a:srgbClr val="000000">
                    <a:alpha val="43137"/>
                  </a:srgbClr>
                </a:outerShdw>
              </a:effectLst>
              <a:latin typeface="+mj-ea"/>
              <a:ea typeface="+mj-ea"/>
            </a:endParaRPr>
          </a:p>
        </p:txBody>
      </p:sp>
      <p:sp>
        <p:nvSpPr>
          <p:cNvPr id="16" name="テキスト ボックス 15">
            <a:extLst>
              <a:ext uri="{FF2B5EF4-FFF2-40B4-BE49-F238E27FC236}">
                <a16:creationId xmlns:a16="http://schemas.microsoft.com/office/drawing/2014/main" id="{8D170897-D8C6-1DC6-3FB8-C9CB2A274AB5}"/>
              </a:ext>
            </a:extLst>
          </p:cNvPr>
          <p:cNvSpPr txBox="1"/>
          <p:nvPr/>
        </p:nvSpPr>
        <p:spPr>
          <a:xfrm>
            <a:off x="833772" y="4400586"/>
            <a:ext cx="2606401" cy="230832"/>
          </a:xfrm>
          <a:prstGeom prst="rect">
            <a:avLst/>
          </a:prstGeom>
          <a:noFill/>
        </p:spPr>
        <p:txBody>
          <a:bodyPr wrap="square" rtlCol="0">
            <a:spAutoFit/>
          </a:bodyPr>
          <a:lstStyle/>
          <a:p>
            <a:r>
              <a:rPr kumimoji="1" lang="ja-JP" altLang="en-US" sz="900" b="1" dirty="0">
                <a:effectLst>
                  <a:outerShdw blurRad="38100" dist="38100" dir="2700000" algn="tl">
                    <a:srgbClr val="000000">
                      <a:alpha val="43137"/>
                    </a:srgbClr>
                  </a:outerShdw>
                </a:effectLst>
                <a:latin typeface="+mj-ea"/>
                <a:ea typeface="+mj-ea"/>
              </a:rPr>
              <a:t>おし</a:t>
            </a:r>
            <a:endParaRPr kumimoji="1" lang="en-US" altLang="ja-JP" sz="900" b="1" dirty="0">
              <a:effectLst>
                <a:outerShdw blurRad="38100" dist="38100" dir="2700000" algn="tl">
                  <a:srgbClr val="000000">
                    <a:alpha val="43137"/>
                  </a:srgbClr>
                </a:outerShdw>
              </a:effectLst>
              <a:latin typeface="+mj-ea"/>
              <a:ea typeface="+mj-ea"/>
            </a:endParaRPr>
          </a:p>
        </p:txBody>
      </p:sp>
      <p:sp>
        <p:nvSpPr>
          <p:cNvPr id="18" name="テキスト ボックス 17">
            <a:extLst>
              <a:ext uri="{FF2B5EF4-FFF2-40B4-BE49-F238E27FC236}">
                <a16:creationId xmlns:a16="http://schemas.microsoft.com/office/drawing/2014/main" id="{D5F722D7-5A3A-89EA-B184-8180F70B0A33}"/>
              </a:ext>
            </a:extLst>
          </p:cNvPr>
          <p:cNvSpPr txBox="1"/>
          <p:nvPr/>
        </p:nvSpPr>
        <p:spPr>
          <a:xfrm>
            <a:off x="7164289" y="1866024"/>
            <a:ext cx="417430" cy="230832"/>
          </a:xfrm>
          <a:prstGeom prst="rect">
            <a:avLst/>
          </a:prstGeom>
          <a:noFill/>
        </p:spPr>
        <p:txBody>
          <a:bodyPr wrap="square" rtlCol="0">
            <a:spAutoFit/>
          </a:bodyPr>
          <a:lstStyle/>
          <a:p>
            <a:r>
              <a:rPr kumimoji="1" lang="ja-JP" altLang="en-US" sz="900" b="1" dirty="0">
                <a:effectLst>
                  <a:outerShdw blurRad="38100" dist="38100" dir="2700000" algn="tl">
                    <a:srgbClr val="000000">
                      <a:alpha val="43137"/>
                    </a:srgbClr>
                  </a:outerShdw>
                </a:effectLst>
                <a:latin typeface="+mj-ea"/>
                <a:ea typeface="+mj-ea"/>
              </a:rPr>
              <a:t>つか</a:t>
            </a:r>
            <a:endParaRPr kumimoji="1" lang="en-US" altLang="ja-JP" sz="900" b="1" dirty="0">
              <a:effectLst>
                <a:outerShdw blurRad="38100" dist="38100" dir="2700000" algn="tl">
                  <a:srgbClr val="000000">
                    <a:alpha val="43137"/>
                  </a:srgbClr>
                </a:outerShdw>
              </a:effectLst>
              <a:latin typeface="+mj-ea"/>
              <a:ea typeface="+mj-ea"/>
            </a:endParaRPr>
          </a:p>
        </p:txBody>
      </p:sp>
      <p:sp>
        <p:nvSpPr>
          <p:cNvPr id="20" name="テキスト ボックス 19">
            <a:extLst>
              <a:ext uri="{FF2B5EF4-FFF2-40B4-BE49-F238E27FC236}">
                <a16:creationId xmlns:a16="http://schemas.microsoft.com/office/drawing/2014/main" id="{1379EFAF-36E0-C9D5-5426-21C5D7F0824E}"/>
              </a:ext>
            </a:extLst>
          </p:cNvPr>
          <p:cNvSpPr txBox="1"/>
          <p:nvPr/>
        </p:nvSpPr>
        <p:spPr>
          <a:xfrm>
            <a:off x="6274340" y="2220041"/>
            <a:ext cx="2023427" cy="230832"/>
          </a:xfrm>
          <a:prstGeom prst="rect">
            <a:avLst/>
          </a:prstGeom>
          <a:noFill/>
        </p:spPr>
        <p:txBody>
          <a:bodyPr wrap="square" rtlCol="0">
            <a:spAutoFit/>
          </a:bodyPr>
          <a:lstStyle/>
          <a:p>
            <a:r>
              <a:rPr kumimoji="1" lang="ja-JP" altLang="en-US" sz="900" b="1" dirty="0">
                <a:effectLst>
                  <a:outerShdw blurRad="38100" dist="38100" dir="2700000" algn="tl">
                    <a:srgbClr val="000000">
                      <a:alpha val="43137"/>
                    </a:srgbClr>
                  </a:outerShdw>
                </a:effectLst>
                <a:latin typeface="+mj-ea"/>
                <a:ea typeface="+mj-ea"/>
              </a:rPr>
              <a:t>はんざい　　　　　　あつか</a:t>
            </a:r>
            <a:endParaRPr kumimoji="1" lang="en-US" altLang="ja-JP" sz="900" b="1" dirty="0">
              <a:effectLst>
                <a:outerShdw blurRad="38100" dist="38100" dir="2700000" algn="tl">
                  <a:srgbClr val="000000">
                    <a:alpha val="43137"/>
                  </a:srgbClr>
                </a:outerShdw>
              </a:effectLst>
              <a:latin typeface="+mj-ea"/>
              <a:ea typeface="+mj-ea"/>
            </a:endParaRPr>
          </a:p>
        </p:txBody>
      </p:sp>
      <p:sp>
        <p:nvSpPr>
          <p:cNvPr id="22" name="テキスト ボックス 21">
            <a:extLst>
              <a:ext uri="{FF2B5EF4-FFF2-40B4-BE49-F238E27FC236}">
                <a16:creationId xmlns:a16="http://schemas.microsoft.com/office/drawing/2014/main" id="{7D496EA4-CF2F-8B29-279F-027BCA1E5944}"/>
              </a:ext>
            </a:extLst>
          </p:cNvPr>
          <p:cNvSpPr txBox="1"/>
          <p:nvPr/>
        </p:nvSpPr>
        <p:spPr>
          <a:xfrm>
            <a:off x="6084169" y="2597130"/>
            <a:ext cx="498378" cy="230832"/>
          </a:xfrm>
          <a:prstGeom prst="rect">
            <a:avLst/>
          </a:prstGeom>
          <a:noFill/>
        </p:spPr>
        <p:txBody>
          <a:bodyPr wrap="square" rtlCol="0">
            <a:spAutoFit/>
          </a:bodyPr>
          <a:lstStyle/>
          <a:p>
            <a:r>
              <a:rPr kumimoji="1" lang="ja-JP" altLang="en-US" sz="900" b="1" dirty="0">
                <a:effectLst>
                  <a:outerShdw blurRad="38100" dist="38100" dir="2700000" algn="tl">
                    <a:srgbClr val="000000">
                      <a:alpha val="43137"/>
                    </a:srgbClr>
                  </a:outerShdw>
                </a:effectLst>
                <a:latin typeface="+mj-ea"/>
                <a:ea typeface="+mj-ea"/>
              </a:rPr>
              <a:t>じれい</a:t>
            </a:r>
            <a:endParaRPr kumimoji="1" lang="en-US" altLang="ja-JP" sz="900" b="1" dirty="0">
              <a:effectLst>
                <a:outerShdw blurRad="38100" dist="38100" dir="2700000" algn="tl">
                  <a:srgbClr val="000000">
                    <a:alpha val="43137"/>
                  </a:srgbClr>
                </a:outerShdw>
              </a:effectLst>
              <a:latin typeface="+mj-ea"/>
              <a:ea typeface="+mj-ea"/>
            </a:endParaRPr>
          </a:p>
        </p:txBody>
      </p:sp>
      <p:sp>
        <p:nvSpPr>
          <p:cNvPr id="21" name="フッター プレースホルダー 2">
            <a:extLst>
              <a:ext uri="{FF2B5EF4-FFF2-40B4-BE49-F238E27FC236}">
                <a16:creationId xmlns:a16="http://schemas.microsoft.com/office/drawing/2014/main" id="{685B3565-D78A-6A41-97E8-9934B42FFF69}"/>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25" name="フッター プレースホルダー 2">
            <a:extLst>
              <a:ext uri="{FF2B5EF4-FFF2-40B4-BE49-F238E27FC236}">
                <a16:creationId xmlns:a16="http://schemas.microsoft.com/office/drawing/2014/main" id="{FBEE1851-5859-0055-B3EA-AC0980ACF097}"/>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4063914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直角三角形 6">
            <a:extLst>
              <a:ext uri="{FF2B5EF4-FFF2-40B4-BE49-F238E27FC236}">
                <a16:creationId xmlns:a16="http://schemas.microsoft.com/office/drawing/2014/main" id="{20453887-C0E0-905A-3E75-2C04DBD30DC2}"/>
              </a:ext>
            </a:extLst>
          </p:cNvPr>
          <p:cNvSpPr/>
          <p:nvPr/>
        </p:nvSpPr>
        <p:spPr>
          <a:xfrm>
            <a:off x="8954" y="838200"/>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④考えてみよう！</a:t>
              </a:r>
            </a:p>
          </p:txBody>
        </p:sp>
      </p:gr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mj-ea"/>
                <a:ea typeface="+mj-ea"/>
              </a:rPr>
              <a:t>Ｑ．１</a:t>
            </a:r>
            <a:endParaRPr kumimoji="1" lang="en-US" altLang="ja-JP" sz="4000" dirty="0">
              <a:solidFill>
                <a:srgbClr val="002060"/>
              </a:solidFill>
              <a:latin typeface="+mj-ea"/>
              <a:ea typeface="+mj-ea"/>
            </a:endParaRPr>
          </a:p>
        </p:txBody>
      </p:sp>
      <p:sp>
        <p:nvSpPr>
          <p:cNvPr id="2" name="正方形/長方形 1">
            <a:extLst>
              <a:ext uri="{FF2B5EF4-FFF2-40B4-BE49-F238E27FC236}">
                <a16:creationId xmlns:a16="http://schemas.microsoft.com/office/drawing/2014/main" id="{DA77EB81-C3C1-AB77-EB52-71CBF371782E}"/>
              </a:ext>
            </a:extLst>
          </p:cNvPr>
          <p:cNvSpPr/>
          <p:nvPr/>
        </p:nvSpPr>
        <p:spPr>
          <a:xfrm>
            <a:off x="1043608" y="1686922"/>
            <a:ext cx="7128792" cy="3398687"/>
          </a:xfrm>
          <a:prstGeom prst="rect">
            <a:avLst/>
          </a:prstGeom>
          <a:noFill/>
        </p:spPr>
        <p:txBody>
          <a:bodyPr wrap="square">
            <a:spAutoFit/>
          </a:bodyPr>
          <a:lstStyle/>
          <a:p>
            <a:pPr eaLnBrk="1" hangingPunct="1">
              <a:lnSpc>
                <a:spcPts val="5300"/>
              </a:lnSpc>
              <a:buSzPct val="100000"/>
              <a:defRPr/>
            </a:pPr>
            <a:r>
              <a:rPr lang="ja-JP" altLang="en-US"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rPr>
              <a:t>チートツールを使うことで、どのようなトラブルが起きると思いますか？</a:t>
            </a:r>
            <a:endParaRPr lang="en-US" altLang="ja-JP"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endParaRPr>
          </a:p>
          <a:p>
            <a:pPr eaLnBrk="1" hangingPunct="1">
              <a:lnSpc>
                <a:spcPts val="5300"/>
              </a:lnSpc>
              <a:buSzPct val="100000"/>
              <a:defRPr/>
            </a:pPr>
            <a:endParaRPr lang="en-US" altLang="ja-JP"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endParaRPr>
          </a:p>
          <a:p>
            <a:pPr eaLnBrk="1" hangingPunct="1">
              <a:lnSpc>
                <a:spcPts val="5300"/>
              </a:lnSpc>
              <a:buSzPct val="100000"/>
              <a:defRPr/>
            </a:pPr>
            <a:r>
              <a:rPr lang="ja-JP" altLang="en-US" sz="36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　</a:t>
            </a:r>
            <a:r>
              <a:rPr lang="ja-JP" altLang="en-US" sz="3600" b="1" dirty="0">
                <a:ln w="0"/>
                <a:effectLst>
                  <a:outerShdw blurRad="38100" dist="19050" dir="2700000" algn="tl" rotWithShape="0">
                    <a:schemeClr val="dk1">
                      <a:alpha val="40000"/>
                    </a:schemeClr>
                  </a:outerShdw>
                </a:effectLst>
                <a:latin typeface="+mj-ea"/>
                <a:ea typeface="+mj-ea"/>
              </a:rPr>
              <a:t>思いつくことを書き出してみよう。</a:t>
            </a:r>
            <a:endParaRPr lang="en-US" altLang="ja-JP" sz="3600" b="1" dirty="0">
              <a:ln w="0"/>
              <a:effectLst>
                <a:outerShdw blurRad="38100" dist="19050" dir="2700000" algn="tl" rotWithShape="0">
                  <a:schemeClr val="dk1">
                    <a:alpha val="40000"/>
                  </a:schemeClr>
                </a:outerShdw>
              </a:effectLst>
              <a:latin typeface="+mj-ea"/>
              <a:ea typeface="+mj-ea"/>
            </a:endParaRPr>
          </a:p>
        </p:txBody>
      </p:sp>
      <p:sp>
        <p:nvSpPr>
          <p:cNvPr id="3" name="テキスト ボックス 2">
            <a:extLst>
              <a:ext uri="{FF2B5EF4-FFF2-40B4-BE49-F238E27FC236}">
                <a16:creationId xmlns:a16="http://schemas.microsoft.com/office/drawing/2014/main" id="{E50BB073-B98E-9074-C926-C45961BF34BD}"/>
              </a:ext>
            </a:extLst>
          </p:cNvPr>
          <p:cNvSpPr txBox="1"/>
          <p:nvPr/>
        </p:nvSpPr>
        <p:spPr>
          <a:xfrm>
            <a:off x="4355976" y="1563812"/>
            <a:ext cx="504056" cy="276999"/>
          </a:xfrm>
          <a:prstGeom prst="rect">
            <a:avLst/>
          </a:prstGeom>
          <a:noFill/>
        </p:spPr>
        <p:txBody>
          <a:bodyPr wrap="square" rtlCol="0">
            <a:spAutoFit/>
          </a:bodyPr>
          <a:lstStyle/>
          <a:p>
            <a:r>
              <a:rPr kumimoji="1" lang="ja-JP" altLang="en-US" sz="1200" b="1" dirty="0">
                <a:solidFill>
                  <a:srgbClr val="FF0000"/>
                </a:solidFill>
                <a:latin typeface="+mj-ea"/>
                <a:ea typeface="+mj-ea"/>
              </a:rPr>
              <a:t>つか</a:t>
            </a:r>
            <a:endParaRPr kumimoji="1" lang="en-US" altLang="ja-JP" sz="1200" b="1" dirty="0">
              <a:solidFill>
                <a:srgbClr val="FF0000"/>
              </a:solidFill>
              <a:latin typeface="+mj-ea"/>
              <a:ea typeface="+mj-ea"/>
            </a:endParaRPr>
          </a:p>
        </p:txBody>
      </p:sp>
      <p:sp>
        <p:nvSpPr>
          <p:cNvPr id="4" name="テキスト ボックス 3">
            <a:extLst>
              <a:ext uri="{FF2B5EF4-FFF2-40B4-BE49-F238E27FC236}">
                <a16:creationId xmlns:a16="http://schemas.microsoft.com/office/drawing/2014/main" id="{00CEDA38-FF20-301E-CD2D-903ACFF733B5}"/>
              </a:ext>
            </a:extLst>
          </p:cNvPr>
          <p:cNvSpPr txBox="1"/>
          <p:nvPr/>
        </p:nvSpPr>
        <p:spPr>
          <a:xfrm>
            <a:off x="4716016" y="2276872"/>
            <a:ext cx="2232248" cy="276999"/>
          </a:xfrm>
          <a:prstGeom prst="rect">
            <a:avLst/>
          </a:prstGeom>
          <a:noFill/>
        </p:spPr>
        <p:txBody>
          <a:bodyPr wrap="square" rtlCol="0">
            <a:spAutoFit/>
          </a:bodyPr>
          <a:lstStyle/>
          <a:p>
            <a:r>
              <a:rPr kumimoji="1" lang="ja-JP" altLang="en-US" sz="1200" b="1" dirty="0">
                <a:solidFill>
                  <a:srgbClr val="FF0000"/>
                </a:solidFill>
                <a:latin typeface="+mj-ea"/>
                <a:ea typeface="+mj-ea"/>
              </a:rPr>
              <a:t>お　　　　　　　　　　　　　　　おも</a:t>
            </a:r>
            <a:endParaRPr kumimoji="1" lang="en-US" altLang="ja-JP" sz="1200" b="1" dirty="0">
              <a:solidFill>
                <a:srgbClr val="FF0000"/>
              </a:solidFill>
              <a:latin typeface="+mj-ea"/>
              <a:ea typeface="+mj-ea"/>
            </a:endParaRPr>
          </a:p>
        </p:txBody>
      </p:sp>
      <p:sp>
        <p:nvSpPr>
          <p:cNvPr id="5" name="テキスト ボックス 4">
            <a:extLst>
              <a:ext uri="{FF2B5EF4-FFF2-40B4-BE49-F238E27FC236}">
                <a16:creationId xmlns:a16="http://schemas.microsoft.com/office/drawing/2014/main" id="{064C3489-E9AF-CBDF-8D2A-5749BC352FCA}"/>
              </a:ext>
            </a:extLst>
          </p:cNvPr>
          <p:cNvSpPr txBox="1"/>
          <p:nvPr/>
        </p:nvSpPr>
        <p:spPr>
          <a:xfrm>
            <a:off x="1475656" y="4304130"/>
            <a:ext cx="4896544" cy="276999"/>
          </a:xfrm>
          <a:prstGeom prst="rect">
            <a:avLst/>
          </a:prstGeom>
          <a:noFill/>
        </p:spPr>
        <p:txBody>
          <a:bodyPr wrap="square" rtlCol="0">
            <a:spAutoFit/>
          </a:bodyPr>
          <a:lstStyle/>
          <a:p>
            <a:r>
              <a:rPr kumimoji="1" lang="ja-JP" altLang="en-US" sz="1200" b="1" dirty="0">
                <a:latin typeface="+mj-ea"/>
                <a:ea typeface="+mj-ea"/>
              </a:rPr>
              <a:t>おも　　　　　　　　　　　　　　　　　　　　　　 　　か　 　　　　　だ</a:t>
            </a:r>
            <a:endParaRPr kumimoji="1" lang="en-US" altLang="ja-JP" sz="1200" b="1" dirty="0">
              <a:latin typeface="+mj-ea"/>
              <a:ea typeface="+mj-ea"/>
            </a:endParaRPr>
          </a:p>
        </p:txBody>
      </p:sp>
      <p:sp>
        <p:nvSpPr>
          <p:cNvPr id="6" name="テキスト ボックス 5">
            <a:extLst>
              <a:ext uri="{FF2B5EF4-FFF2-40B4-BE49-F238E27FC236}">
                <a16:creationId xmlns:a16="http://schemas.microsoft.com/office/drawing/2014/main" id="{68ADCDD2-B5B9-26AD-3B58-80ECF54B0FEC}"/>
              </a:ext>
            </a:extLst>
          </p:cNvPr>
          <p:cNvSpPr txBox="1"/>
          <p:nvPr/>
        </p:nvSpPr>
        <p:spPr>
          <a:xfrm>
            <a:off x="486798" y="7786"/>
            <a:ext cx="3888432" cy="246221"/>
          </a:xfrm>
          <a:prstGeom prst="rect">
            <a:avLst/>
          </a:prstGeom>
          <a:noFill/>
        </p:spPr>
        <p:txBody>
          <a:bodyPr wrap="square" rtlCol="0">
            <a:spAutoFit/>
          </a:bodyPr>
          <a:lstStyle/>
          <a:p>
            <a:r>
              <a:rPr kumimoji="1" lang="ja-JP" altLang="en-US" sz="1000" b="1" dirty="0">
                <a:solidFill>
                  <a:schemeClr val="bg1"/>
                </a:solidFill>
                <a:latin typeface="+mj-ea"/>
                <a:ea typeface="+mj-ea"/>
              </a:rPr>
              <a:t>かんが</a:t>
            </a:r>
            <a:endParaRPr kumimoji="1" lang="en-US" altLang="ja-JP" sz="1000" b="1" dirty="0">
              <a:solidFill>
                <a:schemeClr val="bg1"/>
              </a:solidFill>
              <a:latin typeface="+mj-ea"/>
              <a:ea typeface="+mj-ea"/>
            </a:endParaRPr>
          </a:p>
        </p:txBody>
      </p:sp>
      <p:sp>
        <p:nvSpPr>
          <p:cNvPr id="10" name="フッター プレースホルダー 2">
            <a:extLst>
              <a:ext uri="{FF2B5EF4-FFF2-40B4-BE49-F238E27FC236}">
                <a16:creationId xmlns:a16="http://schemas.microsoft.com/office/drawing/2014/main" id="{B4C6E49D-A6B2-C474-2F61-CF1EC826A566}"/>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1" name="フッター プレースホルダー 2">
            <a:extLst>
              <a:ext uri="{FF2B5EF4-FFF2-40B4-BE49-F238E27FC236}">
                <a16:creationId xmlns:a16="http://schemas.microsoft.com/office/drawing/2014/main" id="{D76238D1-DE89-314E-9B7E-E723ECC3C710}"/>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直角三角形 11">
            <a:extLst>
              <a:ext uri="{FF2B5EF4-FFF2-40B4-BE49-F238E27FC236}">
                <a16:creationId xmlns:a16="http://schemas.microsoft.com/office/drawing/2014/main" id="{2F630E46-4BEE-A8B9-62C9-9EDB09FA78A9}"/>
              </a:ext>
            </a:extLst>
          </p:cNvPr>
          <p:cNvSpPr/>
          <p:nvPr/>
        </p:nvSpPr>
        <p:spPr>
          <a:xfrm>
            <a:off x="8954" y="838200"/>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⑤チートツールに関係するトラブル例</a:t>
              </a:r>
            </a:p>
          </p:txBody>
        </p:sp>
      </p:grpSp>
      <p:sp>
        <p:nvSpPr>
          <p:cNvPr id="2" name="テキスト ボックス 1">
            <a:extLst>
              <a:ext uri="{FF2B5EF4-FFF2-40B4-BE49-F238E27FC236}">
                <a16:creationId xmlns:a16="http://schemas.microsoft.com/office/drawing/2014/main" id="{616D18DE-AB1F-EC75-B389-C8689FC71003}"/>
              </a:ext>
            </a:extLst>
          </p:cNvPr>
          <p:cNvSpPr txBox="1"/>
          <p:nvPr/>
        </p:nvSpPr>
        <p:spPr>
          <a:xfrm>
            <a:off x="899592" y="1052736"/>
            <a:ext cx="7488832" cy="4247317"/>
          </a:xfrm>
          <a:prstGeom prst="rect">
            <a:avLst/>
          </a:prstGeom>
          <a:noFill/>
        </p:spPr>
        <p:txBody>
          <a:bodyPr wrap="square" rtlCol="0">
            <a:spAutoFit/>
          </a:bodyPr>
          <a:lstStyle/>
          <a:p>
            <a:pPr>
              <a:lnSpc>
                <a:spcPct val="150000"/>
              </a:lnSpc>
            </a:pPr>
            <a:r>
              <a:rPr kumimoji="1" lang="ja-JP" altLang="en-US" sz="2000" b="1" dirty="0"/>
              <a:t>１．ゲームアカウントの</a:t>
            </a:r>
            <a:r>
              <a:rPr kumimoji="1" lang="ja-JP" altLang="en-US" sz="2000" b="1" dirty="0">
                <a:solidFill>
                  <a:srgbClr val="FF0000"/>
                </a:solidFill>
                <a:effectLst>
                  <a:outerShdw blurRad="38100" dist="38100" dir="2700000" algn="tl">
                    <a:srgbClr val="000000">
                      <a:alpha val="43137"/>
                    </a:srgbClr>
                  </a:outerShdw>
                </a:effectLst>
              </a:rPr>
              <a:t>凍結</a:t>
            </a:r>
          </a:p>
          <a:p>
            <a:pPr>
              <a:lnSpc>
                <a:spcPct val="150000"/>
              </a:lnSpc>
            </a:pPr>
            <a:r>
              <a:rPr kumimoji="1" lang="ja-JP" altLang="en-US" sz="2000" b="1" dirty="0"/>
              <a:t>２．</a:t>
            </a:r>
            <a:r>
              <a:rPr kumimoji="1" lang="en-US" altLang="ja-JP" sz="2000" b="1" dirty="0"/>
              <a:t>SNS</a:t>
            </a:r>
            <a:r>
              <a:rPr kumimoji="1" lang="ja-JP" altLang="en-US" sz="2000" b="1" dirty="0"/>
              <a:t>やゲーム内のチャットでうその取引や不正サイトに誘導する</a:t>
            </a:r>
            <a:endParaRPr kumimoji="1" lang="en-US" altLang="ja-JP" sz="2000" b="1" dirty="0"/>
          </a:p>
          <a:p>
            <a:pPr>
              <a:lnSpc>
                <a:spcPct val="150000"/>
              </a:lnSpc>
            </a:pPr>
            <a:r>
              <a:rPr kumimoji="1" lang="ja-JP" altLang="en-US" sz="2000" b="1" dirty="0">
                <a:solidFill>
                  <a:srgbClr val="FF0000"/>
                </a:solidFill>
                <a:effectLst>
                  <a:outerShdw blurRad="38100" dist="38100" dir="2700000" algn="tl">
                    <a:srgbClr val="000000">
                      <a:alpha val="43137"/>
                    </a:srgbClr>
                  </a:outerShdw>
                </a:effectLst>
              </a:rPr>
              <a:t>　　ネット詐欺</a:t>
            </a:r>
          </a:p>
          <a:p>
            <a:pPr>
              <a:lnSpc>
                <a:spcPct val="150000"/>
              </a:lnSpc>
            </a:pPr>
            <a:r>
              <a:rPr kumimoji="1" lang="ja-JP" altLang="en-US" sz="2000" b="1" dirty="0"/>
              <a:t>３．チートツールに偽装したランサムウェアを</a:t>
            </a:r>
            <a:r>
              <a:rPr kumimoji="1" lang="ja-JP" altLang="en-US" sz="2000" b="1" dirty="0">
                <a:solidFill>
                  <a:srgbClr val="FF0000"/>
                </a:solidFill>
                <a:effectLst>
                  <a:outerShdw blurRad="38100" dist="38100" dir="2700000" algn="tl">
                    <a:srgbClr val="000000">
                      <a:alpha val="43137"/>
                    </a:srgbClr>
                  </a:outerShdw>
                </a:effectLst>
              </a:rPr>
              <a:t>インストール</a:t>
            </a:r>
            <a:r>
              <a:rPr kumimoji="1" lang="ja-JP" altLang="en-US" sz="2000" b="1" dirty="0"/>
              <a:t>させ、</a:t>
            </a:r>
            <a:r>
              <a:rPr kumimoji="1" lang="ja-JP" altLang="en-US" sz="2000" b="1" dirty="0">
                <a:solidFill>
                  <a:srgbClr val="FF0000"/>
                </a:solidFill>
                <a:effectLst>
                  <a:outerShdw blurRad="38100" dist="38100" dir="2700000" algn="tl">
                    <a:srgbClr val="000000">
                      <a:alpha val="43137"/>
                    </a:srgbClr>
                  </a:outerShdw>
                </a:effectLst>
              </a:rPr>
              <a:t>高額</a:t>
            </a:r>
            <a:endParaRPr kumimoji="1" lang="en-US" altLang="ja-JP" sz="2000" b="1" dirty="0">
              <a:solidFill>
                <a:srgbClr val="FF0000"/>
              </a:solidFill>
              <a:effectLst>
                <a:outerShdw blurRad="38100" dist="38100" dir="2700000" algn="tl">
                  <a:srgbClr val="000000">
                    <a:alpha val="43137"/>
                  </a:srgbClr>
                </a:outerShdw>
              </a:effectLst>
            </a:endParaRPr>
          </a:p>
          <a:p>
            <a:pPr>
              <a:lnSpc>
                <a:spcPct val="150000"/>
              </a:lnSpc>
            </a:pPr>
            <a:r>
              <a:rPr kumimoji="1" lang="ja-JP" altLang="en-US" sz="2000" b="1" dirty="0">
                <a:solidFill>
                  <a:srgbClr val="FF0000"/>
                </a:solidFill>
                <a:effectLst>
                  <a:outerShdw blurRad="38100" dist="38100" dir="2700000" algn="tl">
                    <a:srgbClr val="000000">
                      <a:alpha val="43137"/>
                    </a:srgbClr>
                  </a:outerShdw>
                </a:effectLst>
              </a:rPr>
              <a:t>　　な料金を要求される</a:t>
            </a:r>
          </a:p>
          <a:p>
            <a:pPr>
              <a:lnSpc>
                <a:spcPct val="150000"/>
              </a:lnSpc>
            </a:pPr>
            <a:r>
              <a:rPr kumimoji="1" lang="ja-JP" altLang="en-US" sz="2000" b="1" dirty="0"/>
              <a:t>４．保護者に</a:t>
            </a:r>
            <a:r>
              <a:rPr kumimoji="1" lang="ja-JP" altLang="en-US" sz="2000" b="1" dirty="0">
                <a:solidFill>
                  <a:srgbClr val="FF0000"/>
                </a:solidFill>
                <a:effectLst>
                  <a:outerShdw blurRad="38100" dist="38100" dir="2700000" algn="tl">
                    <a:srgbClr val="000000">
                      <a:alpha val="43137"/>
                    </a:srgbClr>
                  </a:outerShdw>
                </a:effectLst>
              </a:rPr>
              <a:t>内緒</a:t>
            </a:r>
            <a:r>
              <a:rPr kumimoji="1" lang="ja-JP" altLang="en-US" sz="2000" b="1" dirty="0"/>
              <a:t>で高額</a:t>
            </a:r>
            <a:r>
              <a:rPr kumimoji="1" lang="ja-JP" altLang="en-US" sz="2000" b="1" dirty="0">
                <a:solidFill>
                  <a:srgbClr val="FF0000"/>
                </a:solidFill>
                <a:effectLst>
                  <a:outerShdw blurRad="38100" dist="38100" dir="2700000" algn="tl">
                    <a:srgbClr val="000000">
                      <a:alpha val="43137"/>
                    </a:srgbClr>
                  </a:outerShdw>
                </a:effectLst>
              </a:rPr>
              <a:t>課金</a:t>
            </a:r>
          </a:p>
          <a:p>
            <a:pPr>
              <a:lnSpc>
                <a:spcPct val="150000"/>
              </a:lnSpc>
            </a:pPr>
            <a:r>
              <a:rPr kumimoji="1" lang="ja-JP" altLang="en-US" sz="2000" b="1" dirty="0"/>
              <a:t>　　</a:t>
            </a:r>
            <a:r>
              <a:rPr kumimoji="1" lang="en-US" altLang="ja-JP" sz="2000" b="1" dirty="0"/>
              <a:t>※</a:t>
            </a:r>
            <a:r>
              <a:rPr kumimoji="1" lang="ja-JP" altLang="en-US" sz="2000" b="1" dirty="0"/>
              <a:t>課金してもチートツールが手に入らない事例も多い</a:t>
            </a:r>
          </a:p>
          <a:p>
            <a:pPr>
              <a:lnSpc>
                <a:spcPct val="150000"/>
              </a:lnSpc>
            </a:pPr>
            <a:r>
              <a:rPr kumimoji="1" lang="ja-JP" altLang="en-US" sz="2000" b="1" dirty="0"/>
              <a:t>５．</a:t>
            </a:r>
            <a:r>
              <a:rPr kumimoji="1" lang="ja-JP" altLang="en-US" sz="2000" b="1" spc="-100" dirty="0">
                <a:solidFill>
                  <a:srgbClr val="FF0000"/>
                </a:solidFill>
                <a:effectLst>
                  <a:outerShdw blurRad="38100" dist="38100" dir="2700000" algn="tl">
                    <a:srgbClr val="000000">
                      <a:alpha val="43137"/>
                    </a:srgbClr>
                  </a:outerShdw>
                </a:effectLst>
              </a:rPr>
              <a:t>不正プログラム</a:t>
            </a:r>
            <a:r>
              <a:rPr kumimoji="1" lang="ja-JP" altLang="en-US" sz="2000" b="1" spc="-100" dirty="0"/>
              <a:t>をインストールさせ、</a:t>
            </a:r>
            <a:r>
              <a:rPr kumimoji="1" lang="ja-JP" altLang="en-US" sz="2000" b="1" spc="-100" dirty="0">
                <a:solidFill>
                  <a:srgbClr val="FF0000"/>
                </a:solidFill>
                <a:effectLst>
                  <a:outerShdw blurRad="38100" dist="38100" dir="2700000" algn="tl">
                    <a:srgbClr val="000000">
                      <a:alpha val="43137"/>
                    </a:srgbClr>
                  </a:outerShdw>
                </a:effectLst>
              </a:rPr>
              <a:t>ゲームアカウントが乗っ取られる　</a:t>
            </a:r>
            <a:r>
              <a:rPr kumimoji="1" lang="ja-JP" altLang="en-US" sz="2400" b="1" spc="-100" dirty="0">
                <a:solidFill>
                  <a:srgbClr val="FF0000"/>
                </a:solidFill>
                <a:effectLst>
                  <a:outerShdw blurRad="38100" dist="38100" dir="2700000" algn="tl">
                    <a:srgbClr val="000000">
                      <a:alpha val="43137"/>
                    </a:srgbClr>
                  </a:outerShdw>
                </a:effectLst>
              </a:rPr>
              <a:t>　　　</a:t>
            </a:r>
          </a:p>
          <a:p>
            <a:endParaRPr kumimoji="1" lang="ja-JP" altLang="en-US" sz="2400" dirty="0"/>
          </a:p>
        </p:txBody>
      </p:sp>
      <p:sp>
        <p:nvSpPr>
          <p:cNvPr id="3" name="テキスト ボックス 2">
            <a:extLst>
              <a:ext uri="{FF2B5EF4-FFF2-40B4-BE49-F238E27FC236}">
                <a16:creationId xmlns:a16="http://schemas.microsoft.com/office/drawing/2014/main" id="{D6442E56-419E-246D-712A-0240370FAD3D}"/>
              </a:ext>
            </a:extLst>
          </p:cNvPr>
          <p:cNvSpPr txBox="1"/>
          <p:nvPr/>
        </p:nvSpPr>
        <p:spPr>
          <a:xfrm>
            <a:off x="3347864" y="1049511"/>
            <a:ext cx="648729" cy="230832"/>
          </a:xfrm>
          <a:prstGeom prst="rect">
            <a:avLst/>
          </a:prstGeom>
          <a:noFill/>
        </p:spPr>
        <p:txBody>
          <a:bodyPr wrap="square" rtlCol="0">
            <a:spAutoFit/>
          </a:bodyPr>
          <a:lstStyle/>
          <a:p>
            <a:r>
              <a:rPr kumimoji="1" lang="ja-JP" altLang="en-US" sz="900" dirty="0">
                <a:solidFill>
                  <a:srgbClr val="FF0000"/>
                </a:solidFill>
                <a:latin typeface="+mj-ea"/>
                <a:ea typeface="+mj-ea"/>
              </a:rPr>
              <a:t> とうけつ</a:t>
            </a:r>
            <a:endParaRPr kumimoji="1" lang="en-US" altLang="ja-JP" sz="900" dirty="0">
              <a:solidFill>
                <a:srgbClr val="FF0000"/>
              </a:solidFill>
              <a:latin typeface="+mj-ea"/>
              <a:ea typeface="+mj-ea"/>
            </a:endParaRPr>
          </a:p>
        </p:txBody>
      </p:sp>
      <p:sp>
        <p:nvSpPr>
          <p:cNvPr id="4" name="テキスト ボックス 3">
            <a:extLst>
              <a:ext uri="{FF2B5EF4-FFF2-40B4-BE49-F238E27FC236}">
                <a16:creationId xmlns:a16="http://schemas.microsoft.com/office/drawing/2014/main" id="{D8E58645-AE8C-0D0F-F5C1-D46626C6D3E8}"/>
              </a:ext>
            </a:extLst>
          </p:cNvPr>
          <p:cNvSpPr txBox="1"/>
          <p:nvPr/>
        </p:nvSpPr>
        <p:spPr>
          <a:xfrm>
            <a:off x="2777410" y="1494879"/>
            <a:ext cx="6372200" cy="230832"/>
          </a:xfrm>
          <a:prstGeom prst="rect">
            <a:avLst/>
          </a:prstGeom>
          <a:noFill/>
        </p:spPr>
        <p:txBody>
          <a:bodyPr wrap="square" rtlCol="0">
            <a:spAutoFit/>
          </a:bodyPr>
          <a:lstStyle/>
          <a:p>
            <a:r>
              <a:rPr kumimoji="1" lang="ja-JP" altLang="en-US" sz="900" dirty="0">
                <a:latin typeface="+mj-ea"/>
                <a:ea typeface="+mj-ea"/>
              </a:rPr>
              <a:t>ない　　　　　　　　　　　　　　　　　　       　　　　　 とり ひき　 　　　 ふ  せい　　  　　　　　     　　ゆう  どう　</a:t>
            </a:r>
            <a:endParaRPr kumimoji="1" lang="en-US" altLang="ja-JP" sz="900" dirty="0">
              <a:latin typeface="+mj-ea"/>
              <a:ea typeface="+mj-ea"/>
            </a:endParaRPr>
          </a:p>
        </p:txBody>
      </p:sp>
      <p:sp>
        <p:nvSpPr>
          <p:cNvPr id="5" name="テキスト ボックス 4">
            <a:extLst>
              <a:ext uri="{FF2B5EF4-FFF2-40B4-BE49-F238E27FC236}">
                <a16:creationId xmlns:a16="http://schemas.microsoft.com/office/drawing/2014/main" id="{F6A8EBB5-9EBA-0ED3-3080-EEA4386A367F}"/>
              </a:ext>
            </a:extLst>
          </p:cNvPr>
          <p:cNvSpPr txBox="1"/>
          <p:nvPr/>
        </p:nvSpPr>
        <p:spPr>
          <a:xfrm>
            <a:off x="1882783" y="1956958"/>
            <a:ext cx="672993" cy="230832"/>
          </a:xfrm>
          <a:prstGeom prst="rect">
            <a:avLst/>
          </a:prstGeom>
          <a:noFill/>
        </p:spPr>
        <p:txBody>
          <a:bodyPr wrap="square" rtlCol="0">
            <a:spAutoFit/>
          </a:bodyPr>
          <a:lstStyle/>
          <a:p>
            <a:r>
              <a:rPr kumimoji="1" lang="ja-JP" altLang="en-US" sz="900" b="1" dirty="0">
                <a:solidFill>
                  <a:srgbClr val="FF0000"/>
                </a:solidFill>
                <a:latin typeface="+mj-ea"/>
                <a:ea typeface="+mj-ea"/>
              </a:rPr>
              <a:t>さ     ぎ</a:t>
            </a:r>
            <a:endParaRPr kumimoji="1" lang="en-US" altLang="ja-JP" sz="900" b="1" dirty="0">
              <a:solidFill>
                <a:srgbClr val="FF0000"/>
              </a:solidFill>
              <a:latin typeface="+mj-ea"/>
              <a:ea typeface="+mj-ea"/>
            </a:endParaRPr>
          </a:p>
        </p:txBody>
      </p:sp>
      <p:sp>
        <p:nvSpPr>
          <p:cNvPr id="6" name="テキスト ボックス 5">
            <a:extLst>
              <a:ext uri="{FF2B5EF4-FFF2-40B4-BE49-F238E27FC236}">
                <a16:creationId xmlns:a16="http://schemas.microsoft.com/office/drawing/2014/main" id="{C015E475-5096-5965-A489-9E5C1CE5D26F}"/>
              </a:ext>
            </a:extLst>
          </p:cNvPr>
          <p:cNvSpPr txBox="1"/>
          <p:nvPr/>
        </p:nvSpPr>
        <p:spPr>
          <a:xfrm>
            <a:off x="2928313" y="2403160"/>
            <a:ext cx="6180191" cy="230832"/>
          </a:xfrm>
          <a:prstGeom prst="rect">
            <a:avLst/>
          </a:prstGeom>
          <a:noFill/>
        </p:spPr>
        <p:txBody>
          <a:bodyPr wrap="square" rtlCol="0">
            <a:spAutoFit/>
          </a:bodyPr>
          <a:lstStyle/>
          <a:p>
            <a:r>
              <a:rPr kumimoji="1" lang="ja-JP" altLang="en-US" sz="900" dirty="0">
                <a:latin typeface="+mj-ea"/>
                <a:ea typeface="+mj-ea"/>
              </a:rPr>
              <a:t>ぎ   そう　　　　　</a:t>
            </a:r>
            <a:r>
              <a:rPr kumimoji="1" lang="en-US" altLang="ja-JP" sz="900" dirty="0">
                <a:latin typeface="+mn-ea"/>
                <a:ea typeface="+mn-ea"/>
              </a:rPr>
              <a:t>※</a:t>
            </a:r>
            <a:r>
              <a:rPr kumimoji="1" lang="ja-JP" altLang="en-US" sz="900" dirty="0">
                <a:latin typeface="+mj-ea"/>
                <a:ea typeface="+mj-ea"/>
              </a:rPr>
              <a:t>　　　　　　　　　　　　　　　　　　　　　　　　　　　　　　　　　　　　　　　　　　　　　　　　   </a:t>
            </a:r>
            <a:r>
              <a:rPr kumimoji="1" lang="ja-JP" altLang="en-US" sz="900" dirty="0">
                <a:solidFill>
                  <a:srgbClr val="FF0000"/>
                </a:solidFill>
                <a:latin typeface="+mj-ea"/>
                <a:ea typeface="+mj-ea"/>
              </a:rPr>
              <a:t>こう  がく</a:t>
            </a:r>
            <a:endParaRPr kumimoji="1" lang="en-US" altLang="ja-JP" sz="900" dirty="0">
              <a:solidFill>
                <a:srgbClr val="FF0000"/>
              </a:solidFill>
              <a:latin typeface="+mj-ea"/>
              <a:ea typeface="+mj-ea"/>
            </a:endParaRPr>
          </a:p>
        </p:txBody>
      </p:sp>
      <p:sp>
        <p:nvSpPr>
          <p:cNvPr id="7" name="テキスト ボックス 6">
            <a:extLst>
              <a:ext uri="{FF2B5EF4-FFF2-40B4-BE49-F238E27FC236}">
                <a16:creationId xmlns:a16="http://schemas.microsoft.com/office/drawing/2014/main" id="{9EFC4F97-E9A6-18E1-376F-9DF1A25B5E93}"/>
              </a:ext>
            </a:extLst>
          </p:cNvPr>
          <p:cNvSpPr txBox="1"/>
          <p:nvPr/>
        </p:nvSpPr>
        <p:spPr>
          <a:xfrm>
            <a:off x="1499014" y="2879315"/>
            <a:ext cx="1429299" cy="230832"/>
          </a:xfrm>
          <a:prstGeom prst="rect">
            <a:avLst/>
          </a:prstGeom>
          <a:noFill/>
        </p:spPr>
        <p:txBody>
          <a:bodyPr wrap="square" rtlCol="0">
            <a:spAutoFit/>
          </a:bodyPr>
          <a:lstStyle/>
          <a:p>
            <a:r>
              <a:rPr kumimoji="1" lang="ja-JP" altLang="en-US" sz="900" b="1" dirty="0">
                <a:solidFill>
                  <a:srgbClr val="FF0000"/>
                </a:solidFill>
                <a:latin typeface="+mj-ea"/>
                <a:ea typeface="+mj-ea"/>
              </a:rPr>
              <a:t>りょう きん　　　よう  きゅう</a:t>
            </a:r>
            <a:endParaRPr kumimoji="1" lang="en-US" altLang="ja-JP" sz="900" b="1" dirty="0">
              <a:solidFill>
                <a:srgbClr val="FF0000"/>
              </a:solidFill>
              <a:latin typeface="+mj-ea"/>
              <a:ea typeface="+mj-ea"/>
            </a:endParaRPr>
          </a:p>
        </p:txBody>
      </p:sp>
      <p:sp>
        <p:nvSpPr>
          <p:cNvPr id="8" name="テキスト ボックス 7">
            <a:extLst>
              <a:ext uri="{FF2B5EF4-FFF2-40B4-BE49-F238E27FC236}">
                <a16:creationId xmlns:a16="http://schemas.microsoft.com/office/drawing/2014/main" id="{9BA76CC0-105B-BBB8-C19C-67DB7CC0F53E}"/>
              </a:ext>
            </a:extLst>
          </p:cNvPr>
          <p:cNvSpPr txBox="1"/>
          <p:nvPr/>
        </p:nvSpPr>
        <p:spPr>
          <a:xfrm>
            <a:off x="1337250" y="3327639"/>
            <a:ext cx="2946718" cy="230832"/>
          </a:xfrm>
          <a:prstGeom prst="rect">
            <a:avLst/>
          </a:prstGeom>
          <a:noFill/>
        </p:spPr>
        <p:txBody>
          <a:bodyPr wrap="square" rtlCol="0">
            <a:spAutoFit/>
          </a:bodyPr>
          <a:lstStyle/>
          <a:p>
            <a:r>
              <a:rPr kumimoji="1" lang="ja-JP" altLang="en-US" sz="900" dirty="0">
                <a:latin typeface="+mj-ea"/>
                <a:ea typeface="+mj-ea"/>
              </a:rPr>
              <a:t>ほ    ご   しゃ</a:t>
            </a:r>
            <a:r>
              <a:rPr kumimoji="1" lang="ja-JP" altLang="en-US" sz="900" dirty="0">
                <a:solidFill>
                  <a:schemeClr val="bg1">
                    <a:lumMod val="50000"/>
                  </a:schemeClr>
                </a:solidFill>
                <a:latin typeface="+mj-ea"/>
                <a:ea typeface="+mj-ea"/>
              </a:rPr>
              <a:t>　　　　</a:t>
            </a:r>
            <a:r>
              <a:rPr kumimoji="1" lang="ja-JP" altLang="en-US" sz="900" dirty="0">
                <a:solidFill>
                  <a:srgbClr val="FF0000"/>
                </a:solidFill>
                <a:latin typeface="+mj-ea"/>
                <a:ea typeface="+mj-ea"/>
              </a:rPr>
              <a:t>ない  しょ</a:t>
            </a:r>
            <a:r>
              <a:rPr kumimoji="1" lang="ja-JP" altLang="en-US" sz="900" dirty="0">
                <a:solidFill>
                  <a:schemeClr val="bg1">
                    <a:lumMod val="50000"/>
                  </a:schemeClr>
                </a:solidFill>
                <a:latin typeface="+mj-ea"/>
                <a:ea typeface="+mj-ea"/>
              </a:rPr>
              <a:t>　 　　こう    がく   </a:t>
            </a:r>
            <a:r>
              <a:rPr kumimoji="1" lang="ja-JP" altLang="en-US" sz="900" dirty="0">
                <a:solidFill>
                  <a:srgbClr val="FF0000"/>
                </a:solidFill>
                <a:latin typeface="+mj-ea"/>
                <a:ea typeface="+mj-ea"/>
              </a:rPr>
              <a:t>か  きん</a:t>
            </a:r>
            <a:endParaRPr kumimoji="1" lang="en-US" altLang="ja-JP" sz="900" dirty="0">
              <a:solidFill>
                <a:srgbClr val="FF0000"/>
              </a:solidFill>
              <a:latin typeface="+mj-ea"/>
              <a:ea typeface="+mj-ea"/>
            </a:endParaRPr>
          </a:p>
        </p:txBody>
      </p:sp>
      <p:sp>
        <p:nvSpPr>
          <p:cNvPr id="9" name="テキスト ボックス 8">
            <a:extLst>
              <a:ext uri="{FF2B5EF4-FFF2-40B4-BE49-F238E27FC236}">
                <a16:creationId xmlns:a16="http://schemas.microsoft.com/office/drawing/2014/main" id="{27C19A6E-C541-9281-541B-3FC1A52A09D8}"/>
              </a:ext>
            </a:extLst>
          </p:cNvPr>
          <p:cNvSpPr txBox="1"/>
          <p:nvPr/>
        </p:nvSpPr>
        <p:spPr>
          <a:xfrm>
            <a:off x="1553274" y="3785835"/>
            <a:ext cx="7560840" cy="230832"/>
          </a:xfrm>
          <a:prstGeom prst="rect">
            <a:avLst/>
          </a:prstGeom>
          <a:noFill/>
        </p:spPr>
        <p:txBody>
          <a:bodyPr wrap="square" rtlCol="0">
            <a:spAutoFit/>
          </a:bodyPr>
          <a:lstStyle/>
          <a:p>
            <a:r>
              <a:rPr kumimoji="1" lang="ja-JP" altLang="en-US" sz="900" dirty="0">
                <a:latin typeface="+mj-ea"/>
                <a:ea typeface="+mj-ea"/>
              </a:rPr>
              <a:t> か  きん　　　　　　　　　　　　　　　　　　　　　　　 　　　　　　 　て　　　　はい　　　　　　　　　 　じ   れい　　　おお</a:t>
            </a:r>
            <a:endParaRPr kumimoji="1" lang="en-US" altLang="ja-JP" sz="900" dirty="0">
              <a:latin typeface="+mj-ea"/>
              <a:ea typeface="+mj-ea"/>
            </a:endParaRPr>
          </a:p>
        </p:txBody>
      </p:sp>
      <p:sp>
        <p:nvSpPr>
          <p:cNvPr id="10" name="テキスト ボックス 9">
            <a:extLst>
              <a:ext uri="{FF2B5EF4-FFF2-40B4-BE49-F238E27FC236}">
                <a16:creationId xmlns:a16="http://schemas.microsoft.com/office/drawing/2014/main" id="{B1DC4EE4-03A8-8F07-DC0A-8D5256E4BEAC}"/>
              </a:ext>
            </a:extLst>
          </p:cNvPr>
          <p:cNvSpPr txBox="1"/>
          <p:nvPr/>
        </p:nvSpPr>
        <p:spPr>
          <a:xfrm>
            <a:off x="1337250" y="4305012"/>
            <a:ext cx="7776864" cy="230832"/>
          </a:xfrm>
          <a:prstGeom prst="rect">
            <a:avLst/>
          </a:prstGeom>
          <a:noFill/>
        </p:spPr>
        <p:txBody>
          <a:bodyPr wrap="square" rtlCol="0">
            <a:spAutoFit/>
          </a:bodyPr>
          <a:lstStyle/>
          <a:p>
            <a:r>
              <a:rPr kumimoji="1" lang="ja-JP" altLang="en-US" sz="900" dirty="0">
                <a:solidFill>
                  <a:srgbClr val="FF0000"/>
                </a:solidFill>
                <a:latin typeface="+mj-ea"/>
                <a:ea typeface="+mj-ea"/>
              </a:rPr>
              <a:t>ふ せい　　　　　　　　　　　　　　　　　　　　　　　　　　　　　　　　　　　　　　　　　　　　　　　　　　　　　　　　　　　　　　 　　　　　の 　　　　と</a:t>
            </a:r>
            <a:endParaRPr kumimoji="1" lang="en-US" altLang="ja-JP" sz="900" dirty="0">
              <a:solidFill>
                <a:srgbClr val="FF0000"/>
              </a:solidFill>
              <a:latin typeface="+mj-ea"/>
              <a:ea typeface="+mj-ea"/>
            </a:endParaRPr>
          </a:p>
        </p:txBody>
      </p:sp>
      <p:sp>
        <p:nvSpPr>
          <p:cNvPr id="11" name="テキスト ボックス 10">
            <a:extLst>
              <a:ext uri="{FF2B5EF4-FFF2-40B4-BE49-F238E27FC236}">
                <a16:creationId xmlns:a16="http://schemas.microsoft.com/office/drawing/2014/main" id="{0F1CD7AC-70B5-920B-9654-E5B29E2F7A42}"/>
              </a:ext>
            </a:extLst>
          </p:cNvPr>
          <p:cNvSpPr txBox="1"/>
          <p:nvPr/>
        </p:nvSpPr>
        <p:spPr>
          <a:xfrm>
            <a:off x="3491880" y="0"/>
            <a:ext cx="5616624" cy="246221"/>
          </a:xfrm>
          <a:prstGeom prst="rect">
            <a:avLst/>
          </a:prstGeom>
          <a:noFill/>
        </p:spPr>
        <p:txBody>
          <a:bodyPr wrap="square" rtlCol="0">
            <a:spAutoFit/>
          </a:bodyPr>
          <a:lstStyle/>
          <a:p>
            <a:r>
              <a:rPr kumimoji="1" lang="ja-JP" altLang="en-US" sz="1000" b="1" dirty="0">
                <a:solidFill>
                  <a:schemeClr val="bg1"/>
                </a:solidFill>
                <a:latin typeface="+mj-ea"/>
                <a:ea typeface="+mj-ea"/>
              </a:rPr>
              <a:t>かんけい　　　　　　　　　　　　　　　　　　　　　　　　　　　　　　　　　れい</a:t>
            </a:r>
            <a:endParaRPr kumimoji="1" lang="en-US" altLang="ja-JP" sz="1000" b="1" dirty="0">
              <a:solidFill>
                <a:schemeClr val="bg1"/>
              </a:solidFill>
              <a:latin typeface="+mj-ea"/>
              <a:ea typeface="+mj-ea"/>
            </a:endParaRPr>
          </a:p>
        </p:txBody>
      </p:sp>
      <p:sp>
        <p:nvSpPr>
          <p:cNvPr id="14" name="四角形: 1 つの角を切り取る 13">
            <a:extLst>
              <a:ext uri="{FF2B5EF4-FFF2-40B4-BE49-F238E27FC236}">
                <a16:creationId xmlns:a16="http://schemas.microsoft.com/office/drawing/2014/main" id="{900FC78D-DFA7-90E3-219E-B98A65BD5240}"/>
              </a:ext>
            </a:extLst>
          </p:cNvPr>
          <p:cNvSpPr/>
          <p:nvPr/>
        </p:nvSpPr>
        <p:spPr>
          <a:xfrm>
            <a:off x="1043608" y="5570145"/>
            <a:ext cx="7205362" cy="588701"/>
          </a:xfrm>
          <a:prstGeom prst="snip1Rect">
            <a:avLst/>
          </a:prstGeom>
          <a:solidFill>
            <a:schemeClr val="accent1">
              <a:lumMod val="20000"/>
              <a:lumOff val="80000"/>
            </a:schemeClr>
          </a:solidFill>
          <a:ln w="6350"/>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rtlCol="0" anchor="ctr"/>
          <a:lstStyle>
            <a:defPPr>
              <a:defRPr lang="ja-JP"/>
            </a:defPPr>
            <a:lvl1pPr algn="l" defTabSz="457200" rtl="0" eaLnBrk="0" fontAlgn="base" hangingPunct="0">
              <a:spcBef>
                <a:spcPct val="0"/>
              </a:spcBef>
              <a:spcAft>
                <a:spcPct val="0"/>
              </a:spcAft>
              <a:defRPr kern="1200">
                <a:solidFill>
                  <a:schemeClr val="dk1"/>
                </a:solidFill>
                <a:latin typeface="+mn-lt"/>
                <a:ea typeface="+mn-ea"/>
                <a:cs typeface="+mn-cs"/>
              </a:defRPr>
            </a:lvl1pPr>
            <a:lvl2pPr marL="457200" algn="l" defTabSz="457200" rtl="0" eaLnBrk="0" fontAlgn="base" hangingPunct="0">
              <a:spcBef>
                <a:spcPct val="0"/>
              </a:spcBef>
              <a:spcAft>
                <a:spcPct val="0"/>
              </a:spcAft>
              <a:defRPr kern="1200">
                <a:solidFill>
                  <a:schemeClr val="dk1"/>
                </a:solidFill>
                <a:latin typeface="+mn-lt"/>
                <a:ea typeface="+mn-ea"/>
                <a:cs typeface="+mn-cs"/>
              </a:defRPr>
            </a:lvl2pPr>
            <a:lvl3pPr marL="914400" algn="l" defTabSz="457200" rtl="0" eaLnBrk="0" fontAlgn="base" hangingPunct="0">
              <a:spcBef>
                <a:spcPct val="0"/>
              </a:spcBef>
              <a:spcAft>
                <a:spcPct val="0"/>
              </a:spcAft>
              <a:defRPr kern="1200">
                <a:solidFill>
                  <a:schemeClr val="dk1"/>
                </a:solidFill>
                <a:latin typeface="+mn-lt"/>
                <a:ea typeface="+mn-ea"/>
                <a:cs typeface="+mn-cs"/>
              </a:defRPr>
            </a:lvl3pPr>
            <a:lvl4pPr marL="1371600" algn="l" defTabSz="457200" rtl="0" eaLnBrk="0" fontAlgn="base" hangingPunct="0">
              <a:spcBef>
                <a:spcPct val="0"/>
              </a:spcBef>
              <a:spcAft>
                <a:spcPct val="0"/>
              </a:spcAft>
              <a:defRPr kern="1200">
                <a:solidFill>
                  <a:schemeClr val="dk1"/>
                </a:solidFill>
                <a:latin typeface="+mn-lt"/>
                <a:ea typeface="+mn-ea"/>
                <a:cs typeface="+mn-cs"/>
              </a:defRPr>
            </a:lvl4pPr>
            <a:lvl5pPr marL="1828800" algn="l" defTabSz="457200"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kumimoji="1" lang="ja-JP" altLang="en-US" dirty="0">
              <a:ln w="0"/>
              <a:solidFill>
                <a:schemeClr val="tx1"/>
              </a:solidFill>
              <a:effectLst>
                <a:outerShdw blurRad="38100" dist="25400" dir="5400000" algn="ctr" rotWithShape="0">
                  <a:srgbClr val="6E747A">
                    <a:alpha val="43000"/>
                  </a:srgbClr>
                </a:outerShdw>
              </a:effectLst>
            </a:endParaRPr>
          </a:p>
        </p:txBody>
      </p:sp>
      <p:sp>
        <p:nvSpPr>
          <p:cNvPr id="15" name="テキスト ボックス 4">
            <a:extLst>
              <a:ext uri="{FF2B5EF4-FFF2-40B4-BE49-F238E27FC236}">
                <a16:creationId xmlns:a16="http://schemas.microsoft.com/office/drawing/2014/main" id="{E85106B8-7232-F342-2750-E0A1C9644207}"/>
              </a:ext>
            </a:extLst>
          </p:cNvPr>
          <p:cNvSpPr txBox="1"/>
          <p:nvPr/>
        </p:nvSpPr>
        <p:spPr>
          <a:xfrm>
            <a:off x="1043608" y="5697855"/>
            <a:ext cx="7205362" cy="461665"/>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r>
              <a:rPr kumimoji="1" lang="en-US" altLang="ja-JP" sz="800" b="1" dirty="0">
                <a:latin typeface="+mn-ea"/>
                <a:ea typeface="+mn-ea"/>
              </a:rPr>
              <a:t>※</a:t>
            </a:r>
            <a:r>
              <a:rPr kumimoji="1" lang="ja-JP" altLang="en-US" sz="800" b="1" dirty="0">
                <a:latin typeface="+mn-ea"/>
                <a:ea typeface="+mn-ea"/>
              </a:rPr>
              <a:t>ランサムウェアーとは</a:t>
            </a:r>
            <a:r>
              <a:rPr kumimoji="1" lang="en-US" altLang="ja-JP" sz="800" b="1" dirty="0">
                <a:latin typeface="+mn-ea"/>
                <a:ea typeface="+mn-ea"/>
              </a:rPr>
              <a:t>=</a:t>
            </a:r>
            <a:r>
              <a:rPr kumimoji="1" lang="ja-JP" altLang="en-US" sz="800" b="1" dirty="0">
                <a:latin typeface="+mn-ea"/>
                <a:ea typeface="+mn-ea"/>
              </a:rPr>
              <a:t>　身代金を意味する（ランサム）」と（ソフトウェア）を組み合わせた造語です。暗号化することでファイルを利用不可能な状態にした上で、</a:t>
            </a:r>
            <a:endParaRPr kumimoji="1" lang="en-US" altLang="ja-JP" sz="800" b="1" dirty="0">
              <a:latin typeface="+mn-ea"/>
              <a:ea typeface="+mn-ea"/>
            </a:endParaRPr>
          </a:p>
          <a:p>
            <a:endParaRPr kumimoji="1" lang="en-US" altLang="ja-JP" sz="800" b="1" dirty="0">
              <a:latin typeface="+mn-ea"/>
              <a:ea typeface="+mn-ea"/>
            </a:endParaRPr>
          </a:p>
          <a:p>
            <a:r>
              <a:rPr kumimoji="1" lang="ja-JP" altLang="en-US" sz="800" b="1" dirty="0">
                <a:latin typeface="+mn-ea"/>
                <a:ea typeface="+mn-ea"/>
              </a:rPr>
              <a:t>そのファイルを元に戻すことと引き換えに金銭を要求する悪意のあるソフトウェアを指します。</a:t>
            </a:r>
          </a:p>
        </p:txBody>
      </p:sp>
      <p:sp>
        <p:nvSpPr>
          <p:cNvPr id="16" name="テキスト ボックス 5">
            <a:extLst>
              <a:ext uri="{FF2B5EF4-FFF2-40B4-BE49-F238E27FC236}">
                <a16:creationId xmlns:a16="http://schemas.microsoft.com/office/drawing/2014/main" id="{116C19C3-B464-EB81-F468-24AA2E70FC86}"/>
              </a:ext>
            </a:extLst>
          </p:cNvPr>
          <p:cNvSpPr txBox="1"/>
          <p:nvPr/>
        </p:nvSpPr>
        <p:spPr>
          <a:xfrm>
            <a:off x="2152372" y="5609690"/>
            <a:ext cx="6812116" cy="169277"/>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r>
              <a:rPr kumimoji="1" lang="ja-JP" altLang="en-US" sz="500" b="1" dirty="0">
                <a:latin typeface="+mn-ea"/>
                <a:ea typeface="+mn-ea"/>
              </a:rPr>
              <a:t>みのしろきん     いみ                                                                                  く         あ                 ぞうご               あんごうか                                               りようふかのう           じょうたい          うえ</a:t>
            </a:r>
          </a:p>
        </p:txBody>
      </p:sp>
      <p:sp>
        <p:nvSpPr>
          <p:cNvPr id="17" name="テキスト ボックス 5">
            <a:extLst>
              <a:ext uri="{FF2B5EF4-FFF2-40B4-BE49-F238E27FC236}">
                <a16:creationId xmlns:a16="http://schemas.microsoft.com/office/drawing/2014/main" id="{95E5B083-B6FB-E53E-9DD7-2E85565B15F9}"/>
              </a:ext>
            </a:extLst>
          </p:cNvPr>
          <p:cNvSpPr txBox="1"/>
          <p:nvPr/>
        </p:nvSpPr>
        <p:spPr>
          <a:xfrm>
            <a:off x="1681047" y="5866640"/>
            <a:ext cx="6812116" cy="169277"/>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r>
              <a:rPr kumimoji="1" lang="ja-JP" altLang="en-US" sz="500" b="1" dirty="0">
                <a:latin typeface="+mn-ea"/>
                <a:ea typeface="+mn-ea"/>
              </a:rPr>
              <a:t>もと     もど                  ひ       か           きんせん  ようきゅう         あくい                                                さ</a:t>
            </a:r>
          </a:p>
        </p:txBody>
      </p:sp>
      <p:sp>
        <p:nvSpPr>
          <p:cNvPr id="13" name="フッター プレースホルダー 2">
            <a:extLst>
              <a:ext uri="{FF2B5EF4-FFF2-40B4-BE49-F238E27FC236}">
                <a16:creationId xmlns:a16="http://schemas.microsoft.com/office/drawing/2014/main" id="{FAB6BBAD-6755-D559-C3D5-F3862A9BDFF6}"/>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8" name="フッター プレースホルダー 2">
            <a:extLst>
              <a:ext uri="{FF2B5EF4-FFF2-40B4-BE49-F238E27FC236}">
                <a16:creationId xmlns:a16="http://schemas.microsoft.com/office/drawing/2014/main" id="{433CC79C-B135-E08E-0458-72F3CA5F96DB}"/>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177538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直角三角形 6">
            <a:extLst>
              <a:ext uri="{FF2B5EF4-FFF2-40B4-BE49-F238E27FC236}">
                <a16:creationId xmlns:a16="http://schemas.microsoft.com/office/drawing/2014/main" id="{3563F784-D7D4-B027-DC59-AB9AAC3D664D}"/>
              </a:ext>
            </a:extLst>
          </p:cNvPr>
          <p:cNvSpPr/>
          <p:nvPr/>
        </p:nvSpPr>
        <p:spPr>
          <a:xfrm>
            <a:off x="8954" y="838200"/>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⑥知っておこう！</a:t>
              </a:r>
            </a:p>
          </p:txBody>
        </p:sp>
      </p:grpSp>
      <p:sp>
        <p:nvSpPr>
          <p:cNvPr id="16" name="正方形/長方形 15"/>
          <p:cNvSpPr/>
          <p:nvPr/>
        </p:nvSpPr>
        <p:spPr>
          <a:xfrm>
            <a:off x="1043608" y="1700808"/>
            <a:ext cx="7452320" cy="4078361"/>
          </a:xfrm>
          <a:prstGeom prst="rect">
            <a:avLst/>
          </a:prstGeom>
          <a:noFill/>
        </p:spPr>
        <p:txBody>
          <a:bodyPr wrap="square">
            <a:spAutoFit/>
          </a:bodyPr>
          <a:lstStyle/>
          <a:p>
            <a:pPr eaLnBrk="1" hangingPunct="1">
              <a:lnSpc>
                <a:spcPts val="5300"/>
              </a:lnSpc>
              <a:buSzPct val="100000"/>
              <a:defRPr/>
            </a:pPr>
            <a:r>
              <a:rPr lang="ja-JP" altLang="en-US"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rPr>
              <a:t>チートツールを使うことは、どのような犯罪につながるのかを考えてみよう？</a:t>
            </a:r>
            <a:endParaRPr lang="en-US" altLang="ja-JP"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endParaRPr>
          </a:p>
          <a:p>
            <a:pPr eaLnBrk="1" hangingPunct="1">
              <a:lnSpc>
                <a:spcPts val="5300"/>
              </a:lnSpc>
              <a:buSzPct val="100000"/>
              <a:defRPr/>
            </a:pPr>
            <a:endParaRPr lang="en-US" altLang="ja-JP"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endParaRPr>
          </a:p>
          <a:p>
            <a:pPr eaLnBrk="1" hangingPunct="1">
              <a:lnSpc>
                <a:spcPts val="5300"/>
              </a:lnSpc>
              <a:buSzPct val="100000"/>
              <a:defRPr/>
            </a:pPr>
            <a:r>
              <a:rPr lang="ja-JP" altLang="en-US" sz="36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　</a:t>
            </a:r>
            <a:r>
              <a:rPr lang="ja-JP" altLang="en-US" sz="3600" b="1" dirty="0">
                <a:ln w="0"/>
                <a:effectLst>
                  <a:outerShdw blurRad="38100" dist="19050" dir="2700000" algn="tl" rotWithShape="0">
                    <a:schemeClr val="dk1">
                      <a:alpha val="40000"/>
                    </a:schemeClr>
                  </a:outerShdw>
                </a:effectLst>
                <a:latin typeface="+mj-ea"/>
                <a:ea typeface="+mj-ea"/>
              </a:rPr>
              <a:t>思わぬトラブルに巻き込まれないように知っておこう。</a:t>
            </a:r>
            <a:endParaRPr lang="en-US" altLang="ja-JP" sz="3600" b="1" dirty="0">
              <a:ln w="0"/>
              <a:effectLst>
                <a:outerShdw blurRad="38100" dist="19050" dir="2700000" algn="tl" rotWithShape="0">
                  <a:schemeClr val="dk1">
                    <a:alpha val="40000"/>
                  </a:schemeClr>
                </a:outerShdw>
              </a:effectLst>
              <a:latin typeface="+mj-ea"/>
              <a:ea typeface="+mj-ea"/>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mj-ea"/>
                <a:ea typeface="+mj-ea"/>
              </a:rPr>
              <a:t>Ｑ．２</a:t>
            </a:r>
            <a:endParaRPr kumimoji="1" lang="en-US" altLang="ja-JP" sz="4000" dirty="0">
              <a:solidFill>
                <a:srgbClr val="002060"/>
              </a:solidFill>
              <a:latin typeface="+mj-ea"/>
              <a:ea typeface="+mj-ea"/>
            </a:endParaRPr>
          </a:p>
        </p:txBody>
      </p:sp>
      <p:sp>
        <p:nvSpPr>
          <p:cNvPr id="2" name="テキスト ボックス 1">
            <a:extLst>
              <a:ext uri="{FF2B5EF4-FFF2-40B4-BE49-F238E27FC236}">
                <a16:creationId xmlns:a16="http://schemas.microsoft.com/office/drawing/2014/main" id="{C870A2CF-F5E9-CD8C-5552-7044894235BD}"/>
              </a:ext>
            </a:extLst>
          </p:cNvPr>
          <p:cNvSpPr txBox="1"/>
          <p:nvPr/>
        </p:nvSpPr>
        <p:spPr>
          <a:xfrm>
            <a:off x="4328490" y="1611899"/>
            <a:ext cx="675558" cy="276999"/>
          </a:xfrm>
          <a:prstGeom prst="rect">
            <a:avLst/>
          </a:prstGeom>
          <a:noFill/>
        </p:spPr>
        <p:txBody>
          <a:bodyPr wrap="square" rtlCol="0">
            <a:spAutoFit/>
          </a:bodyPr>
          <a:lstStyle/>
          <a:p>
            <a:r>
              <a:rPr kumimoji="1" lang="ja-JP" altLang="en-US" sz="1200" dirty="0">
                <a:solidFill>
                  <a:srgbClr val="FF0000"/>
                </a:solidFill>
                <a:latin typeface="+mj-ea"/>
                <a:ea typeface="+mj-ea"/>
              </a:rPr>
              <a:t>つか</a:t>
            </a:r>
            <a:endParaRPr kumimoji="1" lang="en-US" altLang="ja-JP" sz="1200" dirty="0">
              <a:solidFill>
                <a:srgbClr val="FF0000"/>
              </a:solidFill>
              <a:latin typeface="+mj-ea"/>
              <a:ea typeface="+mj-ea"/>
            </a:endParaRPr>
          </a:p>
        </p:txBody>
      </p:sp>
      <p:sp>
        <p:nvSpPr>
          <p:cNvPr id="3" name="テキスト ボックス 2">
            <a:extLst>
              <a:ext uri="{FF2B5EF4-FFF2-40B4-BE49-F238E27FC236}">
                <a16:creationId xmlns:a16="http://schemas.microsoft.com/office/drawing/2014/main" id="{3FB8DF97-0B77-D4A2-7AD3-3F21858CEBBF}"/>
              </a:ext>
            </a:extLst>
          </p:cNvPr>
          <p:cNvSpPr txBox="1"/>
          <p:nvPr/>
        </p:nvSpPr>
        <p:spPr>
          <a:xfrm>
            <a:off x="1979712" y="2289403"/>
            <a:ext cx="6966653" cy="276999"/>
          </a:xfrm>
          <a:prstGeom prst="rect">
            <a:avLst/>
          </a:prstGeom>
          <a:noFill/>
        </p:spPr>
        <p:txBody>
          <a:bodyPr wrap="square" rtlCol="0">
            <a:spAutoFit/>
          </a:bodyPr>
          <a:lstStyle/>
          <a:p>
            <a:r>
              <a:rPr kumimoji="1" lang="ja-JP" altLang="en-US" sz="1200" dirty="0">
                <a:solidFill>
                  <a:srgbClr val="FF0000"/>
                </a:solidFill>
                <a:latin typeface="+mj-ea"/>
                <a:ea typeface="+mj-ea"/>
              </a:rPr>
              <a:t>はん    ざい　　　　　　　　　　　　　　　　　　　　　　　　　　　　　　　　　　　　　　　 かんが</a:t>
            </a:r>
            <a:endParaRPr kumimoji="1" lang="en-US" altLang="ja-JP" sz="1200" dirty="0">
              <a:solidFill>
                <a:srgbClr val="FF0000"/>
              </a:solidFill>
              <a:latin typeface="+mj-ea"/>
              <a:ea typeface="+mj-ea"/>
            </a:endParaRPr>
          </a:p>
        </p:txBody>
      </p:sp>
      <p:sp>
        <p:nvSpPr>
          <p:cNvPr id="4" name="テキスト ボックス 3">
            <a:extLst>
              <a:ext uri="{FF2B5EF4-FFF2-40B4-BE49-F238E27FC236}">
                <a16:creationId xmlns:a16="http://schemas.microsoft.com/office/drawing/2014/main" id="{6BC0B03E-2356-766B-0380-9C6D36C3F706}"/>
              </a:ext>
            </a:extLst>
          </p:cNvPr>
          <p:cNvSpPr txBox="1"/>
          <p:nvPr/>
        </p:nvSpPr>
        <p:spPr>
          <a:xfrm>
            <a:off x="1475656" y="4334907"/>
            <a:ext cx="4896544" cy="276999"/>
          </a:xfrm>
          <a:prstGeom prst="rect">
            <a:avLst/>
          </a:prstGeom>
          <a:noFill/>
        </p:spPr>
        <p:txBody>
          <a:bodyPr wrap="square" rtlCol="0">
            <a:spAutoFit/>
          </a:bodyPr>
          <a:lstStyle/>
          <a:p>
            <a:r>
              <a:rPr kumimoji="1" lang="ja-JP" altLang="en-US" sz="1200" dirty="0">
                <a:latin typeface="+mj-ea"/>
                <a:ea typeface="+mj-ea"/>
              </a:rPr>
              <a:t>おも　　　　　　　　　　　　　　　　　　　　　　　　 　　　　　　ま　　　　　　　こ</a:t>
            </a:r>
            <a:endParaRPr kumimoji="1" lang="en-US" altLang="ja-JP" sz="1200" dirty="0">
              <a:latin typeface="+mj-ea"/>
              <a:ea typeface="+mj-ea"/>
            </a:endParaRPr>
          </a:p>
        </p:txBody>
      </p:sp>
      <p:sp>
        <p:nvSpPr>
          <p:cNvPr id="5" name="テキスト ボックス 4">
            <a:extLst>
              <a:ext uri="{FF2B5EF4-FFF2-40B4-BE49-F238E27FC236}">
                <a16:creationId xmlns:a16="http://schemas.microsoft.com/office/drawing/2014/main" id="{96941FB1-D74A-DEF1-AD46-A63F81521972}"/>
              </a:ext>
            </a:extLst>
          </p:cNvPr>
          <p:cNvSpPr txBox="1"/>
          <p:nvPr/>
        </p:nvSpPr>
        <p:spPr>
          <a:xfrm>
            <a:off x="1979712" y="5054987"/>
            <a:ext cx="7110669" cy="276999"/>
          </a:xfrm>
          <a:prstGeom prst="rect">
            <a:avLst/>
          </a:prstGeom>
          <a:noFill/>
        </p:spPr>
        <p:txBody>
          <a:bodyPr wrap="square" rtlCol="0">
            <a:spAutoFit/>
          </a:bodyPr>
          <a:lstStyle/>
          <a:p>
            <a:r>
              <a:rPr kumimoji="1" lang="ja-JP" altLang="en-US" sz="1200" dirty="0">
                <a:latin typeface="+mj-ea"/>
                <a:ea typeface="+mj-ea"/>
              </a:rPr>
              <a:t>し</a:t>
            </a:r>
            <a:endParaRPr kumimoji="1" lang="en-US" altLang="ja-JP" sz="1200" dirty="0">
              <a:latin typeface="+mj-ea"/>
              <a:ea typeface="+mj-ea"/>
            </a:endParaRPr>
          </a:p>
        </p:txBody>
      </p:sp>
      <p:sp>
        <p:nvSpPr>
          <p:cNvPr id="6" name="テキスト ボックス 5">
            <a:extLst>
              <a:ext uri="{FF2B5EF4-FFF2-40B4-BE49-F238E27FC236}">
                <a16:creationId xmlns:a16="http://schemas.microsoft.com/office/drawing/2014/main" id="{9E285311-63B7-5615-32A8-8DF8855424FB}"/>
              </a:ext>
            </a:extLst>
          </p:cNvPr>
          <p:cNvSpPr txBox="1"/>
          <p:nvPr/>
        </p:nvSpPr>
        <p:spPr>
          <a:xfrm>
            <a:off x="653698" y="18254"/>
            <a:ext cx="720080" cy="246221"/>
          </a:xfrm>
          <a:prstGeom prst="rect">
            <a:avLst/>
          </a:prstGeom>
          <a:noFill/>
        </p:spPr>
        <p:txBody>
          <a:bodyPr wrap="square" rtlCol="0">
            <a:spAutoFit/>
          </a:bodyPr>
          <a:lstStyle/>
          <a:p>
            <a:r>
              <a:rPr kumimoji="1" lang="ja-JP" altLang="en-US" sz="1000" b="1" dirty="0">
                <a:solidFill>
                  <a:schemeClr val="bg1"/>
                </a:solidFill>
                <a:latin typeface="+mj-ea"/>
                <a:ea typeface="+mj-ea"/>
              </a:rPr>
              <a:t>し</a:t>
            </a:r>
            <a:endParaRPr kumimoji="1" lang="en-US" altLang="ja-JP" sz="1000" b="1" dirty="0">
              <a:solidFill>
                <a:schemeClr val="bg1"/>
              </a:solidFill>
              <a:latin typeface="+mj-ea"/>
              <a:ea typeface="+mj-ea"/>
            </a:endParaRPr>
          </a:p>
        </p:txBody>
      </p:sp>
      <p:sp>
        <p:nvSpPr>
          <p:cNvPr id="8" name="フッター プレースホルダー 2">
            <a:extLst>
              <a:ext uri="{FF2B5EF4-FFF2-40B4-BE49-F238E27FC236}">
                <a16:creationId xmlns:a16="http://schemas.microsoft.com/office/drawing/2014/main" id="{BFF5A8EA-8AEC-C53B-9918-062C1B83ED31}"/>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9" name="フッター プレースホルダー 2">
            <a:extLst>
              <a:ext uri="{FF2B5EF4-FFF2-40B4-BE49-F238E27FC236}">
                <a16:creationId xmlns:a16="http://schemas.microsoft.com/office/drawing/2014/main" id="{EF500862-7082-FDF6-D997-F56FE49F4473}"/>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3683511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直角三角形 12">
            <a:extLst>
              <a:ext uri="{FF2B5EF4-FFF2-40B4-BE49-F238E27FC236}">
                <a16:creationId xmlns:a16="http://schemas.microsoft.com/office/drawing/2014/main" id="{3D989DF4-E40D-5C5C-E79B-10570D3D80DD}"/>
              </a:ext>
            </a:extLst>
          </p:cNvPr>
          <p:cNvSpPr/>
          <p:nvPr/>
        </p:nvSpPr>
        <p:spPr>
          <a:xfrm>
            <a:off x="8954" y="838200"/>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315" name="正方形/長方形 2"/>
          <p:cNvGrpSpPr>
            <a:grpSpLocks/>
          </p:cNvGrpSpPr>
          <p:nvPr/>
        </p:nvGrpSpPr>
        <p:grpSpPr bwMode="auto">
          <a:xfrm>
            <a:off x="-30163" y="-30163"/>
            <a:ext cx="9240838" cy="885464"/>
            <a:chOff x="-19" y="-19"/>
            <a:chExt cx="5821" cy="932"/>
          </a:xfrm>
        </p:grpSpPr>
        <p:pic>
          <p:nvPicPr>
            <p:cNvPr id="13317"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⑦トラブルに巻き込まれないために　その１</a:t>
              </a:r>
            </a:p>
          </p:txBody>
        </p:sp>
      </p:grpSp>
      <p:sp>
        <p:nvSpPr>
          <p:cNvPr id="2" name="テキスト ボックス 1">
            <a:extLst>
              <a:ext uri="{FF2B5EF4-FFF2-40B4-BE49-F238E27FC236}">
                <a16:creationId xmlns:a16="http://schemas.microsoft.com/office/drawing/2014/main" id="{ADAE25EB-DDDB-1549-20A1-183890E66480}"/>
              </a:ext>
            </a:extLst>
          </p:cNvPr>
          <p:cNvSpPr txBox="1"/>
          <p:nvPr/>
        </p:nvSpPr>
        <p:spPr>
          <a:xfrm>
            <a:off x="899592" y="994809"/>
            <a:ext cx="7488832" cy="4308872"/>
          </a:xfrm>
          <a:prstGeom prst="rect">
            <a:avLst/>
          </a:prstGeom>
          <a:noFill/>
        </p:spPr>
        <p:txBody>
          <a:bodyPr wrap="square" rtlCol="0">
            <a:spAutoFit/>
          </a:bodyPr>
          <a:lstStyle/>
          <a:p>
            <a:pPr>
              <a:lnSpc>
                <a:spcPts val="3000"/>
              </a:lnSpc>
            </a:pPr>
            <a:r>
              <a:rPr kumimoji="1" lang="ja-JP" altLang="en-US" sz="2400" b="1" dirty="0">
                <a:solidFill>
                  <a:srgbClr val="FF0000"/>
                </a:solidFill>
                <a:effectLst>
                  <a:outerShdw blurRad="38100" dist="38100" dir="2700000" algn="tl">
                    <a:srgbClr val="000000">
                      <a:alpha val="43137"/>
                    </a:srgbClr>
                  </a:outerShdw>
                </a:effectLst>
              </a:rPr>
              <a:t>１．著作者人格権侵害になるケース</a:t>
            </a:r>
          </a:p>
          <a:p>
            <a:pPr>
              <a:lnSpc>
                <a:spcPts val="3000"/>
              </a:lnSpc>
            </a:pPr>
            <a:r>
              <a:rPr kumimoji="1" lang="ja-JP" altLang="en-US" dirty="0">
                <a:latin typeface="+mn-ea"/>
                <a:ea typeface="+mn-ea"/>
              </a:rPr>
              <a:t>　</a:t>
            </a:r>
            <a:r>
              <a:rPr kumimoji="1" lang="ja-JP" altLang="en-US" spc="60" dirty="0">
                <a:latin typeface="+mn-ea"/>
                <a:ea typeface="+mn-ea"/>
              </a:rPr>
              <a:t>ゲームのプログラムやデータを改ざんするチート行為は、著作者</a:t>
            </a:r>
            <a:r>
              <a:rPr kumimoji="1" lang="ja-JP" altLang="en-US" spc="100" dirty="0">
                <a:latin typeface="+mn-ea"/>
                <a:ea typeface="+mn-ea"/>
              </a:rPr>
              <a:t>人格権のひとつとして「著作権法第</a:t>
            </a:r>
            <a:r>
              <a:rPr kumimoji="1" lang="en-US" altLang="ja-JP" spc="100" dirty="0">
                <a:latin typeface="+mn-ea"/>
                <a:ea typeface="+mn-ea"/>
              </a:rPr>
              <a:t>20</a:t>
            </a:r>
            <a:r>
              <a:rPr kumimoji="1" lang="ja-JP" altLang="en-US" spc="100" dirty="0">
                <a:latin typeface="+mn-ea"/>
                <a:ea typeface="+mn-ea"/>
              </a:rPr>
              <a:t>条</a:t>
            </a:r>
            <a:r>
              <a:rPr kumimoji="1" lang="en-US" altLang="ja-JP" spc="100" dirty="0">
                <a:latin typeface="+mn-ea"/>
                <a:ea typeface="+mn-ea"/>
              </a:rPr>
              <a:t>1</a:t>
            </a:r>
            <a:r>
              <a:rPr kumimoji="1" lang="ja-JP" altLang="en-US" spc="100" dirty="0">
                <a:latin typeface="+mn-ea"/>
                <a:ea typeface="+mn-ea"/>
              </a:rPr>
              <a:t>項」で規定されている</a:t>
            </a:r>
            <a:r>
              <a:rPr kumimoji="1" lang="ja-JP" altLang="en-US" dirty="0">
                <a:latin typeface="+mn-ea"/>
                <a:ea typeface="+mn-ea"/>
              </a:rPr>
              <a:t>「</a:t>
            </a:r>
            <a:r>
              <a:rPr kumimoji="1" lang="ja-JP" altLang="en-US" spc="100" dirty="0">
                <a:latin typeface="+mn-ea"/>
                <a:ea typeface="+mn-ea"/>
              </a:rPr>
              <a:t>同一性保持権」を侵害する可能性があり、５年以下の懲役または</a:t>
            </a:r>
            <a:r>
              <a:rPr kumimoji="1" lang="ja-JP" altLang="en-US" dirty="0">
                <a:latin typeface="+mn-ea"/>
                <a:ea typeface="+mn-ea"/>
              </a:rPr>
              <a:t>５００万円以下の罰金、あるいはこれらの両方が科せられます。</a:t>
            </a:r>
            <a:endParaRPr kumimoji="1" lang="en-US" altLang="ja-JP" dirty="0">
              <a:latin typeface="+mn-ea"/>
              <a:ea typeface="+mn-ea"/>
            </a:endParaRPr>
          </a:p>
          <a:p>
            <a:pPr>
              <a:lnSpc>
                <a:spcPts val="3000"/>
              </a:lnSpc>
            </a:pPr>
            <a:endParaRPr kumimoji="1" lang="ja-JP" altLang="en-US" dirty="0">
              <a:latin typeface="+mn-ea"/>
              <a:ea typeface="+mn-ea"/>
            </a:endParaRPr>
          </a:p>
          <a:p>
            <a:pPr>
              <a:lnSpc>
                <a:spcPts val="3000"/>
              </a:lnSpc>
            </a:pPr>
            <a:r>
              <a:rPr kumimoji="1" lang="en-US" altLang="ja-JP" sz="2000" b="1" dirty="0">
                <a:effectLst>
                  <a:outerShdw blurRad="38100" dist="38100" dir="2700000" algn="tl">
                    <a:srgbClr val="000000">
                      <a:alpha val="43137"/>
                    </a:srgbClr>
                  </a:outerShdw>
                </a:effectLst>
              </a:rPr>
              <a:t>【</a:t>
            </a:r>
            <a:r>
              <a:rPr kumimoji="1" lang="ja-JP" altLang="en-US" sz="2000" b="1" dirty="0">
                <a:effectLst>
                  <a:outerShdw blurRad="38100" dist="38100" dir="2700000" algn="tl">
                    <a:srgbClr val="000000">
                      <a:alpha val="43137"/>
                    </a:srgbClr>
                  </a:outerShdw>
                </a:effectLst>
              </a:rPr>
              <a:t>事例</a:t>
            </a:r>
            <a:r>
              <a:rPr kumimoji="1" lang="en-US" altLang="ja-JP" sz="2000" b="1" dirty="0">
                <a:effectLst>
                  <a:outerShdw blurRad="38100" dist="38100" dir="2700000" algn="tl">
                    <a:srgbClr val="000000">
                      <a:alpha val="43137"/>
                    </a:srgbClr>
                  </a:outerShdw>
                </a:effectLst>
              </a:rPr>
              <a:t>】</a:t>
            </a:r>
          </a:p>
          <a:p>
            <a:pPr>
              <a:lnSpc>
                <a:spcPts val="3000"/>
              </a:lnSpc>
            </a:pPr>
            <a:r>
              <a:rPr kumimoji="1" lang="ja-JP" altLang="en-US" dirty="0"/>
              <a:t>　格闘ゲームのキャラクターを、通常のプレイでは衣服を身に着けない状態</a:t>
            </a:r>
            <a:r>
              <a:rPr kumimoji="1" lang="ja-JP" altLang="en-US" spc="100" dirty="0"/>
              <a:t>にはできないのに、衣服を身に着けない状態でプレイできるプログラムを販売した。</a:t>
            </a:r>
          </a:p>
          <a:p>
            <a:endParaRPr kumimoji="1" lang="ja-JP" altLang="en-US" sz="2400" dirty="0"/>
          </a:p>
        </p:txBody>
      </p:sp>
      <p:sp>
        <p:nvSpPr>
          <p:cNvPr id="3" name="テキスト ボックス 2">
            <a:extLst>
              <a:ext uri="{FF2B5EF4-FFF2-40B4-BE49-F238E27FC236}">
                <a16:creationId xmlns:a16="http://schemas.microsoft.com/office/drawing/2014/main" id="{064A3E3A-34A5-FD4E-B323-22E39A8CF480}"/>
              </a:ext>
            </a:extLst>
          </p:cNvPr>
          <p:cNvSpPr txBox="1"/>
          <p:nvPr/>
        </p:nvSpPr>
        <p:spPr>
          <a:xfrm>
            <a:off x="1406057" y="889864"/>
            <a:ext cx="7673497" cy="230832"/>
          </a:xfrm>
          <a:prstGeom prst="rect">
            <a:avLst/>
          </a:prstGeom>
          <a:noFill/>
        </p:spPr>
        <p:txBody>
          <a:bodyPr wrap="square" rtlCol="0">
            <a:spAutoFit/>
          </a:bodyPr>
          <a:lstStyle/>
          <a:p>
            <a:r>
              <a:rPr kumimoji="1" lang="ja-JP" altLang="en-US" sz="900" b="1" dirty="0">
                <a:solidFill>
                  <a:srgbClr val="FF0000"/>
                </a:solidFill>
                <a:latin typeface="+mj-ea"/>
                <a:ea typeface="+mj-ea"/>
              </a:rPr>
              <a:t>ちょ   さく     しゃ　じん   かく    けん　しん   がい</a:t>
            </a:r>
            <a:endParaRPr kumimoji="1" lang="en-US" altLang="ja-JP" sz="900" b="1" dirty="0">
              <a:solidFill>
                <a:srgbClr val="FF0000"/>
              </a:solidFill>
              <a:latin typeface="+mj-ea"/>
              <a:ea typeface="+mj-ea"/>
            </a:endParaRPr>
          </a:p>
        </p:txBody>
      </p:sp>
      <p:sp>
        <p:nvSpPr>
          <p:cNvPr id="4" name="テキスト ボックス 3">
            <a:extLst>
              <a:ext uri="{FF2B5EF4-FFF2-40B4-BE49-F238E27FC236}">
                <a16:creationId xmlns:a16="http://schemas.microsoft.com/office/drawing/2014/main" id="{C028F86A-974B-7538-1275-444B27C81649}"/>
              </a:ext>
            </a:extLst>
          </p:cNvPr>
          <p:cNvSpPr txBox="1"/>
          <p:nvPr/>
        </p:nvSpPr>
        <p:spPr>
          <a:xfrm>
            <a:off x="4063753" y="1348174"/>
            <a:ext cx="4670236" cy="230832"/>
          </a:xfrm>
          <a:prstGeom prst="rect">
            <a:avLst/>
          </a:prstGeom>
          <a:noFill/>
        </p:spPr>
        <p:txBody>
          <a:bodyPr wrap="square" rtlCol="0">
            <a:spAutoFit/>
          </a:bodyPr>
          <a:lstStyle/>
          <a:p>
            <a:r>
              <a:rPr kumimoji="1" lang="ja-JP" altLang="en-US" sz="900" dirty="0">
                <a:latin typeface="+mj-ea"/>
                <a:ea typeface="+mj-ea"/>
              </a:rPr>
              <a:t> かい　　　　　　　　　　　　　　　　　　　  こう  い　　　　     ちょ  さく   しゃ じん かく  けん　　　　　　　　　　　　　　　　　　　　　　　　　</a:t>
            </a:r>
            <a:endParaRPr kumimoji="1" lang="en-US" altLang="ja-JP" sz="900" dirty="0">
              <a:latin typeface="+mj-ea"/>
              <a:ea typeface="+mj-ea"/>
            </a:endParaRPr>
          </a:p>
        </p:txBody>
      </p:sp>
      <p:sp>
        <p:nvSpPr>
          <p:cNvPr id="5" name="テキスト ボックス 4">
            <a:extLst>
              <a:ext uri="{FF2B5EF4-FFF2-40B4-BE49-F238E27FC236}">
                <a16:creationId xmlns:a16="http://schemas.microsoft.com/office/drawing/2014/main" id="{B0D06BE8-1108-59D2-36FB-E42D37313E7E}"/>
              </a:ext>
            </a:extLst>
          </p:cNvPr>
          <p:cNvSpPr txBox="1"/>
          <p:nvPr/>
        </p:nvSpPr>
        <p:spPr>
          <a:xfrm>
            <a:off x="2524933" y="1721114"/>
            <a:ext cx="5791484" cy="230832"/>
          </a:xfrm>
          <a:prstGeom prst="rect">
            <a:avLst/>
          </a:prstGeom>
          <a:noFill/>
        </p:spPr>
        <p:txBody>
          <a:bodyPr wrap="square" rtlCol="0">
            <a:spAutoFit/>
          </a:bodyPr>
          <a:lstStyle/>
          <a:p>
            <a:r>
              <a:rPr kumimoji="1" lang="ja-JP" altLang="en-US" sz="900" dirty="0">
                <a:latin typeface="+mj-ea"/>
                <a:ea typeface="+mj-ea"/>
              </a:rPr>
              <a:t>ちょ  さく  けん ほう だい   　　じょう　　こう　　  　　　き   てい                                   どう いつ せい   ほ    じ   けん　　　　　　　 　　　　　　　</a:t>
            </a:r>
            <a:endParaRPr kumimoji="1" lang="en-US" altLang="ja-JP" sz="900" dirty="0">
              <a:latin typeface="+mj-ea"/>
              <a:ea typeface="+mj-ea"/>
            </a:endParaRPr>
          </a:p>
        </p:txBody>
      </p:sp>
      <p:sp>
        <p:nvSpPr>
          <p:cNvPr id="6" name="テキスト ボックス 5">
            <a:extLst>
              <a:ext uri="{FF2B5EF4-FFF2-40B4-BE49-F238E27FC236}">
                <a16:creationId xmlns:a16="http://schemas.microsoft.com/office/drawing/2014/main" id="{3C392AB4-602B-5852-2E87-E308A53AA0FC}"/>
              </a:ext>
            </a:extLst>
          </p:cNvPr>
          <p:cNvSpPr txBox="1"/>
          <p:nvPr/>
        </p:nvSpPr>
        <p:spPr>
          <a:xfrm>
            <a:off x="1154567" y="2080430"/>
            <a:ext cx="7915575" cy="230832"/>
          </a:xfrm>
          <a:prstGeom prst="rect">
            <a:avLst/>
          </a:prstGeom>
          <a:noFill/>
        </p:spPr>
        <p:txBody>
          <a:bodyPr wrap="square" rtlCol="0">
            <a:spAutoFit/>
          </a:bodyPr>
          <a:lstStyle/>
          <a:p>
            <a:r>
              <a:rPr kumimoji="1" lang="ja-JP" altLang="en-US" sz="900" dirty="0">
                <a:latin typeface="+mj-ea"/>
                <a:ea typeface="+mj-ea"/>
              </a:rPr>
              <a:t>しんがい　　　　　　　か のう  せい　　　　　　　     　　　 ねん 　い    か　  　 ちょう えき                                 まん えん　い   か　　　　ばっ きん　　　　　　　　　　　　　　　　　　　　　　　　　　　 </a:t>
            </a:r>
            <a:endParaRPr kumimoji="1" lang="en-US" altLang="ja-JP" sz="900" dirty="0">
              <a:latin typeface="+mj-ea"/>
              <a:ea typeface="+mj-ea"/>
            </a:endParaRPr>
          </a:p>
        </p:txBody>
      </p:sp>
      <p:sp>
        <p:nvSpPr>
          <p:cNvPr id="7" name="テキスト ボックス 6">
            <a:extLst>
              <a:ext uri="{FF2B5EF4-FFF2-40B4-BE49-F238E27FC236}">
                <a16:creationId xmlns:a16="http://schemas.microsoft.com/office/drawing/2014/main" id="{ADED9C96-F947-BB5F-1ECD-1B7E0CA866B6}"/>
              </a:ext>
            </a:extLst>
          </p:cNvPr>
          <p:cNvSpPr txBox="1"/>
          <p:nvPr/>
        </p:nvSpPr>
        <p:spPr>
          <a:xfrm>
            <a:off x="2555776" y="2474874"/>
            <a:ext cx="1235993" cy="230832"/>
          </a:xfrm>
          <a:prstGeom prst="rect">
            <a:avLst/>
          </a:prstGeom>
          <a:noFill/>
        </p:spPr>
        <p:txBody>
          <a:bodyPr wrap="square" rtlCol="0">
            <a:spAutoFit/>
          </a:bodyPr>
          <a:lstStyle/>
          <a:p>
            <a:r>
              <a:rPr kumimoji="1" lang="ja-JP" altLang="en-US" sz="900" dirty="0">
                <a:latin typeface="+mj-ea"/>
                <a:ea typeface="+mj-ea"/>
              </a:rPr>
              <a:t>りょう ほう　　　　か</a:t>
            </a:r>
            <a:endParaRPr kumimoji="1" lang="en-US" altLang="ja-JP" sz="900" dirty="0">
              <a:latin typeface="+mj-ea"/>
              <a:ea typeface="+mj-ea"/>
            </a:endParaRPr>
          </a:p>
        </p:txBody>
      </p:sp>
      <p:sp>
        <p:nvSpPr>
          <p:cNvPr id="8" name="テキスト ボックス 7">
            <a:extLst>
              <a:ext uri="{FF2B5EF4-FFF2-40B4-BE49-F238E27FC236}">
                <a16:creationId xmlns:a16="http://schemas.microsoft.com/office/drawing/2014/main" id="{310EA25D-6479-AE70-6AD7-21F7D7653776}"/>
              </a:ext>
            </a:extLst>
          </p:cNvPr>
          <p:cNvSpPr txBox="1"/>
          <p:nvPr/>
        </p:nvSpPr>
        <p:spPr>
          <a:xfrm>
            <a:off x="1132031" y="3207870"/>
            <a:ext cx="631658" cy="230832"/>
          </a:xfrm>
          <a:prstGeom prst="rect">
            <a:avLst/>
          </a:prstGeom>
          <a:noFill/>
        </p:spPr>
        <p:txBody>
          <a:bodyPr wrap="square" rtlCol="0">
            <a:spAutoFit/>
          </a:bodyPr>
          <a:lstStyle/>
          <a:p>
            <a:r>
              <a:rPr kumimoji="1" lang="ja-JP" altLang="en-US" sz="900" dirty="0">
                <a:latin typeface="+mj-ea"/>
                <a:ea typeface="+mj-ea"/>
              </a:rPr>
              <a:t>じ   れい</a:t>
            </a:r>
            <a:endParaRPr kumimoji="1" lang="en-US" altLang="ja-JP" sz="900" dirty="0">
              <a:latin typeface="+mj-ea"/>
              <a:ea typeface="+mj-ea"/>
            </a:endParaRPr>
          </a:p>
        </p:txBody>
      </p:sp>
      <p:sp>
        <p:nvSpPr>
          <p:cNvPr id="9" name="テキスト ボックス 8">
            <a:extLst>
              <a:ext uri="{FF2B5EF4-FFF2-40B4-BE49-F238E27FC236}">
                <a16:creationId xmlns:a16="http://schemas.microsoft.com/office/drawing/2014/main" id="{90AC054C-7998-B75E-6A62-EF52167428D3}"/>
              </a:ext>
            </a:extLst>
          </p:cNvPr>
          <p:cNvSpPr txBox="1"/>
          <p:nvPr/>
        </p:nvSpPr>
        <p:spPr>
          <a:xfrm>
            <a:off x="1072655" y="3627631"/>
            <a:ext cx="7243762" cy="230832"/>
          </a:xfrm>
          <a:prstGeom prst="rect">
            <a:avLst/>
          </a:prstGeom>
          <a:noFill/>
        </p:spPr>
        <p:txBody>
          <a:bodyPr wrap="square" rtlCol="0">
            <a:spAutoFit/>
          </a:bodyPr>
          <a:lstStyle/>
          <a:p>
            <a:r>
              <a:rPr kumimoji="1" lang="ja-JP" altLang="en-US" sz="900" dirty="0">
                <a:latin typeface="+mj-ea"/>
                <a:ea typeface="+mj-ea"/>
              </a:rPr>
              <a:t>かく とう　　　　　　　　　　　　　　　　　　　　　　　　　　　　　　　 　つうじょう　　　　　　　　　　　　　　　　　い  ふく　  　　み　　　　 つ                    じょうたい　　　　　　　　　　　　　　　　　　　　　　　　　　　　 </a:t>
            </a:r>
            <a:endParaRPr kumimoji="1" lang="en-US" altLang="ja-JP" sz="900" dirty="0">
              <a:latin typeface="+mj-ea"/>
              <a:ea typeface="+mj-ea"/>
            </a:endParaRPr>
          </a:p>
        </p:txBody>
      </p:sp>
      <p:sp>
        <p:nvSpPr>
          <p:cNvPr id="10" name="テキスト ボックス 9">
            <a:extLst>
              <a:ext uri="{FF2B5EF4-FFF2-40B4-BE49-F238E27FC236}">
                <a16:creationId xmlns:a16="http://schemas.microsoft.com/office/drawing/2014/main" id="{08F89C86-5E99-D70C-9C37-9811FD6C9B0C}"/>
              </a:ext>
            </a:extLst>
          </p:cNvPr>
          <p:cNvSpPr txBox="1"/>
          <p:nvPr/>
        </p:nvSpPr>
        <p:spPr>
          <a:xfrm>
            <a:off x="2963765" y="3990120"/>
            <a:ext cx="3182167" cy="230832"/>
          </a:xfrm>
          <a:prstGeom prst="rect">
            <a:avLst/>
          </a:prstGeom>
          <a:noFill/>
        </p:spPr>
        <p:txBody>
          <a:bodyPr wrap="square" rtlCol="0">
            <a:spAutoFit/>
          </a:bodyPr>
          <a:lstStyle/>
          <a:p>
            <a:r>
              <a:rPr kumimoji="1" lang="ja-JP" altLang="en-US" sz="900" dirty="0">
                <a:latin typeface="+mj-ea"/>
                <a:ea typeface="+mj-ea"/>
              </a:rPr>
              <a:t>い  ふく　　　　み　　　　 つ　　 　　　　　　　 じょうたい</a:t>
            </a:r>
            <a:endParaRPr kumimoji="1" lang="en-US" altLang="ja-JP" sz="900" dirty="0">
              <a:latin typeface="+mj-ea"/>
              <a:ea typeface="+mj-ea"/>
            </a:endParaRPr>
          </a:p>
        </p:txBody>
      </p:sp>
      <p:sp>
        <p:nvSpPr>
          <p:cNvPr id="11" name="テキスト ボックス 10">
            <a:extLst>
              <a:ext uri="{FF2B5EF4-FFF2-40B4-BE49-F238E27FC236}">
                <a16:creationId xmlns:a16="http://schemas.microsoft.com/office/drawing/2014/main" id="{93DFAD61-5DBF-CB2E-33D1-A6BC5156B32E}"/>
              </a:ext>
            </a:extLst>
          </p:cNvPr>
          <p:cNvSpPr txBox="1"/>
          <p:nvPr/>
        </p:nvSpPr>
        <p:spPr>
          <a:xfrm>
            <a:off x="1102293" y="4371680"/>
            <a:ext cx="733403" cy="230832"/>
          </a:xfrm>
          <a:prstGeom prst="rect">
            <a:avLst/>
          </a:prstGeom>
          <a:noFill/>
        </p:spPr>
        <p:txBody>
          <a:bodyPr wrap="square" rtlCol="0">
            <a:spAutoFit/>
          </a:bodyPr>
          <a:lstStyle/>
          <a:p>
            <a:r>
              <a:rPr kumimoji="1" lang="ja-JP" altLang="en-US" sz="900" dirty="0">
                <a:latin typeface="+mj-ea"/>
                <a:ea typeface="+mj-ea"/>
              </a:rPr>
              <a:t>はんばい</a:t>
            </a:r>
            <a:endParaRPr kumimoji="1" lang="en-US" altLang="ja-JP" sz="900" dirty="0">
              <a:latin typeface="+mj-ea"/>
              <a:ea typeface="+mj-ea"/>
            </a:endParaRPr>
          </a:p>
        </p:txBody>
      </p:sp>
      <p:sp>
        <p:nvSpPr>
          <p:cNvPr id="12" name="テキスト ボックス 11">
            <a:extLst>
              <a:ext uri="{FF2B5EF4-FFF2-40B4-BE49-F238E27FC236}">
                <a16:creationId xmlns:a16="http://schemas.microsoft.com/office/drawing/2014/main" id="{CF4EDF69-26F5-08AB-833A-2406C07B89C2}"/>
              </a:ext>
            </a:extLst>
          </p:cNvPr>
          <p:cNvSpPr txBox="1"/>
          <p:nvPr/>
        </p:nvSpPr>
        <p:spPr>
          <a:xfrm>
            <a:off x="2627784" y="872"/>
            <a:ext cx="1656184" cy="276999"/>
          </a:xfrm>
          <a:prstGeom prst="rect">
            <a:avLst/>
          </a:prstGeom>
          <a:noFill/>
        </p:spPr>
        <p:txBody>
          <a:bodyPr wrap="square" rtlCol="0">
            <a:spAutoFit/>
          </a:bodyPr>
          <a:lstStyle/>
          <a:p>
            <a:r>
              <a:rPr kumimoji="1" lang="ja-JP" altLang="en-US" sz="1200" b="1" dirty="0">
                <a:solidFill>
                  <a:schemeClr val="bg1"/>
                </a:solidFill>
                <a:latin typeface="+mj-ea"/>
                <a:ea typeface="+mj-ea"/>
              </a:rPr>
              <a:t>ま　　　　　　　　こ</a:t>
            </a:r>
            <a:endParaRPr kumimoji="1" lang="en-US" altLang="ja-JP" sz="1200" b="1" dirty="0">
              <a:solidFill>
                <a:schemeClr val="bg1"/>
              </a:solidFill>
              <a:latin typeface="+mj-ea"/>
              <a:ea typeface="+mj-ea"/>
            </a:endParaRPr>
          </a:p>
        </p:txBody>
      </p:sp>
      <p:sp>
        <p:nvSpPr>
          <p:cNvPr id="14" name="フッター プレースホルダー 2">
            <a:extLst>
              <a:ext uri="{FF2B5EF4-FFF2-40B4-BE49-F238E27FC236}">
                <a16:creationId xmlns:a16="http://schemas.microsoft.com/office/drawing/2014/main" id="{5DB59F1B-4D38-4CA2-9306-E4F0FCFE5D10}"/>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5" name="フッター プレースホルダー 2">
            <a:extLst>
              <a:ext uri="{FF2B5EF4-FFF2-40B4-BE49-F238E27FC236}">
                <a16:creationId xmlns:a16="http://schemas.microsoft.com/office/drawing/2014/main" id="{E708E3B9-48C8-8A0F-2FBB-44035EDE61FC}"/>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直角三角形 3">
            <a:extLst>
              <a:ext uri="{FF2B5EF4-FFF2-40B4-BE49-F238E27FC236}">
                <a16:creationId xmlns:a16="http://schemas.microsoft.com/office/drawing/2014/main" id="{2CFE921E-E56E-C0A6-B2DF-61C7941D288A}"/>
              </a:ext>
            </a:extLst>
          </p:cNvPr>
          <p:cNvSpPr/>
          <p:nvPr/>
        </p:nvSpPr>
        <p:spPr>
          <a:xfrm>
            <a:off x="8954" y="838200"/>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315" name="正方形/長方形 2"/>
          <p:cNvGrpSpPr>
            <a:grpSpLocks/>
          </p:cNvGrpSpPr>
          <p:nvPr/>
        </p:nvGrpSpPr>
        <p:grpSpPr bwMode="auto">
          <a:xfrm>
            <a:off x="-30163" y="-30163"/>
            <a:ext cx="9240838" cy="868363"/>
            <a:chOff x="-19" y="-19"/>
            <a:chExt cx="5821" cy="914"/>
          </a:xfrm>
        </p:grpSpPr>
        <p:pic>
          <p:nvPicPr>
            <p:cNvPr id="13317"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⑧トラブルに巻き込まれないために　その２</a:t>
              </a:r>
            </a:p>
          </p:txBody>
        </p:sp>
      </p:grpSp>
      <p:sp>
        <p:nvSpPr>
          <p:cNvPr id="16" name="テキスト ボックス 4"/>
          <p:cNvSpPr>
            <a:spLocks noChangeArrowheads="1"/>
          </p:cNvSpPr>
          <p:nvPr/>
        </p:nvSpPr>
        <p:spPr bwMode="auto">
          <a:xfrm>
            <a:off x="250825" y="981075"/>
            <a:ext cx="8893175"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endParaRPr lang="ja-JP" altLang="en-US" sz="2800" dirty="0">
              <a:effectLst>
                <a:outerShdw blurRad="38100" dist="38100" dir="2700000" algn="tl">
                  <a:srgbClr val="C0C0C0"/>
                </a:outerShdw>
              </a:effectLst>
              <a:latin typeface="+mj-ea"/>
              <a:ea typeface="+mj-ea"/>
            </a:endParaRPr>
          </a:p>
        </p:txBody>
      </p:sp>
      <p:sp>
        <p:nvSpPr>
          <p:cNvPr id="2" name="テキスト ボックス 1">
            <a:extLst>
              <a:ext uri="{FF2B5EF4-FFF2-40B4-BE49-F238E27FC236}">
                <a16:creationId xmlns:a16="http://schemas.microsoft.com/office/drawing/2014/main" id="{A3A7FAFF-9DC8-A872-B87A-FCF9C7A069F0}"/>
              </a:ext>
            </a:extLst>
          </p:cNvPr>
          <p:cNvSpPr txBox="1"/>
          <p:nvPr/>
        </p:nvSpPr>
        <p:spPr>
          <a:xfrm>
            <a:off x="899592" y="994809"/>
            <a:ext cx="7488832" cy="5078313"/>
          </a:xfrm>
          <a:prstGeom prst="rect">
            <a:avLst/>
          </a:prstGeom>
          <a:noFill/>
        </p:spPr>
        <p:txBody>
          <a:bodyPr wrap="square" rtlCol="0">
            <a:spAutoFit/>
          </a:bodyPr>
          <a:lstStyle/>
          <a:p>
            <a:pPr>
              <a:lnSpc>
                <a:spcPts val="3000"/>
              </a:lnSpc>
            </a:pPr>
            <a:r>
              <a:rPr kumimoji="1" lang="ja-JP" altLang="en-US" sz="2400" b="1" dirty="0">
                <a:solidFill>
                  <a:srgbClr val="FF0000"/>
                </a:solidFill>
                <a:effectLst>
                  <a:outerShdw blurRad="38100" dist="38100" dir="2700000" algn="tl">
                    <a:srgbClr val="000000">
                      <a:alpha val="43137"/>
                    </a:srgbClr>
                  </a:outerShdw>
                </a:effectLst>
              </a:rPr>
              <a:t>２．電子計算機損壊等業務妨害罪になるケース</a:t>
            </a:r>
          </a:p>
          <a:p>
            <a:pPr>
              <a:lnSpc>
                <a:spcPts val="3000"/>
              </a:lnSpc>
            </a:pPr>
            <a:r>
              <a:rPr kumimoji="1" lang="ja-JP" altLang="en-US" dirty="0">
                <a:latin typeface="+mn-ea"/>
                <a:ea typeface="+mn-ea"/>
              </a:rPr>
              <a:t>　この犯罪は、電子計算機に虚偽の情報や不正な指令を与えたりすることによって、電子計算機に本来の目的に沿った動作をさせなかったり、人の業務を妨害したときに問われる犯罪です。</a:t>
            </a:r>
          </a:p>
          <a:p>
            <a:pPr>
              <a:lnSpc>
                <a:spcPts val="3000"/>
              </a:lnSpc>
            </a:pPr>
            <a:r>
              <a:rPr kumimoji="1" lang="ja-JP" altLang="en-US" dirty="0">
                <a:latin typeface="+mn-ea"/>
                <a:ea typeface="+mn-ea"/>
              </a:rPr>
              <a:t>　チート行為は、ゲーム制作者の意図しない動作をさせるためのものと捉えられ、</a:t>
            </a:r>
            <a:r>
              <a:rPr kumimoji="1" lang="ja-JP" altLang="en-US" spc="-80" dirty="0">
                <a:latin typeface="+mn-ea"/>
                <a:ea typeface="+mn-ea"/>
              </a:rPr>
              <a:t>この犯罪に問われるケースがあります。５年以下の懲役または１００万円以下の罰金が科せられる可能性があります。</a:t>
            </a:r>
            <a:endParaRPr kumimoji="1" lang="en-US" altLang="ja-JP" spc="-80" dirty="0">
              <a:latin typeface="+mn-ea"/>
              <a:ea typeface="+mn-ea"/>
            </a:endParaRPr>
          </a:p>
          <a:p>
            <a:pPr>
              <a:lnSpc>
                <a:spcPts val="3000"/>
              </a:lnSpc>
            </a:pPr>
            <a:endParaRPr kumimoji="1" lang="ja-JP" altLang="en-US" spc="-80" dirty="0">
              <a:latin typeface="+mn-ea"/>
              <a:ea typeface="+mn-ea"/>
            </a:endParaRPr>
          </a:p>
          <a:p>
            <a:pPr>
              <a:lnSpc>
                <a:spcPts val="3000"/>
              </a:lnSpc>
            </a:pPr>
            <a:r>
              <a:rPr kumimoji="1" lang="en-US" altLang="ja-JP" sz="2000" b="1" dirty="0">
                <a:effectLst>
                  <a:outerShdw blurRad="38100" dist="38100" dir="2700000" algn="tl">
                    <a:srgbClr val="000000">
                      <a:alpha val="43137"/>
                    </a:srgbClr>
                  </a:outerShdw>
                </a:effectLst>
              </a:rPr>
              <a:t>【</a:t>
            </a:r>
            <a:r>
              <a:rPr kumimoji="1" lang="ja-JP" altLang="en-US" sz="2000" b="1" dirty="0">
                <a:effectLst>
                  <a:outerShdw blurRad="38100" dist="38100" dir="2700000" algn="tl">
                    <a:srgbClr val="000000">
                      <a:alpha val="43137"/>
                    </a:srgbClr>
                  </a:outerShdw>
                </a:effectLst>
              </a:rPr>
              <a:t>事例</a:t>
            </a:r>
            <a:r>
              <a:rPr kumimoji="1" lang="en-US" altLang="ja-JP" sz="2000" b="1" dirty="0">
                <a:effectLst>
                  <a:outerShdw blurRad="38100" dist="38100" dir="2700000" algn="tl">
                    <a:srgbClr val="000000">
                      <a:alpha val="43137"/>
                    </a:srgbClr>
                  </a:outerShdw>
                </a:effectLst>
              </a:rPr>
              <a:t>】</a:t>
            </a:r>
          </a:p>
          <a:p>
            <a:pPr>
              <a:lnSpc>
                <a:spcPts val="3000"/>
              </a:lnSpc>
            </a:pPr>
            <a:r>
              <a:rPr kumimoji="1" lang="ja-JP" altLang="en-US" dirty="0">
                <a:latin typeface="+mn-ea"/>
                <a:ea typeface="+mn-ea"/>
              </a:rPr>
              <a:t>　ゲーム制作者の意図に反して、通常プレイでは用いることのできない攻撃</a:t>
            </a:r>
            <a:r>
              <a:rPr kumimoji="1" lang="ja-JP" altLang="en-US" spc="100" dirty="0">
                <a:latin typeface="+mn-ea"/>
                <a:ea typeface="+mn-ea"/>
              </a:rPr>
              <a:t>方法を可能とするチートツールを使用していた未成年のユーザーが書類送検された。</a:t>
            </a:r>
          </a:p>
          <a:p>
            <a:endParaRPr kumimoji="1" lang="ja-JP" altLang="en-US" sz="2400" dirty="0"/>
          </a:p>
        </p:txBody>
      </p:sp>
      <p:sp>
        <p:nvSpPr>
          <p:cNvPr id="3" name="テキスト ボックス 2">
            <a:extLst>
              <a:ext uri="{FF2B5EF4-FFF2-40B4-BE49-F238E27FC236}">
                <a16:creationId xmlns:a16="http://schemas.microsoft.com/office/drawing/2014/main" id="{019BB553-2B71-33E4-933A-8160DF4995B6}"/>
              </a:ext>
            </a:extLst>
          </p:cNvPr>
          <p:cNvSpPr txBox="1"/>
          <p:nvPr/>
        </p:nvSpPr>
        <p:spPr>
          <a:xfrm>
            <a:off x="1349109" y="880168"/>
            <a:ext cx="4231003" cy="230832"/>
          </a:xfrm>
          <a:prstGeom prst="rect">
            <a:avLst/>
          </a:prstGeom>
          <a:noFill/>
        </p:spPr>
        <p:txBody>
          <a:bodyPr wrap="square" rtlCol="0">
            <a:spAutoFit/>
          </a:bodyPr>
          <a:lstStyle/>
          <a:p>
            <a:r>
              <a:rPr kumimoji="1" lang="ja-JP" altLang="en-US" sz="900" b="1" dirty="0">
                <a:solidFill>
                  <a:srgbClr val="FF0000"/>
                </a:solidFill>
                <a:latin typeface="+mj-ea"/>
                <a:ea typeface="+mj-ea"/>
              </a:rPr>
              <a:t>でん     し    けい   さん     き　　そん   かい  とう　ぎょう    む    ぼう   がい   ざい</a:t>
            </a:r>
            <a:endParaRPr kumimoji="1" lang="en-US" altLang="ja-JP" sz="900" b="1" dirty="0">
              <a:solidFill>
                <a:srgbClr val="FF0000"/>
              </a:solidFill>
              <a:latin typeface="+mj-ea"/>
              <a:ea typeface="+mj-ea"/>
            </a:endParaRPr>
          </a:p>
        </p:txBody>
      </p:sp>
      <p:sp>
        <p:nvSpPr>
          <p:cNvPr id="5" name="テキスト ボックス 4">
            <a:extLst>
              <a:ext uri="{FF2B5EF4-FFF2-40B4-BE49-F238E27FC236}">
                <a16:creationId xmlns:a16="http://schemas.microsoft.com/office/drawing/2014/main" id="{0AD000A4-21F0-2D58-6E53-11C248538B18}"/>
              </a:ext>
            </a:extLst>
          </p:cNvPr>
          <p:cNvSpPr txBox="1"/>
          <p:nvPr/>
        </p:nvSpPr>
        <p:spPr>
          <a:xfrm>
            <a:off x="1438745" y="1323140"/>
            <a:ext cx="5437512" cy="230832"/>
          </a:xfrm>
          <a:prstGeom prst="rect">
            <a:avLst/>
          </a:prstGeom>
          <a:noFill/>
        </p:spPr>
        <p:txBody>
          <a:bodyPr wrap="square" rtlCol="0">
            <a:spAutoFit/>
          </a:bodyPr>
          <a:lstStyle/>
          <a:p>
            <a:r>
              <a:rPr kumimoji="1" lang="ja-JP" altLang="en-US" sz="900" dirty="0">
                <a:latin typeface="+mj-ea"/>
                <a:ea typeface="+mj-ea"/>
              </a:rPr>
              <a:t> はんざい　　　　　でん   し  けい さん  き　　    きょ   ぎ　　　 じょうほう　　 　　ふ せい　　　　し  れい　 　あた</a:t>
            </a:r>
            <a:endParaRPr kumimoji="1" lang="en-US" altLang="ja-JP" sz="900" dirty="0">
              <a:latin typeface="+mj-ea"/>
              <a:ea typeface="+mj-ea"/>
            </a:endParaRPr>
          </a:p>
        </p:txBody>
      </p:sp>
      <p:sp>
        <p:nvSpPr>
          <p:cNvPr id="6" name="テキスト ボックス 5">
            <a:extLst>
              <a:ext uri="{FF2B5EF4-FFF2-40B4-BE49-F238E27FC236}">
                <a16:creationId xmlns:a16="http://schemas.microsoft.com/office/drawing/2014/main" id="{AC908753-3D3F-F944-734D-9474A3783EDD}"/>
              </a:ext>
            </a:extLst>
          </p:cNvPr>
          <p:cNvSpPr txBox="1"/>
          <p:nvPr/>
        </p:nvSpPr>
        <p:spPr>
          <a:xfrm>
            <a:off x="1629449" y="1702441"/>
            <a:ext cx="6758975" cy="230832"/>
          </a:xfrm>
          <a:prstGeom prst="rect">
            <a:avLst/>
          </a:prstGeom>
          <a:noFill/>
        </p:spPr>
        <p:txBody>
          <a:bodyPr wrap="square" rtlCol="0">
            <a:spAutoFit/>
          </a:bodyPr>
          <a:lstStyle/>
          <a:p>
            <a:r>
              <a:rPr kumimoji="1" lang="ja-JP" altLang="en-US" sz="900" dirty="0">
                <a:latin typeface="+mj-ea"/>
                <a:ea typeface="+mj-ea"/>
              </a:rPr>
              <a:t>でん   し  けい さん  き　　   ほん らい　　 　もく  てき  　　　そ　　　　　　どう   さ                                                    ひと       ぎょう む</a:t>
            </a:r>
            <a:endParaRPr kumimoji="1" lang="en-US" altLang="ja-JP" sz="900" dirty="0">
              <a:latin typeface="+mj-ea"/>
              <a:ea typeface="+mj-ea"/>
            </a:endParaRPr>
          </a:p>
        </p:txBody>
      </p:sp>
      <p:sp>
        <p:nvSpPr>
          <p:cNvPr id="8" name="テキスト ボックス 7">
            <a:extLst>
              <a:ext uri="{FF2B5EF4-FFF2-40B4-BE49-F238E27FC236}">
                <a16:creationId xmlns:a16="http://schemas.microsoft.com/office/drawing/2014/main" id="{204B6841-A7F1-C4A3-1CF3-066BF9641079}"/>
              </a:ext>
            </a:extLst>
          </p:cNvPr>
          <p:cNvSpPr txBox="1"/>
          <p:nvPr/>
        </p:nvSpPr>
        <p:spPr>
          <a:xfrm>
            <a:off x="1682848" y="2476063"/>
            <a:ext cx="7296823" cy="230832"/>
          </a:xfrm>
          <a:prstGeom prst="rect">
            <a:avLst/>
          </a:prstGeom>
          <a:noFill/>
        </p:spPr>
        <p:txBody>
          <a:bodyPr wrap="square" rtlCol="0">
            <a:spAutoFit/>
          </a:bodyPr>
          <a:lstStyle/>
          <a:p>
            <a:r>
              <a:rPr kumimoji="1" lang="ja-JP" altLang="en-US" sz="900" dirty="0">
                <a:latin typeface="+mj-ea"/>
                <a:ea typeface="+mj-ea"/>
              </a:rPr>
              <a:t>こう  い　　　　　　　　　　　　　　せい  さく   　　　　　　い   と　　　　　　　　　どう   さ                                                              とら</a:t>
            </a:r>
            <a:endParaRPr kumimoji="1" lang="en-US" altLang="ja-JP" sz="900" dirty="0">
              <a:latin typeface="+mj-ea"/>
              <a:ea typeface="+mj-ea"/>
            </a:endParaRPr>
          </a:p>
        </p:txBody>
      </p:sp>
      <p:sp>
        <p:nvSpPr>
          <p:cNvPr id="9" name="テキスト ボックス 8">
            <a:extLst>
              <a:ext uri="{FF2B5EF4-FFF2-40B4-BE49-F238E27FC236}">
                <a16:creationId xmlns:a16="http://schemas.microsoft.com/office/drawing/2014/main" id="{65FC130C-693A-F35D-857F-5C5FD707D8C0}"/>
              </a:ext>
            </a:extLst>
          </p:cNvPr>
          <p:cNvSpPr txBox="1"/>
          <p:nvPr/>
        </p:nvSpPr>
        <p:spPr>
          <a:xfrm>
            <a:off x="1835957" y="2849770"/>
            <a:ext cx="6480460" cy="230832"/>
          </a:xfrm>
          <a:prstGeom prst="rect">
            <a:avLst/>
          </a:prstGeom>
          <a:noFill/>
        </p:spPr>
        <p:txBody>
          <a:bodyPr wrap="square" rtlCol="0">
            <a:spAutoFit/>
          </a:bodyPr>
          <a:lstStyle/>
          <a:p>
            <a:r>
              <a:rPr kumimoji="1" lang="ja-JP" altLang="en-US" sz="900" dirty="0">
                <a:latin typeface="+mj-ea"/>
                <a:ea typeface="+mj-ea"/>
              </a:rPr>
              <a:t>はん ざい　　 　と　　　　　　　　　　　　　　　　　　　　　　　　　　　　　　　　　 ねん  い    か　 　ちょう えき                             まんえん</a:t>
            </a:r>
            <a:endParaRPr kumimoji="1" lang="en-US" altLang="ja-JP" sz="900" dirty="0">
              <a:latin typeface="+mj-ea"/>
              <a:ea typeface="+mj-ea"/>
            </a:endParaRPr>
          </a:p>
        </p:txBody>
      </p:sp>
      <p:sp>
        <p:nvSpPr>
          <p:cNvPr id="10" name="テキスト ボックス 9">
            <a:extLst>
              <a:ext uri="{FF2B5EF4-FFF2-40B4-BE49-F238E27FC236}">
                <a16:creationId xmlns:a16="http://schemas.microsoft.com/office/drawing/2014/main" id="{93CC8E66-83C5-4E99-016E-51F8DA0DB87C}"/>
              </a:ext>
            </a:extLst>
          </p:cNvPr>
          <p:cNvSpPr txBox="1"/>
          <p:nvPr/>
        </p:nvSpPr>
        <p:spPr>
          <a:xfrm>
            <a:off x="962702" y="3229479"/>
            <a:ext cx="6948263" cy="230832"/>
          </a:xfrm>
          <a:prstGeom prst="rect">
            <a:avLst/>
          </a:prstGeom>
          <a:noFill/>
        </p:spPr>
        <p:txBody>
          <a:bodyPr wrap="square" rtlCol="0">
            <a:spAutoFit/>
          </a:bodyPr>
          <a:lstStyle/>
          <a:p>
            <a:r>
              <a:rPr kumimoji="1" lang="ja-JP" altLang="en-US" sz="900" dirty="0">
                <a:latin typeface="+mj-ea"/>
                <a:ea typeface="+mj-ea"/>
              </a:rPr>
              <a:t>い   か　　　 ばっ きん　 　  か　　　　　　　　　　　　か  のうせい</a:t>
            </a:r>
            <a:endParaRPr kumimoji="1" lang="en-US" altLang="ja-JP" sz="900" dirty="0">
              <a:latin typeface="+mj-ea"/>
              <a:ea typeface="+mj-ea"/>
            </a:endParaRPr>
          </a:p>
        </p:txBody>
      </p:sp>
      <p:sp>
        <p:nvSpPr>
          <p:cNvPr id="11" name="テキスト ボックス 10">
            <a:extLst>
              <a:ext uri="{FF2B5EF4-FFF2-40B4-BE49-F238E27FC236}">
                <a16:creationId xmlns:a16="http://schemas.microsoft.com/office/drawing/2014/main" id="{B48CAED8-9C52-07A0-EFD3-5154CF3E0006}"/>
              </a:ext>
            </a:extLst>
          </p:cNvPr>
          <p:cNvSpPr txBox="1"/>
          <p:nvPr/>
        </p:nvSpPr>
        <p:spPr>
          <a:xfrm>
            <a:off x="1106873" y="3960848"/>
            <a:ext cx="800831" cy="230832"/>
          </a:xfrm>
          <a:prstGeom prst="rect">
            <a:avLst/>
          </a:prstGeom>
          <a:noFill/>
        </p:spPr>
        <p:txBody>
          <a:bodyPr wrap="square" rtlCol="0">
            <a:spAutoFit/>
          </a:bodyPr>
          <a:lstStyle/>
          <a:p>
            <a:r>
              <a:rPr kumimoji="1" lang="ja-JP" altLang="en-US" sz="900" dirty="0">
                <a:latin typeface="+mj-ea"/>
                <a:ea typeface="+mj-ea"/>
              </a:rPr>
              <a:t>じ   れい</a:t>
            </a:r>
            <a:endParaRPr kumimoji="1" lang="en-US" altLang="ja-JP" sz="900" dirty="0">
              <a:latin typeface="+mj-ea"/>
              <a:ea typeface="+mj-ea"/>
            </a:endParaRPr>
          </a:p>
        </p:txBody>
      </p:sp>
      <p:sp>
        <p:nvSpPr>
          <p:cNvPr id="12" name="テキスト ボックス 11">
            <a:extLst>
              <a:ext uri="{FF2B5EF4-FFF2-40B4-BE49-F238E27FC236}">
                <a16:creationId xmlns:a16="http://schemas.microsoft.com/office/drawing/2014/main" id="{93BFAEB0-74EC-FF45-DC71-1700C1A5D726}"/>
              </a:ext>
            </a:extLst>
          </p:cNvPr>
          <p:cNvSpPr txBox="1"/>
          <p:nvPr/>
        </p:nvSpPr>
        <p:spPr>
          <a:xfrm>
            <a:off x="1682848" y="4374908"/>
            <a:ext cx="6660165" cy="230832"/>
          </a:xfrm>
          <a:prstGeom prst="rect">
            <a:avLst/>
          </a:prstGeom>
          <a:noFill/>
        </p:spPr>
        <p:txBody>
          <a:bodyPr wrap="square" rtlCol="0">
            <a:spAutoFit/>
          </a:bodyPr>
          <a:lstStyle/>
          <a:p>
            <a:r>
              <a:rPr kumimoji="1" lang="ja-JP" altLang="en-US" sz="900" dirty="0">
                <a:latin typeface="+mj-ea"/>
                <a:ea typeface="+mj-ea"/>
              </a:rPr>
              <a:t> せい さく  しゃ　　　　い   と　 　   はん　　　　　　 　つう じょう　　　　　　　　　　　　　もち　　　　　　　　　　　　　　　　　　　　　　　　 こう げき</a:t>
            </a:r>
            <a:endParaRPr kumimoji="1" lang="en-US" altLang="ja-JP" sz="900" dirty="0">
              <a:latin typeface="+mj-ea"/>
              <a:ea typeface="+mj-ea"/>
            </a:endParaRPr>
          </a:p>
        </p:txBody>
      </p:sp>
      <p:sp>
        <p:nvSpPr>
          <p:cNvPr id="13" name="テキスト ボックス 12">
            <a:extLst>
              <a:ext uri="{FF2B5EF4-FFF2-40B4-BE49-F238E27FC236}">
                <a16:creationId xmlns:a16="http://schemas.microsoft.com/office/drawing/2014/main" id="{C52E224C-2821-8737-6715-E0D0D333A081}"/>
              </a:ext>
            </a:extLst>
          </p:cNvPr>
          <p:cNvSpPr txBox="1"/>
          <p:nvPr/>
        </p:nvSpPr>
        <p:spPr>
          <a:xfrm>
            <a:off x="899593" y="4753881"/>
            <a:ext cx="7488832" cy="230832"/>
          </a:xfrm>
          <a:prstGeom prst="rect">
            <a:avLst/>
          </a:prstGeom>
          <a:noFill/>
        </p:spPr>
        <p:txBody>
          <a:bodyPr wrap="square" rtlCol="0">
            <a:spAutoFit/>
          </a:bodyPr>
          <a:lstStyle/>
          <a:p>
            <a:r>
              <a:rPr kumimoji="1" lang="ja-JP" altLang="en-US" sz="900" dirty="0">
                <a:latin typeface="+mj-ea"/>
                <a:ea typeface="+mj-ea"/>
              </a:rPr>
              <a:t>ほう  ほう　　　  か  のう　　　　　　　　　　　　　　　　　　　　　　　　     　　　し   よう 　　　　　　　　　　  　み   せいねん                                          しょ  るい</a:t>
            </a:r>
            <a:endParaRPr kumimoji="1" lang="en-US" altLang="ja-JP" sz="900" dirty="0">
              <a:latin typeface="+mj-ea"/>
              <a:ea typeface="+mj-ea"/>
            </a:endParaRPr>
          </a:p>
        </p:txBody>
      </p:sp>
      <p:sp>
        <p:nvSpPr>
          <p:cNvPr id="14" name="テキスト ボックス 13">
            <a:extLst>
              <a:ext uri="{FF2B5EF4-FFF2-40B4-BE49-F238E27FC236}">
                <a16:creationId xmlns:a16="http://schemas.microsoft.com/office/drawing/2014/main" id="{C91CB528-C960-F0D8-6B73-EA868B4F5698}"/>
              </a:ext>
            </a:extLst>
          </p:cNvPr>
          <p:cNvSpPr txBox="1"/>
          <p:nvPr/>
        </p:nvSpPr>
        <p:spPr>
          <a:xfrm>
            <a:off x="936106" y="5155559"/>
            <a:ext cx="693343" cy="230832"/>
          </a:xfrm>
          <a:prstGeom prst="rect">
            <a:avLst/>
          </a:prstGeom>
          <a:noFill/>
        </p:spPr>
        <p:txBody>
          <a:bodyPr wrap="square" rtlCol="0">
            <a:spAutoFit/>
          </a:bodyPr>
          <a:lstStyle/>
          <a:p>
            <a:r>
              <a:rPr kumimoji="1" lang="ja-JP" altLang="en-US" sz="900" dirty="0">
                <a:latin typeface="+mj-ea"/>
                <a:ea typeface="+mj-ea"/>
              </a:rPr>
              <a:t>そう けん</a:t>
            </a:r>
            <a:endParaRPr kumimoji="1" lang="en-US" altLang="ja-JP" sz="900" dirty="0">
              <a:latin typeface="+mj-ea"/>
              <a:ea typeface="+mj-ea"/>
            </a:endParaRPr>
          </a:p>
        </p:txBody>
      </p:sp>
      <p:sp>
        <p:nvSpPr>
          <p:cNvPr id="15" name="テキスト ボックス 14">
            <a:extLst>
              <a:ext uri="{FF2B5EF4-FFF2-40B4-BE49-F238E27FC236}">
                <a16:creationId xmlns:a16="http://schemas.microsoft.com/office/drawing/2014/main" id="{45632E5A-2B4E-83E4-00C1-0CBD160B7010}"/>
              </a:ext>
            </a:extLst>
          </p:cNvPr>
          <p:cNvSpPr txBox="1"/>
          <p:nvPr/>
        </p:nvSpPr>
        <p:spPr>
          <a:xfrm>
            <a:off x="2627784" y="-3385"/>
            <a:ext cx="1656184" cy="246221"/>
          </a:xfrm>
          <a:prstGeom prst="rect">
            <a:avLst/>
          </a:prstGeom>
          <a:noFill/>
        </p:spPr>
        <p:txBody>
          <a:bodyPr wrap="square" rtlCol="0">
            <a:spAutoFit/>
          </a:bodyPr>
          <a:lstStyle/>
          <a:p>
            <a:r>
              <a:rPr kumimoji="1" lang="ja-JP" altLang="en-US" sz="1000" b="1" dirty="0">
                <a:solidFill>
                  <a:schemeClr val="bg1"/>
                </a:solidFill>
                <a:latin typeface="+mj-ea"/>
                <a:ea typeface="+mj-ea"/>
              </a:rPr>
              <a:t>ま　　　　　　　　こ</a:t>
            </a:r>
            <a:endParaRPr kumimoji="1" lang="en-US" altLang="ja-JP" sz="1000" b="1" dirty="0">
              <a:solidFill>
                <a:schemeClr val="bg1"/>
              </a:solidFill>
              <a:latin typeface="+mj-ea"/>
              <a:ea typeface="+mj-ea"/>
            </a:endParaRPr>
          </a:p>
        </p:txBody>
      </p:sp>
      <p:sp>
        <p:nvSpPr>
          <p:cNvPr id="17" name="テキスト ボックス 16">
            <a:extLst>
              <a:ext uri="{FF2B5EF4-FFF2-40B4-BE49-F238E27FC236}">
                <a16:creationId xmlns:a16="http://schemas.microsoft.com/office/drawing/2014/main" id="{1649BFF4-D297-7042-54C3-27D84479093A}"/>
              </a:ext>
            </a:extLst>
          </p:cNvPr>
          <p:cNvSpPr txBox="1"/>
          <p:nvPr/>
        </p:nvSpPr>
        <p:spPr>
          <a:xfrm>
            <a:off x="1080121" y="2069828"/>
            <a:ext cx="7380311" cy="230832"/>
          </a:xfrm>
          <a:prstGeom prst="rect">
            <a:avLst/>
          </a:prstGeom>
          <a:noFill/>
        </p:spPr>
        <p:txBody>
          <a:bodyPr wrap="square" rtlCol="0">
            <a:spAutoFit/>
          </a:bodyPr>
          <a:lstStyle/>
          <a:p>
            <a:r>
              <a:rPr kumimoji="1" lang="ja-JP" altLang="en-US" sz="900" dirty="0">
                <a:latin typeface="+mj-ea"/>
                <a:ea typeface="+mj-ea"/>
              </a:rPr>
              <a:t>ぼう  がい                             と                     はん ざい </a:t>
            </a:r>
            <a:endParaRPr kumimoji="1" lang="en-US" altLang="ja-JP" sz="900" dirty="0">
              <a:latin typeface="+mj-ea"/>
              <a:ea typeface="+mj-ea"/>
            </a:endParaRPr>
          </a:p>
        </p:txBody>
      </p:sp>
      <p:sp>
        <p:nvSpPr>
          <p:cNvPr id="7" name="フッター プレースホルダー 2">
            <a:extLst>
              <a:ext uri="{FF2B5EF4-FFF2-40B4-BE49-F238E27FC236}">
                <a16:creationId xmlns:a16="http://schemas.microsoft.com/office/drawing/2014/main" id="{729E4E25-D2E8-5577-DE13-78C44CA34EEC}"/>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8" name="フッター プレースホルダー 2">
            <a:extLst>
              <a:ext uri="{FF2B5EF4-FFF2-40B4-BE49-F238E27FC236}">
                <a16:creationId xmlns:a16="http://schemas.microsoft.com/office/drawing/2014/main" id="{026D9A1D-B402-FBBA-8CBF-5FE0210C81DA}"/>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1403066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nodePh="1">
                                  <p:stCondLst>
                                    <p:cond delay="0"/>
                                  </p:stCondLst>
                                  <p:endCondLst>
                                    <p:cond evt="begin" delay="0">
                                      <p:tn val="5"/>
                                    </p:cond>
                                  </p:end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2013</TotalTime>
  <Words>1257</Words>
  <Application>Microsoft Office PowerPoint</Application>
  <PresentationFormat>画面に合わせる (4:3)</PresentationFormat>
  <Paragraphs>166</Paragraphs>
  <Slides>10</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6</vt:i4>
      </vt:variant>
      <vt:variant>
        <vt:lpstr>スライド タイトル</vt:lpstr>
      </vt:variant>
      <vt:variant>
        <vt:i4>10</vt:i4>
      </vt:variant>
    </vt:vector>
  </HeadingPairs>
  <TitlesOfParts>
    <vt:vector size="20" baseType="lpstr">
      <vt:lpstr>ＭＳ Ｐゴシック</vt:lpstr>
      <vt:lpstr>Arial</vt:lpstr>
      <vt:lpstr>Calibri</vt:lpstr>
      <vt:lpstr>Calibri Light</vt:lpstr>
      <vt:lpstr>レトロスペクト</vt:lpstr>
      <vt:lpstr>2_レトロスペクト</vt:lpstr>
      <vt:lpstr>3_レトロスペクト</vt:lpstr>
      <vt:lpstr>4_レトロスペクト</vt:lpstr>
      <vt:lpstr>5_レトロスペクト</vt:lpstr>
      <vt:lpstr>6_レトロスペクト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豊吉 利之</dc:creator>
  <cp:keywords/>
  <dc:description/>
  <cp:lastModifiedBy>出川 尚之</cp:lastModifiedBy>
  <cp:revision>137</cp:revision>
  <cp:lastPrinted>2024-09-26T06:32:09Z</cp:lastPrinted>
  <dcterms:created xsi:type="dcterms:W3CDTF">1601-01-01T00:00:00Z</dcterms:created>
  <dcterms:modified xsi:type="dcterms:W3CDTF">2024-09-27T03:36:21Z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y fmtid="{D5CDD505-2E9C-101B-9397-08002B2CF9AE}" pid="3" name="MSIP_Label_defa4170-0d19-0005-0004-bc88714345d2_Enabled">
    <vt:lpwstr>true</vt:lpwstr>
  </property>
  <property fmtid="{D5CDD505-2E9C-101B-9397-08002B2CF9AE}" pid="4" name="MSIP_Label_defa4170-0d19-0005-0004-bc88714345d2_SetDate">
    <vt:lpwstr>2024-08-29T02:57:03Z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b3aceacd-ceff-4204-ad98-1574a3312f69</vt:lpwstr>
  </property>
  <property fmtid="{D5CDD505-2E9C-101B-9397-08002B2CF9AE}" pid="8" name="MSIP_Label_defa4170-0d19-0005-0004-bc88714345d2_ActionId">
    <vt:lpwstr>f97824f9-b93b-47ab-8d54-42cdd466e0c1</vt:lpwstr>
  </property>
  <property fmtid="{D5CDD505-2E9C-101B-9397-08002B2CF9AE}" pid="9" name="MSIP_Label_defa4170-0d19-0005-0004-bc88714345d2_ContentBits">
    <vt:lpwstr>0</vt:lpwstr>
  </property>
</Properties>
</file>