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 id="2147483888" r:id="rId2"/>
    <p:sldMasterId id="2147483889" r:id="rId3"/>
    <p:sldMasterId id="2147483890" r:id="rId4"/>
    <p:sldMasterId id="2147483891" r:id="rId5"/>
    <p:sldMasterId id="2147483892" r:id="rId6"/>
  </p:sldMasterIdLst>
  <p:notesMasterIdLst>
    <p:notesMasterId r:id="rId18"/>
  </p:notesMasterIdLst>
  <p:handoutMasterIdLst>
    <p:handoutMasterId r:id="rId19"/>
  </p:handoutMasterIdLst>
  <p:sldIdLst>
    <p:sldId id="511" r:id="rId7"/>
    <p:sldId id="450" r:id="rId8"/>
    <p:sldId id="508" r:id="rId9"/>
    <p:sldId id="496" r:id="rId10"/>
    <p:sldId id="509" r:id="rId11"/>
    <p:sldId id="497" r:id="rId12"/>
    <p:sldId id="498" r:id="rId13"/>
    <p:sldId id="510" r:id="rId14"/>
    <p:sldId id="506" r:id="rId15"/>
    <p:sldId id="500" r:id="rId16"/>
    <p:sldId id="507" r:id="rId17"/>
  </p:sldIdLst>
  <p:sldSz cx="9144000" cy="6858000" type="screen4x3"/>
  <p:notesSz cx="6807200" cy="9939338"/>
  <p:custDataLst>
    <p:tags r:id="rId20"/>
  </p:custDataLst>
  <p:defaultTex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48" userDrawn="1">
          <p15:clr>
            <a:srgbClr val="A4A3A4"/>
          </p15:clr>
        </p15:guide>
        <p15:guide id="2" pos="285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47" autoAdjust="0"/>
    <p:restoredTop sz="94434" autoAdjust="0"/>
  </p:normalViewPr>
  <p:slideViewPr>
    <p:cSldViewPr>
      <p:cViewPr varScale="1">
        <p:scale>
          <a:sx n="164" d="100"/>
          <a:sy n="164" d="100"/>
        </p:scale>
        <p:origin x="1662" y="150"/>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958" y="96"/>
      </p:cViewPr>
      <p:guideLst>
        <p:guide orient="horz" pos="2348"/>
        <p:guide pos="285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3"/>
          </p:nvPr>
        </p:nvSpPr>
        <p:spPr>
          <a:xfrm>
            <a:off x="3855082" y="9441814"/>
            <a:ext cx="2950529" cy="497524"/>
          </a:xfrm>
          <a:prstGeom prst="rect">
            <a:avLst/>
          </a:prstGeom>
        </p:spPr>
        <p:txBody>
          <a:bodyPr vert="horz" lIns="91559" tIns="45779" rIns="91559" bIns="45779" rtlCol="0" anchor="b"/>
          <a:lstStyle>
            <a:lvl1pPr algn="r">
              <a:defRPr sz="1200"/>
            </a:lvl1pPr>
          </a:lstStyle>
          <a:p>
            <a:fld id="{9B0F4BE5-1597-48A3-AD34-2A9D911A3A7A}" type="slidenum">
              <a:rPr kumimoji="1" lang="ja-JP" altLang="en-US" smtClean="0"/>
              <a:t>‹#›</a:t>
            </a:fld>
            <a:endParaRPr kumimoji="1" lang="ja-JP" altLang="en-US"/>
          </a:p>
        </p:txBody>
      </p:sp>
      <p:sp>
        <p:nvSpPr>
          <p:cNvPr id="7" name="ヘッダー プレースホルダー 6"/>
          <p:cNvSpPr>
            <a:spLocks noGrp="1"/>
          </p:cNvSpPr>
          <p:nvPr>
            <p:ph type="hdr" sz="quarter"/>
          </p:nvPr>
        </p:nvSpPr>
        <p:spPr>
          <a:xfrm>
            <a:off x="0" y="0"/>
            <a:ext cx="2950529" cy="497524"/>
          </a:xfrm>
          <a:prstGeom prst="rect">
            <a:avLst/>
          </a:prstGeom>
        </p:spPr>
        <p:txBody>
          <a:bodyPr vert="horz" lIns="91559" tIns="45779" rIns="91559" bIns="45779" rtlCol="0"/>
          <a:lstStyle>
            <a:lvl1pPr algn="l">
              <a:defRPr sz="1200"/>
            </a:lvl1pPr>
          </a:lstStyle>
          <a:p>
            <a:endParaRPr kumimoji="1" lang="ja-JP" altLang="en-US"/>
          </a:p>
        </p:txBody>
      </p:sp>
      <p:sp>
        <p:nvSpPr>
          <p:cNvPr id="8" name="フッター プレースホルダー 7"/>
          <p:cNvSpPr>
            <a:spLocks noGrp="1"/>
          </p:cNvSpPr>
          <p:nvPr>
            <p:ph type="ftr" sz="quarter" idx="2"/>
          </p:nvPr>
        </p:nvSpPr>
        <p:spPr>
          <a:xfrm>
            <a:off x="0" y="9441814"/>
            <a:ext cx="2950529" cy="497524"/>
          </a:xfrm>
          <a:prstGeom prst="rect">
            <a:avLst/>
          </a:prstGeom>
        </p:spPr>
        <p:txBody>
          <a:bodyPr vert="horz" lIns="91559" tIns="45779" rIns="91559" bIns="45779" rtlCol="0" anchor="b"/>
          <a:lstStyle>
            <a:lvl1pPr algn="l">
              <a:defRPr sz="1200"/>
            </a:lvl1pPr>
          </a:lstStyle>
          <a:p>
            <a:endParaRPr kumimoji="1" lang="ja-JP" altLang="en-US"/>
          </a:p>
        </p:txBody>
      </p:sp>
    </p:spTree>
    <p:extLst>
      <p:ext uri="{BB962C8B-B14F-4D97-AF65-F5344CB8AC3E}">
        <p14:creationId xmlns:p14="http://schemas.microsoft.com/office/powerpoint/2010/main" val="170057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574" name="ヘッダー プレースホルダ 1"/>
          <p:cNvSpPr>
            <a:spLocks noGrp="1" noChangeArrowheads="1"/>
          </p:cNvSpPr>
          <p:nvPr>
            <p:ph type="hdr" sz="quarter"/>
          </p:nvPr>
        </p:nvSpPr>
        <p:spPr bwMode="auto">
          <a:xfrm>
            <a:off x="2" y="0"/>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lvl1pP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5" name="日付プレースホルダ 2"/>
          <p:cNvSpPr>
            <a:spLocks noGrp="1" noChangeArrowheads="1"/>
          </p:cNvSpPr>
          <p:nvPr>
            <p:ph type="dt" idx="1"/>
          </p:nvPr>
        </p:nvSpPr>
        <p:spPr bwMode="auto">
          <a:xfrm>
            <a:off x="3855840" y="0"/>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lvl1pPr algn="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1211280A-4A07-4BE8-93C1-CCAE02A0F1A9}" type="datetime1">
              <a:rPr lang="ja-JP" altLang="en-US"/>
              <a:pPr>
                <a:defRPr/>
              </a:pPr>
              <a:t>2024/9/27</a:t>
            </a:fld>
            <a:endParaRPr lang="ja-JP" altLang="en-US"/>
          </a:p>
        </p:txBody>
      </p:sp>
      <p:sp>
        <p:nvSpPr>
          <p:cNvPr id="7172" name="スライド イメージ プレースホルダ 3"/>
          <p:cNvSpPr>
            <a:spLocks noGrp="1" noRot="1" noChangeAspect="1" noChangeArrowheads="1"/>
          </p:cNvSpPr>
          <p:nvPr>
            <p:ph type="sldImg" idx="2"/>
          </p:nvPr>
        </p:nvSpPr>
        <p:spPr bwMode="auto">
          <a:xfrm>
            <a:off x="919163" y="746125"/>
            <a:ext cx="4968875" cy="3727450"/>
          </a:xfrm>
          <a:prstGeom prst="rect">
            <a:avLst/>
          </a:prstGeom>
          <a:noFill/>
          <a:ln w="12700" algn="ctr">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47577" name="ノート プレースホルダ 4"/>
          <p:cNvSpPr>
            <a:spLocks noGrp="1" noChangeArrowheads="1"/>
          </p:cNvSpPr>
          <p:nvPr>
            <p:ph type="body" sz="quarter" idx="3"/>
          </p:nvPr>
        </p:nvSpPr>
        <p:spPr bwMode="auto">
          <a:xfrm>
            <a:off x="680721" y="4721187"/>
            <a:ext cx="5445760" cy="44727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p>
            <a:pPr lvl="0"/>
            <a:r>
              <a:rPr lang="ja-JP" altLang="ja-JP" noProof="0"/>
              <a:t>マスタ テキストの書式設定</a:t>
            </a:r>
          </a:p>
          <a:p>
            <a:pPr lvl="1"/>
            <a:r>
              <a:rPr lang="ja-JP" altLang="ja-JP" noProof="0"/>
              <a:t>第 2 レベル</a:t>
            </a:r>
          </a:p>
          <a:p>
            <a:pPr lvl="2"/>
            <a:r>
              <a:rPr lang="ja-JP" altLang="ja-JP" noProof="0"/>
              <a:t>第 3 レベル</a:t>
            </a:r>
          </a:p>
          <a:p>
            <a:pPr lvl="3"/>
            <a:r>
              <a:rPr lang="ja-JP" altLang="ja-JP" noProof="0"/>
              <a:t>第 4 レベル</a:t>
            </a:r>
          </a:p>
          <a:p>
            <a:pPr lvl="4"/>
            <a:r>
              <a:rPr lang="ja-JP" altLang="ja-JP" noProof="0"/>
              <a:t>第 5 レベル</a:t>
            </a:r>
          </a:p>
        </p:txBody>
      </p:sp>
      <p:sp>
        <p:nvSpPr>
          <p:cNvPr id="147578" name="フッター プレースホルダ 5"/>
          <p:cNvSpPr>
            <a:spLocks noGrp="1" noChangeArrowheads="1"/>
          </p:cNvSpPr>
          <p:nvPr>
            <p:ph type="ftr" sz="quarter" idx="4"/>
          </p:nvPr>
        </p:nvSpPr>
        <p:spPr bwMode="auto">
          <a:xfrm>
            <a:off x="2" y="9440646"/>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b" anchorCtr="0" compatLnSpc="1">
            <a:prstTxWarp prst="textNoShape">
              <a:avLst/>
            </a:prstTxWarp>
          </a:bodyPr>
          <a:lstStyle>
            <a:lvl1pP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9" name="スライド番号プレースホルダ 6"/>
          <p:cNvSpPr>
            <a:spLocks noGrp="1" noChangeArrowheads="1"/>
          </p:cNvSpPr>
          <p:nvPr>
            <p:ph type="sldNum" sz="quarter" idx="5"/>
          </p:nvPr>
        </p:nvSpPr>
        <p:spPr bwMode="auto">
          <a:xfrm>
            <a:off x="3855840" y="9440646"/>
            <a:ext cx="2949786" cy="4969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b" anchorCtr="0" compatLnSpc="1">
            <a:prstTxWarp prst="textNoShape">
              <a:avLst/>
            </a:prstTxWarp>
          </a:bodyPr>
          <a:lstStyle>
            <a:lvl1pPr algn="r" defTabSz="915589"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EAA0A606-7D5C-4E46-AF83-68985A4FDA6D}" type="slidenum">
              <a:rPr lang="ja-JP" altLang="en-US"/>
              <a:pPr>
                <a:defRPr/>
              </a:pPr>
              <a:t>‹#›</a:t>
            </a:fld>
            <a:endParaRPr lang="ja-JP" altLang="en-US"/>
          </a:p>
        </p:txBody>
      </p:sp>
    </p:spTree>
    <p:extLst>
      <p:ext uri="{BB962C8B-B14F-4D97-AF65-F5344CB8AC3E}">
        <p14:creationId xmlns:p14="http://schemas.microsoft.com/office/powerpoint/2010/main" val="15844646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SzPct val="100000"/>
      <a:defRPr kumimoji="1" sz="1200" kern="1200">
        <a:solidFill>
          <a:schemeClr val="tx1"/>
        </a:solidFill>
        <a:latin typeface="+mn-lt"/>
        <a:ea typeface="+mn-ea"/>
        <a:cs typeface="+mn-cs"/>
      </a:defRPr>
    </a:lvl1pPr>
    <a:lvl2pPr marL="457200" algn="l" rtl="0" eaLnBrk="0" fontAlgn="base" hangingPunct="0">
      <a:spcBef>
        <a:spcPct val="30000"/>
      </a:spcBef>
      <a:spcAft>
        <a:spcPct val="0"/>
      </a:spcAft>
      <a:buSzPct val="100000"/>
      <a:defRPr kumimoji="1" sz="1200" kern="1200">
        <a:solidFill>
          <a:schemeClr val="tx1"/>
        </a:solidFill>
        <a:latin typeface="+mn-lt"/>
        <a:ea typeface="+mn-ea"/>
        <a:cs typeface="+mn-cs"/>
      </a:defRPr>
    </a:lvl2pPr>
    <a:lvl3pPr marL="914400" algn="l" rtl="0" eaLnBrk="0" fontAlgn="base" hangingPunct="0">
      <a:spcBef>
        <a:spcPct val="30000"/>
      </a:spcBef>
      <a:spcAft>
        <a:spcPct val="0"/>
      </a:spcAft>
      <a:buSzPct val="100000"/>
      <a:defRPr kumimoji="1" sz="1200" kern="1200">
        <a:solidFill>
          <a:schemeClr val="tx1"/>
        </a:solidFill>
        <a:latin typeface="+mn-lt"/>
        <a:ea typeface="+mn-ea"/>
        <a:cs typeface="+mn-cs"/>
      </a:defRPr>
    </a:lvl3pPr>
    <a:lvl4pPr marL="1371600" algn="l" rtl="0" eaLnBrk="0" fontAlgn="base" hangingPunct="0">
      <a:spcBef>
        <a:spcPct val="30000"/>
      </a:spcBef>
      <a:spcAft>
        <a:spcPct val="0"/>
      </a:spcAft>
      <a:buSzPct val="100000"/>
      <a:defRPr kumimoji="1" sz="1200" kern="1200">
        <a:solidFill>
          <a:schemeClr val="tx1"/>
        </a:solidFill>
        <a:latin typeface="+mn-lt"/>
        <a:ea typeface="+mn-ea"/>
        <a:cs typeface="+mn-cs"/>
      </a:defRPr>
    </a:lvl4pPr>
    <a:lvl5pPr marL="1828800" algn="l" rtl="0" eaLnBrk="0" fontAlgn="base" hangingPunct="0">
      <a:spcBef>
        <a:spcPct val="30000"/>
      </a:spcBef>
      <a:spcAft>
        <a:spcPct val="0"/>
      </a:spcAft>
      <a:buSzPct val="100000"/>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AA0A606-7D5C-4E46-AF83-68985A4FDA6D}" type="slidenum">
              <a:rPr lang="ja-JP" altLang="en-US" smtClean="0"/>
              <a:pPr>
                <a:defRPr/>
              </a:pPr>
              <a:t>3</a:t>
            </a:fld>
            <a:endParaRPr lang="ja-JP" altLang="en-US"/>
          </a:p>
        </p:txBody>
      </p:sp>
    </p:spTree>
    <p:extLst>
      <p:ext uri="{BB962C8B-B14F-4D97-AF65-F5344CB8AC3E}">
        <p14:creationId xmlns:p14="http://schemas.microsoft.com/office/powerpoint/2010/main" val="2593769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762F86E3-EFB5-43C2-B37E-AE23E2C77805}"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D90937E3-13B0-4ADB-9D23-293E42244A41}" type="slidenum">
              <a:rPr lang="ja-JP" altLang="en-US"/>
              <a:pPr>
                <a:defRPr/>
              </a:pPr>
              <a:t>‹#›</a:t>
            </a:fld>
            <a:endParaRPr lang="ja-JP" altLang="en-US"/>
          </a:p>
        </p:txBody>
      </p:sp>
    </p:spTree>
    <p:extLst>
      <p:ext uri="{BB962C8B-B14F-4D97-AF65-F5344CB8AC3E}">
        <p14:creationId xmlns:p14="http://schemas.microsoft.com/office/powerpoint/2010/main" val="474044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2AA98C8D-F849-4205-BB71-72C1FEA8E272}"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501EDAD3-5840-4ADD-A712-2BB8E8FBC965}" type="slidenum">
              <a:rPr lang="ja-JP" altLang="en-US"/>
              <a:pPr>
                <a:defRPr/>
              </a:pPr>
              <a:t>‹#›</a:t>
            </a:fld>
            <a:endParaRPr lang="ja-JP" altLang="en-US"/>
          </a:p>
        </p:txBody>
      </p:sp>
    </p:spTree>
    <p:extLst>
      <p:ext uri="{BB962C8B-B14F-4D97-AF65-F5344CB8AC3E}">
        <p14:creationId xmlns:p14="http://schemas.microsoft.com/office/powerpoint/2010/main" val="522215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4015E74-8350-4182-94B7-8676BACDDC14}"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7645779D-415C-4692-B790-9BFE7A730E09}" type="slidenum">
              <a:rPr lang="ja-JP" altLang="en-US"/>
              <a:pPr>
                <a:defRPr/>
              </a:pPr>
              <a:t>‹#›</a:t>
            </a:fld>
            <a:endParaRPr lang="ja-JP" altLang="en-US"/>
          </a:p>
        </p:txBody>
      </p:sp>
    </p:spTree>
    <p:extLst>
      <p:ext uri="{BB962C8B-B14F-4D97-AF65-F5344CB8AC3E}">
        <p14:creationId xmlns:p14="http://schemas.microsoft.com/office/powerpoint/2010/main" val="2265025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9A3A099A-C2DD-4AAB-AB41-F80BBBA1650A}"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BB024E7-0C8E-4F87-95EF-616698D9D867}" type="slidenum">
              <a:rPr lang="ja-JP" altLang="en-US"/>
              <a:pPr>
                <a:defRPr/>
              </a:pPr>
              <a:t>‹#›</a:t>
            </a:fld>
            <a:endParaRPr lang="ja-JP" altLang="en-US"/>
          </a:p>
        </p:txBody>
      </p:sp>
    </p:spTree>
    <p:extLst>
      <p:ext uri="{BB962C8B-B14F-4D97-AF65-F5344CB8AC3E}">
        <p14:creationId xmlns:p14="http://schemas.microsoft.com/office/powerpoint/2010/main" val="4049076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EA09C65-F07E-45FC-B88A-FFD07E39124C}"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5810B58-2179-475C-8CD4-408362E2C633}" type="slidenum">
              <a:rPr lang="ja-JP" altLang="en-US"/>
              <a:pPr>
                <a:defRPr/>
              </a:pPr>
              <a:t>‹#›</a:t>
            </a:fld>
            <a:endParaRPr lang="ja-JP" altLang="en-US"/>
          </a:p>
        </p:txBody>
      </p:sp>
    </p:spTree>
    <p:extLst>
      <p:ext uri="{BB962C8B-B14F-4D97-AF65-F5344CB8AC3E}">
        <p14:creationId xmlns:p14="http://schemas.microsoft.com/office/powerpoint/2010/main" val="2559927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06CF8384-F2B4-485D-BE9C-A8EAC6DDC7CD}"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9149E289-7CF9-4D04-93A8-6AC078CCEBBA}" type="slidenum">
              <a:rPr lang="ja-JP" altLang="en-US"/>
              <a:pPr>
                <a:defRPr/>
              </a:pPr>
              <a:t>‹#›</a:t>
            </a:fld>
            <a:endParaRPr lang="ja-JP" altLang="en-US"/>
          </a:p>
        </p:txBody>
      </p:sp>
    </p:spTree>
    <p:extLst>
      <p:ext uri="{BB962C8B-B14F-4D97-AF65-F5344CB8AC3E}">
        <p14:creationId xmlns:p14="http://schemas.microsoft.com/office/powerpoint/2010/main" val="1590797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0C71E70A-EAC7-409C-B645-48FC99E82850}"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80865308-4287-4D1B-A430-290F4931E6EE}" type="slidenum">
              <a:rPr lang="ja-JP" altLang="en-US"/>
              <a:pPr>
                <a:defRPr/>
              </a:pPr>
              <a:t>‹#›</a:t>
            </a:fld>
            <a:endParaRPr lang="ja-JP" altLang="en-US"/>
          </a:p>
        </p:txBody>
      </p:sp>
    </p:spTree>
    <p:extLst>
      <p:ext uri="{BB962C8B-B14F-4D97-AF65-F5344CB8AC3E}">
        <p14:creationId xmlns:p14="http://schemas.microsoft.com/office/powerpoint/2010/main" val="2233054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BCE4B3AB-2E83-48C3-824C-F31EFF806842}" type="datetime1">
              <a:rPr lang="ja-JP" altLang="en-US"/>
              <a:pPr>
                <a:defRPr/>
              </a:pPr>
              <a:t>2024/9/27</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E80BCC02-7416-46C6-A6F5-E0C471111DA7}" type="slidenum">
              <a:rPr lang="ja-JP" altLang="en-US"/>
              <a:pPr>
                <a:defRPr/>
              </a:pPr>
              <a:t>‹#›</a:t>
            </a:fld>
            <a:endParaRPr lang="ja-JP" altLang="en-US"/>
          </a:p>
        </p:txBody>
      </p:sp>
    </p:spTree>
    <p:extLst>
      <p:ext uri="{BB962C8B-B14F-4D97-AF65-F5344CB8AC3E}">
        <p14:creationId xmlns:p14="http://schemas.microsoft.com/office/powerpoint/2010/main" val="2654774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50940FC9-223A-487C-9B59-7D5ECAE284C9}" type="datetime1">
              <a:rPr lang="ja-JP" altLang="en-US"/>
              <a:pPr>
                <a:defRPr/>
              </a:pPr>
              <a:t>2024/9/27</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9CF2373E-A77A-4159-973D-443F8E1DD1B4}" type="slidenum">
              <a:rPr lang="ja-JP" altLang="en-US"/>
              <a:pPr>
                <a:defRPr/>
              </a:pPr>
              <a:t>‹#›</a:t>
            </a:fld>
            <a:endParaRPr lang="ja-JP" altLang="en-US"/>
          </a:p>
        </p:txBody>
      </p:sp>
    </p:spTree>
    <p:extLst>
      <p:ext uri="{BB962C8B-B14F-4D97-AF65-F5344CB8AC3E}">
        <p14:creationId xmlns:p14="http://schemas.microsoft.com/office/powerpoint/2010/main" val="21922220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E5016D44-2B76-4780-889D-19E764E5A9DA}" type="datetime1">
              <a:rPr lang="ja-JP" altLang="en-US"/>
              <a:pPr>
                <a:defRPr/>
              </a:pPr>
              <a:t>2024/9/27</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6D173B81-DA19-4202-B437-E073B70523D0}" type="slidenum">
              <a:rPr lang="ja-JP" altLang="en-US"/>
              <a:pPr>
                <a:defRPr/>
              </a:pPr>
              <a:t>‹#›</a:t>
            </a:fld>
            <a:endParaRPr lang="ja-JP" altLang="en-US"/>
          </a:p>
        </p:txBody>
      </p:sp>
    </p:spTree>
    <p:extLst>
      <p:ext uri="{BB962C8B-B14F-4D97-AF65-F5344CB8AC3E}">
        <p14:creationId xmlns:p14="http://schemas.microsoft.com/office/powerpoint/2010/main" val="40790090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C54D32F5-44D9-418F-B672-074222A65487}"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45EB21AE-6BB7-4B00-85B3-2D9DA0666DED}" type="slidenum">
              <a:rPr lang="ja-JP" altLang="en-US"/>
              <a:pPr>
                <a:defRPr/>
              </a:pPr>
              <a:t>‹#›</a:t>
            </a:fld>
            <a:endParaRPr lang="ja-JP" altLang="en-US"/>
          </a:p>
        </p:txBody>
      </p:sp>
    </p:spTree>
    <p:extLst>
      <p:ext uri="{BB962C8B-B14F-4D97-AF65-F5344CB8AC3E}">
        <p14:creationId xmlns:p14="http://schemas.microsoft.com/office/powerpoint/2010/main" val="3351530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C81536EF-41F0-43CE-B2F4-9EE4554206C1}"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B25D1985-AD3F-4ADB-9CD4-A199CE23569D}" type="slidenum">
              <a:rPr lang="ja-JP" altLang="en-US"/>
              <a:pPr>
                <a:defRPr/>
              </a:pPr>
              <a:t>‹#›</a:t>
            </a:fld>
            <a:endParaRPr lang="ja-JP" altLang="en-US"/>
          </a:p>
        </p:txBody>
      </p:sp>
    </p:spTree>
    <p:extLst>
      <p:ext uri="{BB962C8B-B14F-4D97-AF65-F5344CB8AC3E}">
        <p14:creationId xmlns:p14="http://schemas.microsoft.com/office/powerpoint/2010/main" val="22840437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625BE312-1B6B-4F10-A265-63164F343DCA}"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EAD23A35-DA9F-4146-AD36-8F1C2AD45F90}" type="slidenum">
              <a:rPr lang="ja-JP" altLang="en-US"/>
              <a:pPr>
                <a:defRPr/>
              </a:pPr>
              <a:t>‹#›</a:t>
            </a:fld>
            <a:endParaRPr lang="ja-JP" altLang="en-US"/>
          </a:p>
        </p:txBody>
      </p:sp>
    </p:spTree>
    <p:extLst>
      <p:ext uri="{BB962C8B-B14F-4D97-AF65-F5344CB8AC3E}">
        <p14:creationId xmlns:p14="http://schemas.microsoft.com/office/powerpoint/2010/main" val="3399920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E19E7AD9-7C82-4168-928E-14D36586AB63}"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F6F77C1-85A3-413C-A921-F70B00398EB2}" type="slidenum">
              <a:rPr lang="ja-JP" altLang="en-US"/>
              <a:pPr>
                <a:defRPr/>
              </a:pPr>
              <a:t>‹#›</a:t>
            </a:fld>
            <a:endParaRPr lang="ja-JP" altLang="en-US"/>
          </a:p>
        </p:txBody>
      </p:sp>
    </p:spTree>
    <p:extLst>
      <p:ext uri="{BB962C8B-B14F-4D97-AF65-F5344CB8AC3E}">
        <p14:creationId xmlns:p14="http://schemas.microsoft.com/office/powerpoint/2010/main" val="7086410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98A036F-A359-46A7-976C-E741C85BC217}"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364099D-6D40-4DF1-9E0D-3EB773B281DF}" type="slidenum">
              <a:rPr lang="ja-JP" altLang="en-US"/>
              <a:pPr>
                <a:defRPr/>
              </a:pPr>
              <a:t>‹#›</a:t>
            </a:fld>
            <a:endParaRPr lang="ja-JP" altLang="en-US"/>
          </a:p>
        </p:txBody>
      </p:sp>
    </p:spTree>
    <p:extLst>
      <p:ext uri="{BB962C8B-B14F-4D97-AF65-F5344CB8AC3E}">
        <p14:creationId xmlns:p14="http://schemas.microsoft.com/office/powerpoint/2010/main" val="35970461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04B52834-57B1-4195-A4BC-1F8FEF5A5EAF}" type="datetime1">
              <a:rPr lang="ja-JP" altLang="en-US"/>
              <a:pPr>
                <a:defRPr/>
              </a:pPr>
              <a:t>2024/9/27</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14600ACB-045E-4196-8538-6E1CE1AE9AE0}" type="slidenum">
              <a:rPr lang="ja-JP" altLang="en-US"/>
              <a:pPr>
                <a:defRPr/>
              </a:pPr>
              <a:t>‹#›</a:t>
            </a:fld>
            <a:endParaRPr lang="ja-JP" altLang="en-US"/>
          </a:p>
        </p:txBody>
      </p:sp>
    </p:spTree>
    <p:extLst>
      <p:ext uri="{BB962C8B-B14F-4D97-AF65-F5344CB8AC3E}">
        <p14:creationId xmlns:p14="http://schemas.microsoft.com/office/powerpoint/2010/main" val="6900759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1C05620A-84EA-42CE-8A4A-1D8D75A18FEC}" type="datetime1">
              <a:rPr lang="ja-JP" altLang="en-US"/>
              <a:pPr>
                <a:defRPr/>
              </a:pPr>
              <a:t>2024/9/27</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81E03F4-B81F-4B83-AB7C-009FDC720849}" type="slidenum">
              <a:rPr lang="ja-JP" altLang="en-US"/>
              <a:pPr>
                <a:defRPr/>
              </a:pPr>
              <a:t>‹#›</a:t>
            </a:fld>
            <a:endParaRPr lang="ja-JP" altLang="en-US"/>
          </a:p>
        </p:txBody>
      </p:sp>
    </p:spTree>
    <p:extLst>
      <p:ext uri="{BB962C8B-B14F-4D97-AF65-F5344CB8AC3E}">
        <p14:creationId xmlns:p14="http://schemas.microsoft.com/office/powerpoint/2010/main" val="27181447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B2D9966F-5B02-4314-927D-576B7355D9B8}" type="datetime1">
              <a:rPr lang="ja-JP" altLang="en-US"/>
              <a:pPr>
                <a:defRPr/>
              </a:pPr>
              <a:t>2024/9/27</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65DCC456-1D1F-40B8-BFB4-BE19B39DE360}" type="slidenum">
              <a:rPr lang="ja-JP" altLang="en-US"/>
              <a:pPr>
                <a:defRPr/>
              </a:pPr>
              <a:t>‹#›</a:t>
            </a:fld>
            <a:endParaRPr lang="ja-JP" altLang="en-US"/>
          </a:p>
        </p:txBody>
      </p:sp>
    </p:spTree>
    <p:extLst>
      <p:ext uri="{BB962C8B-B14F-4D97-AF65-F5344CB8AC3E}">
        <p14:creationId xmlns:p14="http://schemas.microsoft.com/office/powerpoint/2010/main" val="28187469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6"/>
          <p:cNvSpPr>
            <a:spLocks noGrp="1" noChangeArrowheads="1"/>
          </p:cNvSpPr>
          <p:nvPr>
            <p:ph type="dt" sz="half" idx="10"/>
          </p:nvPr>
        </p:nvSpPr>
        <p:spPr>
          <a:ln/>
        </p:spPr>
        <p:txBody>
          <a:bodyPr/>
          <a:lstStyle>
            <a:lvl1pPr>
              <a:defRPr/>
            </a:lvl1pPr>
          </a:lstStyle>
          <a:p>
            <a:pPr>
              <a:defRPr/>
            </a:pPr>
            <a:fld id="{AD7AC82D-A0BD-4A52-A3C0-87C049F0C6E0}" type="datetime1">
              <a:rPr lang="ja-JP" altLang="en-US"/>
              <a:pPr>
                <a:defRPr/>
              </a:pPr>
              <a:t>2024/9/27</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80FB8027-7363-4C7D-9667-197D8F7A8DBB}" type="slidenum">
              <a:rPr lang="ja-JP" altLang="en-US"/>
              <a:pPr>
                <a:defRPr/>
              </a:pPr>
              <a:t>‹#›</a:t>
            </a:fld>
            <a:endParaRPr lang="ja-JP" altLang="en-US"/>
          </a:p>
        </p:txBody>
      </p:sp>
    </p:spTree>
    <p:extLst>
      <p:ext uri="{BB962C8B-B14F-4D97-AF65-F5344CB8AC3E}">
        <p14:creationId xmlns:p14="http://schemas.microsoft.com/office/powerpoint/2010/main" val="22569902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6"/>
          <p:cNvSpPr>
            <a:spLocks noGrp="1" noChangeArrowheads="1"/>
          </p:cNvSpPr>
          <p:nvPr>
            <p:ph type="dt" sz="half" idx="10"/>
          </p:nvPr>
        </p:nvSpPr>
        <p:spPr>
          <a:ln/>
        </p:spPr>
        <p:txBody>
          <a:bodyPr/>
          <a:lstStyle>
            <a:lvl1pPr>
              <a:defRPr/>
            </a:lvl1pPr>
          </a:lstStyle>
          <a:p>
            <a:pPr>
              <a:defRPr/>
            </a:pPr>
            <a:fld id="{1C672731-A902-4322-A4D7-342CD4EAEB71}" type="datetime1">
              <a:rPr lang="ja-JP" altLang="en-US"/>
              <a:pPr>
                <a:defRPr/>
              </a:pPr>
              <a:t>2024/9/27</a:t>
            </a:fld>
            <a:endParaRPr lang="ja-JP" altLang="en-US"/>
          </a:p>
        </p:txBody>
      </p:sp>
      <p:sp>
        <p:nvSpPr>
          <p:cNvPr id="8"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8"/>
          <p:cNvSpPr>
            <a:spLocks noGrp="1" noChangeArrowheads="1"/>
          </p:cNvSpPr>
          <p:nvPr>
            <p:ph type="sldNum" sz="quarter" idx="12"/>
          </p:nvPr>
        </p:nvSpPr>
        <p:spPr>
          <a:ln/>
        </p:spPr>
        <p:txBody>
          <a:bodyPr/>
          <a:lstStyle>
            <a:lvl1pPr>
              <a:defRPr/>
            </a:lvl1pPr>
          </a:lstStyle>
          <a:p>
            <a:pPr>
              <a:defRPr/>
            </a:pPr>
            <a:fld id="{8FE7962D-0468-41E2-A1CB-EC49EA9BB385}" type="slidenum">
              <a:rPr lang="ja-JP" altLang="en-US"/>
              <a:pPr>
                <a:defRPr/>
              </a:pPr>
              <a:t>‹#›</a:t>
            </a:fld>
            <a:endParaRPr lang="ja-JP" altLang="en-US"/>
          </a:p>
        </p:txBody>
      </p:sp>
    </p:spTree>
    <p:extLst>
      <p:ext uri="{BB962C8B-B14F-4D97-AF65-F5344CB8AC3E}">
        <p14:creationId xmlns:p14="http://schemas.microsoft.com/office/powerpoint/2010/main" val="4178141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6"/>
          <p:cNvSpPr>
            <a:spLocks noGrp="1" noChangeArrowheads="1"/>
          </p:cNvSpPr>
          <p:nvPr>
            <p:ph type="dt" sz="half" idx="10"/>
          </p:nvPr>
        </p:nvSpPr>
        <p:spPr>
          <a:ln/>
        </p:spPr>
        <p:txBody>
          <a:bodyPr/>
          <a:lstStyle>
            <a:lvl1pPr>
              <a:defRPr/>
            </a:lvl1pPr>
          </a:lstStyle>
          <a:p>
            <a:pPr>
              <a:defRPr/>
            </a:pPr>
            <a:fld id="{6B824D6E-4408-4A9B-858F-D7355A4CFDFA}" type="datetime1">
              <a:rPr lang="ja-JP" altLang="en-US"/>
              <a:pPr>
                <a:defRPr/>
              </a:pPr>
              <a:t>2024/9/27</a:t>
            </a:fld>
            <a:endParaRPr lang="ja-JP" altLang="en-US"/>
          </a:p>
        </p:txBody>
      </p:sp>
      <p:sp>
        <p:nvSpPr>
          <p:cNvPr id="4"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8"/>
          <p:cNvSpPr>
            <a:spLocks noGrp="1" noChangeArrowheads="1"/>
          </p:cNvSpPr>
          <p:nvPr>
            <p:ph type="sldNum" sz="quarter" idx="12"/>
          </p:nvPr>
        </p:nvSpPr>
        <p:spPr>
          <a:ln/>
        </p:spPr>
        <p:txBody>
          <a:bodyPr/>
          <a:lstStyle>
            <a:lvl1pPr>
              <a:defRPr/>
            </a:lvl1pPr>
          </a:lstStyle>
          <a:p>
            <a:pPr>
              <a:defRPr/>
            </a:pPr>
            <a:fld id="{4332C3FA-7A4E-4743-80CE-491D099B4DC6}" type="slidenum">
              <a:rPr lang="ja-JP" altLang="en-US"/>
              <a:pPr>
                <a:defRPr/>
              </a:pPr>
              <a:t>‹#›</a:t>
            </a:fld>
            <a:endParaRPr lang="ja-JP" altLang="en-US"/>
          </a:p>
        </p:txBody>
      </p:sp>
    </p:spTree>
    <p:extLst>
      <p:ext uri="{BB962C8B-B14F-4D97-AF65-F5344CB8AC3E}">
        <p14:creationId xmlns:p14="http://schemas.microsoft.com/office/powerpoint/2010/main" val="30652433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6"/>
          <p:cNvSpPr>
            <a:spLocks noGrp="1" noChangeArrowheads="1"/>
          </p:cNvSpPr>
          <p:nvPr>
            <p:ph type="dt" sz="half" idx="10"/>
          </p:nvPr>
        </p:nvSpPr>
        <p:spPr>
          <a:ln/>
        </p:spPr>
        <p:txBody>
          <a:bodyPr/>
          <a:lstStyle>
            <a:lvl1pPr>
              <a:defRPr/>
            </a:lvl1pPr>
          </a:lstStyle>
          <a:p>
            <a:pPr>
              <a:defRPr/>
            </a:pPr>
            <a:fld id="{98755DB5-1E8F-4704-A6CA-C13A3025A5C3}" type="datetime1">
              <a:rPr lang="ja-JP" altLang="en-US"/>
              <a:pPr>
                <a:defRPr/>
              </a:pPr>
              <a:t>2024/9/27</a:t>
            </a:fld>
            <a:endParaRPr lang="ja-JP" altLang="en-US"/>
          </a:p>
        </p:txBody>
      </p:sp>
      <p:sp>
        <p:nvSpPr>
          <p:cNvPr id="3"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8"/>
          <p:cNvSpPr>
            <a:spLocks noGrp="1" noChangeArrowheads="1"/>
          </p:cNvSpPr>
          <p:nvPr>
            <p:ph type="sldNum" sz="quarter" idx="12"/>
          </p:nvPr>
        </p:nvSpPr>
        <p:spPr>
          <a:ln/>
        </p:spPr>
        <p:txBody>
          <a:bodyPr/>
          <a:lstStyle>
            <a:lvl1pPr>
              <a:defRPr/>
            </a:lvl1pPr>
          </a:lstStyle>
          <a:p>
            <a:pPr>
              <a:defRPr/>
            </a:pPr>
            <a:fld id="{39D4705B-DDC7-415A-861D-AF82405A095F}" type="slidenum">
              <a:rPr lang="ja-JP" altLang="en-US"/>
              <a:pPr>
                <a:defRPr/>
              </a:pPr>
              <a:t>‹#›</a:t>
            </a:fld>
            <a:endParaRPr lang="ja-JP" altLang="en-US"/>
          </a:p>
        </p:txBody>
      </p:sp>
    </p:spTree>
    <p:extLst>
      <p:ext uri="{BB962C8B-B14F-4D97-AF65-F5344CB8AC3E}">
        <p14:creationId xmlns:p14="http://schemas.microsoft.com/office/powerpoint/2010/main" val="4065641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641A8FA2-ADDB-4C44-90E5-8CF7CF35EC50}"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4FEF37F0-2D67-44A9-85CC-6C13358E0092}" type="slidenum">
              <a:rPr lang="ja-JP" altLang="en-US"/>
              <a:pPr>
                <a:defRPr/>
              </a:pPr>
              <a:t>‹#›</a:t>
            </a:fld>
            <a:endParaRPr lang="ja-JP" altLang="en-US"/>
          </a:p>
        </p:txBody>
      </p:sp>
    </p:spTree>
    <p:extLst>
      <p:ext uri="{BB962C8B-B14F-4D97-AF65-F5344CB8AC3E}">
        <p14:creationId xmlns:p14="http://schemas.microsoft.com/office/powerpoint/2010/main" val="24813057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A149921D-9F7E-474E-B58F-EC422DE88E8F}" type="datetime1">
              <a:rPr lang="ja-JP" altLang="en-US"/>
              <a:pPr>
                <a:defRPr/>
              </a:pPr>
              <a:t>2024/9/27</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0FF4F32E-5D25-4330-BA2E-4764F3B739ED}" type="slidenum">
              <a:rPr lang="ja-JP" altLang="en-US"/>
              <a:pPr>
                <a:defRPr/>
              </a:pPr>
              <a:t>‹#›</a:t>
            </a:fld>
            <a:endParaRPr lang="ja-JP" altLang="en-US"/>
          </a:p>
        </p:txBody>
      </p:sp>
    </p:spTree>
    <p:extLst>
      <p:ext uri="{BB962C8B-B14F-4D97-AF65-F5344CB8AC3E}">
        <p14:creationId xmlns:p14="http://schemas.microsoft.com/office/powerpoint/2010/main" val="11594597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801BBFA4-EC99-4B26-928A-B6760FD30046}" type="datetime1">
              <a:rPr lang="ja-JP" altLang="en-US"/>
              <a:pPr>
                <a:defRPr/>
              </a:pPr>
              <a:t>2024/9/27</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6A5AF1B6-1652-439F-933D-9A2284FC1F99}" type="slidenum">
              <a:rPr lang="ja-JP" altLang="en-US"/>
              <a:pPr>
                <a:defRPr/>
              </a:pPr>
              <a:t>‹#›</a:t>
            </a:fld>
            <a:endParaRPr lang="ja-JP" altLang="en-US"/>
          </a:p>
        </p:txBody>
      </p:sp>
    </p:spTree>
    <p:extLst>
      <p:ext uri="{BB962C8B-B14F-4D97-AF65-F5344CB8AC3E}">
        <p14:creationId xmlns:p14="http://schemas.microsoft.com/office/powerpoint/2010/main" val="22676170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554B9F70-5F09-4163-B845-C315B144734E}" type="datetime1">
              <a:rPr lang="ja-JP" altLang="en-US"/>
              <a:pPr>
                <a:defRPr/>
              </a:pPr>
              <a:t>2024/9/27</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D37564B-41EB-4E8C-92EC-DAFD88A0D535}" type="slidenum">
              <a:rPr lang="ja-JP" altLang="en-US"/>
              <a:pPr>
                <a:defRPr/>
              </a:pPr>
              <a:t>‹#›</a:t>
            </a:fld>
            <a:endParaRPr lang="ja-JP" altLang="en-US"/>
          </a:p>
        </p:txBody>
      </p:sp>
    </p:spTree>
    <p:extLst>
      <p:ext uri="{BB962C8B-B14F-4D97-AF65-F5344CB8AC3E}">
        <p14:creationId xmlns:p14="http://schemas.microsoft.com/office/powerpoint/2010/main" val="5030138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6"/>
          <p:cNvSpPr>
            <a:spLocks noGrp="1" noChangeArrowheads="1"/>
          </p:cNvSpPr>
          <p:nvPr>
            <p:ph type="dt" sz="half" idx="10"/>
          </p:nvPr>
        </p:nvSpPr>
        <p:spPr>
          <a:ln/>
        </p:spPr>
        <p:txBody>
          <a:bodyPr/>
          <a:lstStyle>
            <a:lvl1pPr>
              <a:defRPr/>
            </a:lvl1pPr>
          </a:lstStyle>
          <a:p>
            <a:pPr>
              <a:defRPr/>
            </a:pPr>
            <a:fld id="{74738ADF-D3A9-4906-A7B0-0258403AA7DD}" type="datetime1">
              <a:rPr lang="ja-JP" altLang="en-US"/>
              <a:pPr>
                <a:defRPr/>
              </a:pPr>
              <a:t>2024/9/27</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D08C5987-9D24-40F9-BC6C-5EA62DB721BD}" type="slidenum">
              <a:rPr lang="ja-JP" altLang="en-US"/>
              <a:pPr>
                <a:defRPr/>
              </a:pPr>
              <a:t>‹#›</a:t>
            </a:fld>
            <a:endParaRPr lang="ja-JP" altLang="en-US"/>
          </a:p>
        </p:txBody>
      </p:sp>
    </p:spTree>
    <p:extLst>
      <p:ext uri="{BB962C8B-B14F-4D97-AF65-F5344CB8AC3E}">
        <p14:creationId xmlns:p14="http://schemas.microsoft.com/office/powerpoint/2010/main" val="23770967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076C47ED-E7E3-4AE4-84AD-C6CDFED7F121}"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F9FB9D22-19B5-4B8B-8D15-E16444314496}" type="slidenum">
              <a:rPr lang="ja-JP" altLang="en-US"/>
              <a:pPr>
                <a:defRPr/>
              </a:pPr>
              <a:t>‹#›</a:t>
            </a:fld>
            <a:endParaRPr lang="ja-JP" altLang="en-US"/>
          </a:p>
        </p:txBody>
      </p:sp>
    </p:spTree>
    <p:extLst>
      <p:ext uri="{BB962C8B-B14F-4D97-AF65-F5344CB8AC3E}">
        <p14:creationId xmlns:p14="http://schemas.microsoft.com/office/powerpoint/2010/main" val="42234466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E8385534-086E-4C35-976E-BBC6B013993B}"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06AC8DBB-3512-4A7F-B6D4-66FA938C2B3A}" type="slidenum">
              <a:rPr lang="ja-JP" altLang="en-US"/>
              <a:pPr>
                <a:defRPr/>
              </a:pPr>
              <a:t>‹#›</a:t>
            </a:fld>
            <a:endParaRPr lang="ja-JP" altLang="en-US"/>
          </a:p>
        </p:txBody>
      </p:sp>
    </p:spTree>
    <p:extLst>
      <p:ext uri="{BB962C8B-B14F-4D97-AF65-F5344CB8AC3E}">
        <p14:creationId xmlns:p14="http://schemas.microsoft.com/office/powerpoint/2010/main" val="26773397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B8644B3B-95C7-45FE-9E17-3595142319D4}"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999FBC3-8C46-4AB3-BF16-5C82D7310E63}" type="slidenum">
              <a:rPr lang="ja-JP" altLang="en-US"/>
              <a:pPr>
                <a:defRPr/>
              </a:pPr>
              <a:t>‹#›</a:t>
            </a:fld>
            <a:endParaRPr lang="ja-JP" altLang="en-US"/>
          </a:p>
        </p:txBody>
      </p:sp>
    </p:spTree>
    <p:extLst>
      <p:ext uri="{BB962C8B-B14F-4D97-AF65-F5344CB8AC3E}">
        <p14:creationId xmlns:p14="http://schemas.microsoft.com/office/powerpoint/2010/main" val="8050553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50EBD1A5-7AB0-4D6C-B736-8516D7B47053}" type="datetime1">
              <a:rPr lang="ja-JP" altLang="en-US"/>
              <a:pPr>
                <a:defRPr/>
              </a:pPr>
              <a:t>2024/9/27</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94EE0DF9-B19E-483E-B8D0-BA2124F93C2F}" type="slidenum">
              <a:rPr lang="ja-JP" altLang="en-US"/>
              <a:pPr>
                <a:defRPr/>
              </a:pPr>
              <a:t>‹#›</a:t>
            </a:fld>
            <a:endParaRPr lang="ja-JP" altLang="en-US"/>
          </a:p>
        </p:txBody>
      </p:sp>
    </p:spTree>
    <p:extLst>
      <p:ext uri="{BB962C8B-B14F-4D97-AF65-F5344CB8AC3E}">
        <p14:creationId xmlns:p14="http://schemas.microsoft.com/office/powerpoint/2010/main" val="26868898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557091E2-592E-459B-B117-1EE455A554E8}" type="datetime1">
              <a:rPr lang="ja-JP" altLang="en-US"/>
              <a:pPr>
                <a:defRPr/>
              </a:pPr>
              <a:t>2024/9/27</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27E08C41-F69A-4705-8B15-4461C0A65D5E}" type="slidenum">
              <a:rPr lang="ja-JP" altLang="en-US"/>
              <a:pPr>
                <a:defRPr/>
              </a:pPr>
              <a:t>‹#›</a:t>
            </a:fld>
            <a:endParaRPr lang="ja-JP" altLang="en-US"/>
          </a:p>
        </p:txBody>
      </p:sp>
    </p:spTree>
    <p:extLst>
      <p:ext uri="{BB962C8B-B14F-4D97-AF65-F5344CB8AC3E}">
        <p14:creationId xmlns:p14="http://schemas.microsoft.com/office/powerpoint/2010/main" val="25292503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0266F4DA-FA04-4F2D-85A7-5DB5D1CAD24B}" type="datetime1">
              <a:rPr lang="ja-JP" altLang="en-US"/>
              <a:pPr>
                <a:defRPr/>
              </a:pPr>
              <a:t>2024/9/27</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99EDD563-4050-47D4-A297-1EC485493180}" type="slidenum">
              <a:rPr lang="ja-JP" altLang="en-US"/>
              <a:pPr>
                <a:defRPr/>
              </a:pPr>
              <a:t>‹#›</a:t>
            </a:fld>
            <a:endParaRPr lang="ja-JP" altLang="en-US"/>
          </a:p>
        </p:txBody>
      </p:sp>
    </p:spTree>
    <p:extLst>
      <p:ext uri="{BB962C8B-B14F-4D97-AF65-F5344CB8AC3E}">
        <p14:creationId xmlns:p14="http://schemas.microsoft.com/office/powerpoint/2010/main" val="116621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187A4942-26BF-4D5A-B423-1049D6659B4A}"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6B451816-70E8-4FE8-A71D-D0BCE9C16174}" type="slidenum">
              <a:rPr lang="ja-JP" altLang="en-US"/>
              <a:pPr>
                <a:defRPr/>
              </a:pPr>
              <a:t>‹#›</a:t>
            </a:fld>
            <a:endParaRPr lang="ja-JP" altLang="en-US"/>
          </a:p>
        </p:txBody>
      </p:sp>
    </p:spTree>
    <p:extLst>
      <p:ext uri="{BB962C8B-B14F-4D97-AF65-F5344CB8AC3E}">
        <p14:creationId xmlns:p14="http://schemas.microsoft.com/office/powerpoint/2010/main" val="33683473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26D45E2A-26E8-4517-9DAE-3E6F5BA716CF}" type="datetime1">
              <a:rPr lang="ja-JP" altLang="en-US"/>
              <a:pPr>
                <a:defRPr/>
              </a:pPr>
              <a:t>2024/9/27</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717F0500-5CE0-4C76-A355-3A166A74C7AD}" type="slidenum">
              <a:rPr lang="ja-JP" altLang="en-US"/>
              <a:pPr>
                <a:defRPr/>
              </a:pPr>
              <a:t>‹#›</a:t>
            </a:fld>
            <a:endParaRPr lang="ja-JP" altLang="en-US"/>
          </a:p>
        </p:txBody>
      </p:sp>
    </p:spTree>
    <p:extLst>
      <p:ext uri="{BB962C8B-B14F-4D97-AF65-F5344CB8AC3E}">
        <p14:creationId xmlns:p14="http://schemas.microsoft.com/office/powerpoint/2010/main" val="30909675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BD09B2C7-28BD-47CC-9532-87BB3F8FFF0E}" type="datetime1">
              <a:rPr lang="ja-JP" altLang="en-US"/>
              <a:pPr>
                <a:defRPr/>
              </a:pPr>
              <a:t>2024/9/27</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3D9F96AE-E510-41E7-915B-C105369B75D7}" type="slidenum">
              <a:rPr lang="ja-JP" altLang="en-US"/>
              <a:pPr>
                <a:defRPr/>
              </a:pPr>
              <a:t>‹#›</a:t>
            </a:fld>
            <a:endParaRPr lang="ja-JP" altLang="en-US"/>
          </a:p>
        </p:txBody>
      </p:sp>
    </p:spTree>
    <p:extLst>
      <p:ext uri="{BB962C8B-B14F-4D97-AF65-F5344CB8AC3E}">
        <p14:creationId xmlns:p14="http://schemas.microsoft.com/office/powerpoint/2010/main" val="2517278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74001B92-A3BB-421B-A896-E62290BC4990}" type="datetime1">
              <a:rPr lang="ja-JP" altLang="en-US"/>
              <a:pPr>
                <a:defRPr/>
              </a:pPr>
              <a:t>2024/9/27</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122FB1CB-C882-4289-B00D-080CBAB47F0B}" type="slidenum">
              <a:rPr lang="ja-JP" altLang="en-US"/>
              <a:pPr>
                <a:defRPr/>
              </a:pPr>
              <a:t>‹#›</a:t>
            </a:fld>
            <a:endParaRPr lang="ja-JP" altLang="en-US"/>
          </a:p>
        </p:txBody>
      </p:sp>
    </p:spTree>
    <p:extLst>
      <p:ext uri="{BB962C8B-B14F-4D97-AF65-F5344CB8AC3E}">
        <p14:creationId xmlns:p14="http://schemas.microsoft.com/office/powerpoint/2010/main" val="9464146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B873BE6B-D15A-40D1-A98D-44624D980CB4}"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771B0589-1EBD-442C-964E-CDC5BFEE5C0D}" type="slidenum">
              <a:rPr lang="ja-JP" altLang="en-US"/>
              <a:pPr>
                <a:defRPr/>
              </a:pPr>
              <a:t>‹#›</a:t>
            </a:fld>
            <a:endParaRPr lang="ja-JP" altLang="en-US"/>
          </a:p>
        </p:txBody>
      </p:sp>
    </p:spTree>
    <p:extLst>
      <p:ext uri="{BB962C8B-B14F-4D97-AF65-F5344CB8AC3E}">
        <p14:creationId xmlns:p14="http://schemas.microsoft.com/office/powerpoint/2010/main" val="3971400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2DFB9E68-7270-440D-90BE-0FFF52132E54}"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86B811-E419-48F9-9965-D06317E4D111}" type="slidenum">
              <a:rPr lang="ja-JP" altLang="en-US"/>
              <a:pPr>
                <a:defRPr/>
              </a:pPr>
              <a:t>‹#›</a:t>
            </a:fld>
            <a:endParaRPr lang="ja-JP" altLang="en-US"/>
          </a:p>
        </p:txBody>
      </p:sp>
    </p:spTree>
    <p:extLst>
      <p:ext uri="{BB962C8B-B14F-4D97-AF65-F5344CB8AC3E}">
        <p14:creationId xmlns:p14="http://schemas.microsoft.com/office/powerpoint/2010/main" val="20643959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917FA0EA-3E67-4F7A-86A3-151C20AF27F6}"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5EE73AB8-2824-4EA7-90C8-C9C762873F86}" type="slidenum">
              <a:rPr lang="ja-JP" altLang="en-US"/>
              <a:pPr>
                <a:defRPr/>
              </a:pPr>
              <a:t>‹#›</a:t>
            </a:fld>
            <a:endParaRPr lang="ja-JP" altLang="en-US"/>
          </a:p>
        </p:txBody>
      </p:sp>
    </p:spTree>
    <p:extLst>
      <p:ext uri="{BB962C8B-B14F-4D97-AF65-F5344CB8AC3E}">
        <p14:creationId xmlns:p14="http://schemas.microsoft.com/office/powerpoint/2010/main" val="22085135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3E79648E-D972-4481-93D1-147F3A366C2E}"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ACBC2631-CE45-4F07-8C0A-508C58A03438}" type="slidenum">
              <a:rPr lang="ja-JP" altLang="en-US"/>
              <a:pPr>
                <a:defRPr/>
              </a:pPr>
              <a:t>‹#›</a:t>
            </a:fld>
            <a:endParaRPr lang="ja-JP" altLang="en-US"/>
          </a:p>
        </p:txBody>
      </p:sp>
    </p:spTree>
    <p:extLst>
      <p:ext uri="{BB962C8B-B14F-4D97-AF65-F5344CB8AC3E}">
        <p14:creationId xmlns:p14="http://schemas.microsoft.com/office/powerpoint/2010/main" val="168870346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046D3309-3F06-4CA2-A571-6E3FBF6CE0C9}"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8901FAE-2B8D-420A-8E4C-FD7E081A3FBA}" type="slidenum">
              <a:rPr lang="ja-JP" altLang="en-US"/>
              <a:pPr>
                <a:defRPr/>
              </a:pPr>
              <a:t>‹#›</a:t>
            </a:fld>
            <a:endParaRPr lang="ja-JP" altLang="en-US"/>
          </a:p>
        </p:txBody>
      </p:sp>
    </p:spTree>
    <p:extLst>
      <p:ext uri="{BB962C8B-B14F-4D97-AF65-F5344CB8AC3E}">
        <p14:creationId xmlns:p14="http://schemas.microsoft.com/office/powerpoint/2010/main" val="20282052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ln/>
        </p:spPr>
        <p:txBody>
          <a:bodyPr/>
          <a:lstStyle>
            <a:lvl1pPr>
              <a:defRPr/>
            </a:lvl1pPr>
          </a:lstStyle>
          <a:p>
            <a:pPr>
              <a:defRPr/>
            </a:pPr>
            <a:fld id="{BBC69761-AFE5-4648-9CD4-E50CA80C110C}" type="datetime1">
              <a:rPr lang="ja-JP" altLang="en-US"/>
              <a:pPr>
                <a:defRPr/>
              </a:pPr>
              <a:t>2024/9/27</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46768B31-B501-4AD9-9720-C1A4BD55217C}" type="slidenum">
              <a:rPr lang="ja-JP" altLang="en-US"/>
              <a:pPr>
                <a:defRPr/>
              </a:pPr>
              <a:t>‹#›</a:t>
            </a:fld>
            <a:endParaRPr lang="ja-JP" altLang="en-US"/>
          </a:p>
        </p:txBody>
      </p:sp>
    </p:spTree>
    <p:extLst>
      <p:ext uri="{BB962C8B-B14F-4D97-AF65-F5344CB8AC3E}">
        <p14:creationId xmlns:p14="http://schemas.microsoft.com/office/powerpoint/2010/main" val="10705452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4"/>
          <p:cNvSpPr>
            <a:spLocks noGrp="1" noChangeArrowheads="1"/>
          </p:cNvSpPr>
          <p:nvPr>
            <p:ph type="dt" sz="half" idx="10"/>
          </p:nvPr>
        </p:nvSpPr>
        <p:spPr>
          <a:ln/>
        </p:spPr>
        <p:txBody>
          <a:bodyPr/>
          <a:lstStyle>
            <a:lvl1pPr>
              <a:defRPr/>
            </a:lvl1pPr>
          </a:lstStyle>
          <a:p>
            <a:pPr>
              <a:defRPr/>
            </a:pPr>
            <a:fld id="{A109CABF-D673-4B82-BC0E-7375A59760D6}" type="datetime1">
              <a:rPr lang="ja-JP" altLang="en-US"/>
              <a:pPr>
                <a:defRPr/>
              </a:pPr>
              <a:t>2024/9/27</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33E6721C-ED52-4FED-93A8-1FE7B8598B45}" type="slidenum">
              <a:rPr lang="ja-JP" altLang="en-US"/>
              <a:pPr>
                <a:defRPr/>
              </a:pPr>
              <a:t>‹#›</a:t>
            </a:fld>
            <a:endParaRPr lang="ja-JP" altLang="en-US"/>
          </a:p>
        </p:txBody>
      </p:sp>
    </p:spTree>
    <p:extLst>
      <p:ext uri="{BB962C8B-B14F-4D97-AF65-F5344CB8AC3E}">
        <p14:creationId xmlns:p14="http://schemas.microsoft.com/office/powerpoint/2010/main" val="3807659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76331DF5-6A6D-49CB-9CDC-461E543AB041}" type="datetime1">
              <a:rPr lang="ja-JP" altLang="en-US"/>
              <a:pPr>
                <a:defRPr/>
              </a:pPr>
              <a:t>2024/9/27</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3CE96E8B-DB0B-4D3B-ACF1-EA23043FAB7A}" type="slidenum">
              <a:rPr lang="ja-JP" altLang="en-US"/>
              <a:pPr>
                <a:defRPr/>
              </a:pPr>
              <a:t>‹#›</a:t>
            </a:fld>
            <a:endParaRPr lang="ja-JP" altLang="en-US"/>
          </a:p>
        </p:txBody>
      </p:sp>
    </p:spTree>
    <p:extLst>
      <p:ext uri="{BB962C8B-B14F-4D97-AF65-F5344CB8AC3E}">
        <p14:creationId xmlns:p14="http://schemas.microsoft.com/office/powerpoint/2010/main" val="22545737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4"/>
          <p:cNvSpPr>
            <a:spLocks noGrp="1" noChangeArrowheads="1"/>
          </p:cNvSpPr>
          <p:nvPr>
            <p:ph type="dt" sz="half" idx="10"/>
          </p:nvPr>
        </p:nvSpPr>
        <p:spPr>
          <a:ln/>
        </p:spPr>
        <p:txBody>
          <a:bodyPr/>
          <a:lstStyle>
            <a:lvl1pPr>
              <a:defRPr/>
            </a:lvl1pPr>
          </a:lstStyle>
          <a:p>
            <a:pPr>
              <a:defRPr/>
            </a:pPr>
            <a:fld id="{7A2885A5-49B5-4B80-BC86-1B1EADED2438}" type="datetime1">
              <a:rPr lang="ja-JP" altLang="en-US"/>
              <a:pPr>
                <a:defRPr/>
              </a:pPr>
              <a:t>2024/9/27</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D33D1C52-8E95-4941-8112-39DC335174A6}" type="slidenum">
              <a:rPr lang="ja-JP" altLang="en-US"/>
              <a:pPr>
                <a:defRPr/>
              </a:pPr>
              <a:t>‹#›</a:t>
            </a:fld>
            <a:endParaRPr lang="ja-JP" altLang="en-US"/>
          </a:p>
        </p:txBody>
      </p:sp>
    </p:spTree>
    <p:extLst>
      <p:ext uri="{BB962C8B-B14F-4D97-AF65-F5344CB8AC3E}">
        <p14:creationId xmlns:p14="http://schemas.microsoft.com/office/powerpoint/2010/main" val="8123360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B50EE362-F4A2-4863-830E-5447C23B36E9}" type="datetime1">
              <a:rPr lang="ja-JP" altLang="en-US"/>
              <a:pPr>
                <a:defRPr/>
              </a:pPr>
              <a:t>2024/9/27</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FDE274DC-EDB8-43B1-9540-2EE7787AA54C}" type="slidenum">
              <a:rPr lang="ja-JP" altLang="en-US"/>
              <a:pPr>
                <a:defRPr/>
              </a:pPr>
              <a:t>‹#›</a:t>
            </a:fld>
            <a:endParaRPr lang="ja-JP" altLang="en-US"/>
          </a:p>
        </p:txBody>
      </p:sp>
    </p:spTree>
    <p:extLst>
      <p:ext uri="{BB962C8B-B14F-4D97-AF65-F5344CB8AC3E}">
        <p14:creationId xmlns:p14="http://schemas.microsoft.com/office/powerpoint/2010/main" val="885987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4BD0F403-9B18-4967-AA95-73857E2C30CD}" type="datetime1">
              <a:rPr lang="ja-JP" altLang="en-US"/>
              <a:pPr>
                <a:defRPr/>
              </a:pPr>
              <a:t>2024/9/27</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F2C49ADA-FEF7-4844-9299-5BB029E8418F}" type="slidenum">
              <a:rPr lang="ja-JP" altLang="en-US"/>
              <a:pPr>
                <a:defRPr/>
              </a:pPr>
              <a:t>‹#›</a:t>
            </a:fld>
            <a:endParaRPr lang="ja-JP" altLang="en-US"/>
          </a:p>
        </p:txBody>
      </p:sp>
    </p:spTree>
    <p:extLst>
      <p:ext uri="{BB962C8B-B14F-4D97-AF65-F5344CB8AC3E}">
        <p14:creationId xmlns:p14="http://schemas.microsoft.com/office/powerpoint/2010/main" val="224875621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8DF1F7C7-3B04-4671-9546-2E41048F665D}" type="datetime1">
              <a:rPr lang="ja-JP" altLang="en-US"/>
              <a:pPr>
                <a:defRPr/>
              </a:pPr>
              <a:t>2024/9/27</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D1A08D52-262D-439C-B44D-4B48A6F28F20}" type="slidenum">
              <a:rPr lang="ja-JP" altLang="en-US"/>
              <a:pPr>
                <a:defRPr/>
              </a:pPr>
              <a:t>‹#›</a:t>
            </a:fld>
            <a:endParaRPr lang="ja-JP" altLang="en-US"/>
          </a:p>
        </p:txBody>
      </p:sp>
    </p:spTree>
    <p:extLst>
      <p:ext uri="{BB962C8B-B14F-4D97-AF65-F5344CB8AC3E}">
        <p14:creationId xmlns:p14="http://schemas.microsoft.com/office/powerpoint/2010/main" val="10572186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AD78B1A8-2B46-4E10-861E-6FF89C8FB37E}"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FE63649-2611-461D-BA80-D104CB412CF7}" type="slidenum">
              <a:rPr lang="ja-JP" altLang="en-US"/>
              <a:pPr>
                <a:defRPr/>
              </a:pPr>
              <a:t>‹#›</a:t>
            </a:fld>
            <a:endParaRPr lang="ja-JP" altLang="en-US"/>
          </a:p>
        </p:txBody>
      </p:sp>
    </p:spTree>
    <p:extLst>
      <p:ext uri="{BB962C8B-B14F-4D97-AF65-F5344CB8AC3E}">
        <p14:creationId xmlns:p14="http://schemas.microsoft.com/office/powerpoint/2010/main" val="21627361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4"/>
          <p:cNvSpPr>
            <a:spLocks noGrp="1" noChangeArrowheads="1"/>
          </p:cNvSpPr>
          <p:nvPr>
            <p:ph type="dt" sz="half" idx="10"/>
          </p:nvPr>
        </p:nvSpPr>
        <p:spPr>
          <a:ln/>
        </p:spPr>
        <p:txBody>
          <a:bodyPr/>
          <a:lstStyle>
            <a:lvl1pPr>
              <a:defRPr/>
            </a:lvl1pPr>
          </a:lstStyle>
          <a:p>
            <a:pPr>
              <a:defRPr/>
            </a:pPr>
            <a:fld id="{B6A600A0-9854-4224-B2AA-BC7A2A919557}" type="datetime1">
              <a:rPr lang="ja-JP" altLang="en-US"/>
              <a:pPr>
                <a:defRPr/>
              </a:pPr>
              <a:t>2024/9/27</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2E02AF-E5DE-4AE0-AD99-164FC730F8D0}" type="slidenum">
              <a:rPr lang="ja-JP" altLang="en-US"/>
              <a:pPr>
                <a:defRPr/>
              </a:pPr>
              <a:t>‹#›</a:t>
            </a:fld>
            <a:endParaRPr lang="ja-JP" altLang="en-US"/>
          </a:p>
        </p:txBody>
      </p:sp>
    </p:spTree>
    <p:extLst>
      <p:ext uri="{BB962C8B-B14F-4D97-AF65-F5344CB8AC3E}">
        <p14:creationId xmlns:p14="http://schemas.microsoft.com/office/powerpoint/2010/main" val="295474893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3DE967A0-F447-4B85-AE86-5C0E708A7E68}"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8B2F8CFD-1F46-46BA-864D-75BE763A22E3}" type="slidenum">
              <a:rPr lang="ja-JP" altLang="en-US"/>
              <a:pPr>
                <a:defRPr/>
              </a:pPr>
              <a:t>‹#›</a:t>
            </a:fld>
            <a:endParaRPr lang="ja-JP" altLang="en-US"/>
          </a:p>
        </p:txBody>
      </p:sp>
    </p:spTree>
    <p:extLst>
      <p:ext uri="{BB962C8B-B14F-4D97-AF65-F5344CB8AC3E}">
        <p14:creationId xmlns:p14="http://schemas.microsoft.com/office/powerpoint/2010/main" val="13750511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5BE4B40B-6126-4EDF-8A09-BAC4BB76BD04}"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19286B5-4733-4D65-A463-ABB16BB018FD}" type="slidenum">
              <a:rPr lang="ja-JP" altLang="en-US"/>
              <a:pPr>
                <a:defRPr/>
              </a:pPr>
              <a:t>‹#›</a:t>
            </a:fld>
            <a:endParaRPr lang="ja-JP" altLang="en-US"/>
          </a:p>
        </p:txBody>
      </p:sp>
    </p:spTree>
    <p:extLst>
      <p:ext uri="{BB962C8B-B14F-4D97-AF65-F5344CB8AC3E}">
        <p14:creationId xmlns:p14="http://schemas.microsoft.com/office/powerpoint/2010/main" val="9195101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E89B13A8-F36C-4584-8589-96965E820665}"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6BF1714D-58CA-4BFC-B79D-308533D0536B}" type="slidenum">
              <a:rPr lang="ja-JP" altLang="en-US"/>
              <a:pPr>
                <a:defRPr/>
              </a:pPr>
              <a:t>‹#›</a:t>
            </a:fld>
            <a:endParaRPr lang="ja-JP" altLang="en-US"/>
          </a:p>
        </p:txBody>
      </p:sp>
    </p:spTree>
    <p:extLst>
      <p:ext uri="{BB962C8B-B14F-4D97-AF65-F5344CB8AC3E}">
        <p14:creationId xmlns:p14="http://schemas.microsoft.com/office/powerpoint/2010/main" val="28646539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3"/>
          <p:cNvSpPr>
            <a:spLocks noGrp="1" noChangeArrowheads="1"/>
          </p:cNvSpPr>
          <p:nvPr>
            <p:ph type="dt" sz="half" idx="10"/>
          </p:nvPr>
        </p:nvSpPr>
        <p:spPr>
          <a:ln/>
        </p:spPr>
        <p:txBody>
          <a:bodyPr/>
          <a:lstStyle>
            <a:lvl1pPr>
              <a:defRPr/>
            </a:lvl1pPr>
          </a:lstStyle>
          <a:p>
            <a:pPr>
              <a:defRPr/>
            </a:pPr>
            <a:fld id="{083106D0-2ABD-4E9C-A2DC-B938B67D64F5}"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FDB8B83A-3B13-448C-954F-64122C4B35DA}" type="slidenum">
              <a:rPr lang="ja-JP" altLang="en-US"/>
              <a:pPr>
                <a:defRPr/>
              </a:pPr>
              <a:t>‹#›</a:t>
            </a:fld>
            <a:endParaRPr lang="ja-JP" altLang="en-US"/>
          </a:p>
        </p:txBody>
      </p:sp>
    </p:spTree>
    <p:extLst>
      <p:ext uri="{BB962C8B-B14F-4D97-AF65-F5344CB8AC3E}">
        <p14:creationId xmlns:p14="http://schemas.microsoft.com/office/powerpoint/2010/main" val="3353943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B0C998EA-1E89-4CDE-9B0A-4D65617BF694}" type="datetime1">
              <a:rPr lang="ja-JP" altLang="en-US"/>
              <a:pPr>
                <a:defRPr/>
              </a:pPr>
              <a:t>2024/9/27</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48367067-1F24-4F50-9089-CEA38F5EBBA0}" type="slidenum">
              <a:rPr lang="ja-JP" altLang="en-US"/>
              <a:pPr>
                <a:defRPr/>
              </a:pPr>
              <a:t>‹#›</a:t>
            </a:fld>
            <a:endParaRPr lang="ja-JP" altLang="en-US"/>
          </a:p>
        </p:txBody>
      </p:sp>
    </p:spTree>
    <p:extLst>
      <p:ext uri="{BB962C8B-B14F-4D97-AF65-F5344CB8AC3E}">
        <p14:creationId xmlns:p14="http://schemas.microsoft.com/office/powerpoint/2010/main" val="245350402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Date Placeholder 3"/>
          <p:cNvSpPr>
            <a:spLocks noGrp="1" noChangeArrowheads="1"/>
          </p:cNvSpPr>
          <p:nvPr>
            <p:ph type="dt" sz="half" idx="10"/>
          </p:nvPr>
        </p:nvSpPr>
        <p:spPr>
          <a:ln/>
        </p:spPr>
        <p:txBody>
          <a:bodyPr/>
          <a:lstStyle>
            <a:lvl1pPr>
              <a:defRPr/>
            </a:lvl1pPr>
          </a:lstStyle>
          <a:p>
            <a:pPr>
              <a:defRPr/>
            </a:pPr>
            <a:fld id="{35742664-A36A-467D-8809-1CE4F05B4561}" type="datetime1">
              <a:rPr lang="ja-JP" altLang="en-US"/>
              <a:pPr>
                <a:defRPr/>
              </a:pPr>
              <a:t>2024/9/27</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C2751902-C971-43BB-B630-9BED970B38A9}" type="slidenum">
              <a:rPr lang="ja-JP" altLang="en-US"/>
              <a:pPr>
                <a:defRPr/>
              </a:pPr>
              <a:t>‹#›</a:t>
            </a:fld>
            <a:endParaRPr lang="ja-JP" altLang="en-US"/>
          </a:p>
        </p:txBody>
      </p:sp>
    </p:spTree>
    <p:extLst>
      <p:ext uri="{BB962C8B-B14F-4D97-AF65-F5344CB8AC3E}">
        <p14:creationId xmlns:p14="http://schemas.microsoft.com/office/powerpoint/2010/main" val="77002215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Date Placeholder 3"/>
          <p:cNvSpPr>
            <a:spLocks noGrp="1" noChangeArrowheads="1"/>
          </p:cNvSpPr>
          <p:nvPr>
            <p:ph type="dt" sz="half" idx="10"/>
          </p:nvPr>
        </p:nvSpPr>
        <p:spPr>
          <a:ln/>
        </p:spPr>
        <p:txBody>
          <a:bodyPr/>
          <a:lstStyle>
            <a:lvl1pPr>
              <a:defRPr/>
            </a:lvl1pPr>
          </a:lstStyle>
          <a:p>
            <a:pPr>
              <a:defRPr/>
            </a:pPr>
            <a:fld id="{A21C3167-13D5-4FEB-95A1-013DD550BDEE}" type="datetime1">
              <a:rPr lang="ja-JP" altLang="en-US"/>
              <a:pPr>
                <a:defRPr/>
              </a:pPr>
              <a:t>2024/9/27</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77118C2D-D776-40FE-B277-148583B94686}" type="slidenum">
              <a:rPr lang="ja-JP" altLang="en-US"/>
              <a:pPr>
                <a:defRPr/>
              </a:pPr>
              <a:t>‹#›</a:t>
            </a:fld>
            <a:endParaRPr lang="ja-JP" altLang="en-US"/>
          </a:p>
        </p:txBody>
      </p:sp>
    </p:spTree>
    <p:extLst>
      <p:ext uri="{BB962C8B-B14F-4D97-AF65-F5344CB8AC3E}">
        <p14:creationId xmlns:p14="http://schemas.microsoft.com/office/powerpoint/2010/main" val="170005097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52FFE747-265A-4C59-8BE3-8A7B12A4530C}" type="datetime1">
              <a:rPr lang="ja-JP" altLang="en-US"/>
              <a:pPr>
                <a:defRPr/>
              </a:pPr>
              <a:t>2024/9/27</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2951CD34-DE1A-43E0-B167-87F3222E42C2}" type="slidenum">
              <a:rPr lang="ja-JP" altLang="en-US"/>
              <a:pPr>
                <a:defRPr/>
              </a:pPr>
              <a:t>‹#›</a:t>
            </a:fld>
            <a:endParaRPr lang="ja-JP" altLang="en-US"/>
          </a:p>
        </p:txBody>
      </p:sp>
    </p:spTree>
    <p:extLst>
      <p:ext uri="{BB962C8B-B14F-4D97-AF65-F5344CB8AC3E}">
        <p14:creationId xmlns:p14="http://schemas.microsoft.com/office/powerpoint/2010/main" val="294255753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0DBFF52-2F89-40AF-9D72-AC07B3C5EBE7}"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CC416CD-C1CE-4A96-AF64-3F8860BD6318}" type="slidenum">
              <a:rPr lang="ja-JP" altLang="en-US"/>
              <a:pPr>
                <a:defRPr/>
              </a:pPr>
              <a:t>‹#›</a:t>
            </a:fld>
            <a:endParaRPr lang="ja-JP" altLang="en-US"/>
          </a:p>
        </p:txBody>
      </p:sp>
    </p:spTree>
    <p:extLst>
      <p:ext uri="{BB962C8B-B14F-4D97-AF65-F5344CB8AC3E}">
        <p14:creationId xmlns:p14="http://schemas.microsoft.com/office/powerpoint/2010/main" val="37361642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DFF2E3CA-81C7-4F27-88C9-A39F8791FED0}"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75F23760-319F-48A3-A575-54C75FD60D07}" type="slidenum">
              <a:rPr lang="ja-JP" altLang="en-US"/>
              <a:pPr>
                <a:defRPr/>
              </a:pPr>
              <a:t>‹#›</a:t>
            </a:fld>
            <a:endParaRPr lang="ja-JP" altLang="en-US"/>
          </a:p>
        </p:txBody>
      </p:sp>
    </p:spTree>
    <p:extLst>
      <p:ext uri="{BB962C8B-B14F-4D97-AF65-F5344CB8AC3E}">
        <p14:creationId xmlns:p14="http://schemas.microsoft.com/office/powerpoint/2010/main" val="109791206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F9D7B702-9134-43DA-8829-BA616987E8DD}"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96F447E-E5E5-4718-AB40-14FDBA01C9C6}" type="slidenum">
              <a:rPr lang="ja-JP" altLang="en-US"/>
              <a:pPr>
                <a:defRPr/>
              </a:pPr>
              <a:t>‹#›</a:t>
            </a:fld>
            <a:endParaRPr lang="ja-JP" altLang="en-US"/>
          </a:p>
        </p:txBody>
      </p:sp>
    </p:spTree>
    <p:extLst>
      <p:ext uri="{BB962C8B-B14F-4D97-AF65-F5344CB8AC3E}">
        <p14:creationId xmlns:p14="http://schemas.microsoft.com/office/powerpoint/2010/main" val="28586402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p:cNvSpPr>
            <a:spLocks noGrp="1" noChangeArrowheads="1"/>
          </p:cNvSpPr>
          <p:nvPr>
            <p:ph type="dt" sz="half" idx="10"/>
          </p:nvPr>
        </p:nvSpPr>
        <p:spPr>
          <a:ln/>
        </p:spPr>
        <p:txBody>
          <a:bodyPr/>
          <a:lstStyle>
            <a:lvl1pPr>
              <a:defRPr/>
            </a:lvl1pPr>
          </a:lstStyle>
          <a:p>
            <a:pPr>
              <a:defRPr/>
            </a:pPr>
            <a:fld id="{06987616-652F-4C15-B702-892E631D0685}" type="datetime1">
              <a:rPr lang="ja-JP" altLang="en-US"/>
              <a:pPr>
                <a:defRPr/>
              </a:pPr>
              <a:t>2024/9/27</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7FB5090-E3B0-4A02-B3B7-F898AF31F939}" type="slidenum">
              <a:rPr lang="ja-JP" altLang="en-US"/>
              <a:pPr>
                <a:defRPr/>
              </a:pPr>
              <a:t>‹#›</a:t>
            </a:fld>
            <a:endParaRPr lang="ja-JP" altLang="en-US"/>
          </a:p>
        </p:txBody>
      </p:sp>
    </p:spTree>
    <p:extLst>
      <p:ext uri="{BB962C8B-B14F-4D97-AF65-F5344CB8AC3E}">
        <p14:creationId xmlns:p14="http://schemas.microsoft.com/office/powerpoint/2010/main" val="1741303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4F00C14D-8547-4474-9C05-F01D0682FCAD}" type="datetime1">
              <a:rPr lang="ja-JP" altLang="en-US"/>
              <a:pPr>
                <a:defRPr/>
              </a:pPr>
              <a:t>2024/9/27</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775FF7F7-5631-4FBF-9FA8-33262C43478F}" type="slidenum">
              <a:rPr lang="ja-JP" altLang="en-US"/>
              <a:pPr>
                <a:defRPr/>
              </a:pPr>
              <a:t>‹#›</a:t>
            </a:fld>
            <a:endParaRPr lang="ja-JP" altLang="en-US"/>
          </a:p>
        </p:txBody>
      </p:sp>
    </p:spTree>
    <p:extLst>
      <p:ext uri="{BB962C8B-B14F-4D97-AF65-F5344CB8AC3E}">
        <p14:creationId xmlns:p14="http://schemas.microsoft.com/office/powerpoint/2010/main" val="1156853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C483101-0DE8-48F6-90DD-A0F8AA3E0F2A}"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92253E6-DD90-4363-8A14-8EA1E5C21C8E}" type="slidenum">
              <a:rPr lang="ja-JP" altLang="en-US"/>
              <a:pPr>
                <a:defRPr/>
              </a:pPr>
              <a:t>‹#›</a:t>
            </a:fld>
            <a:endParaRPr lang="ja-JP" altLang="en-US"/>
          </a:p>
        </p:txBody>
      </p:sp>
    </p:spTree>
    <p:extLst>
      <p:ext uri="{BB962C8B-B14F-4D97-AF65-F5344CB8AC3E}">
        <p14:creationId xmlns:p14="http://schemas.microsoft.com/office/powerpoint/2010/main" val="3346934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A4E55BE4-3FD3-4A79-AA78-6EB8C5D21167}" type="datetime1">
              <a:rPr lang="ja-JP" altLang="en-US"/>
              <a:pPr>
                <a:defRPr/>
              </a:pPr>
              <a:t>2024/9/27</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1A95F481-49BD-4098-9C67-955CF85DBF5F}" type="slidenum">
              <a:rPr lang="ja-JP" altLang="en-US"/>
              <a:pPr>
                <a:defRPr/>
              </a:pPr>
              <a:t>‹#›</a:t>
            </a:fld>
            <a:endParaRPr lang="ja-JP" altLang="en-US"/>
          </a:p>
        </p:txBody>
      </p:sp>
    </p:spTree>
    <p:extLst>
      <p:ext uri="{BB962C8B-B14F-4D97-AF65-F5344CB8AC3E}">
        <p14:creationId xmlns:p14="http://schemas.microsoft.com/office/powerpoint/2010/main" val="3847581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6400800"/>
            <a:ext cx="9144000"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7" name="Rectangle 8"/>
          <p:cNvSpPr>
            <a:spLocks noChangeArrowheads="1"/>
          </p:cNvSpPr>
          <p:nvPr/>
        </p:nvSpPr>
        <p:spPr bwMode="auto">
          <a:xfrm>
            <a:off x="0" y="6334125"/>
            <a:ext cx="9144000" cy="66675"/>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102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102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1031"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D074C30E-4D7A-4134-B846-D66E79F378A3}" type="datetime1">
              <a:rPr lang="ja-JP" altLang="en-US"/>
              <a:pPr>
                <a:defRPr/>
              </a:pPr>
              <a:t>2024/9/27</a:t>
            </a:fld>
            <a:endParaRPr lang="ja-JP" altLang="en-US"/>
          </a:p>
        </p:txBody>
      </p:sp>
      <p:sp>
        <p:nvSpPr>
          <p:cNvPr id="1032"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1033"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8CEE6FF-CDF9-4C32-8971-3AFDCE408581}" type="slidenum">
              <a:rPr lang="ja-JP" altLang="en-US"/>
              <a:pPr>
                <a:defRPr/>
              </a:pPr>
              <a:t>‹#›</a:t>
            </a:fld>
            <a:endParaRPr lang="ja-JP" altLang="en-US"/>
          </a:p>
        </p:txBody>
      </p:sp>
      <p:sp>
        <p:nvSpPr>
          <p:cNvPr id="2" name="Straight Connector 9"/>
          <p:cNvSpPr>
            <a:spLocks noChangeShapeType="1"/>
          </p:cNvSpPr>
          <p:nvPr/>
        </p:nvSpPr>
        <p:spPr bwMode="auto">
          <a:xfrm>
            <a:off x="895350" y="1738313"/>
            <a:ext cx="7475538"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1"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2052" name="Straight Connector 8"/>
          <p:cNvSpPr>
            <a:spLocks noChangeShapeType="1"/>
          </p:cNvSpPr>
          <p:nvPr/>
        </p:nvSpPr>
        <p:spPr bwMode="auto">
          <a:xfrm>
            <a:off x="906463" y="4343400"/>
            <a:ext cx="7405687"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53"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2054"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3100"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9F421D02-0FF0-42BC-B061-1DD6E531DE4C}" type="datetime1">
              <a:rPr lang="ja-JP" altLang="en-US"/>
              <a:pPr>
                <a:defRPr/>
              </a:pPr>
              <a:t>2024/9/27</a:t>
            </a:fld>
            <a:endParaRPr lang="ja-JP" altLang="en-US"/>
          </a:p>
        </p:txBody>
      </p:sp>
      <p:sp>
        <p:nvSpPr>
          <p:cNvPr id="3101"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3102"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7C8742FA-EB07-454D-92C0-D275FA2264D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5" name="Rectangle 5"/>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3076"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3077"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4133" name="Date Placeholder 6"/>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84BDB426-558B-46A8-8B22-4ED3B0BDE91B}" type="datetime1">
              <a:rPr lang="ja-JP" altLang="en-US"/>
              <a:pPr>
                <a:defRPr/>
              </a:pPr>
              <a:t>2024/9/27</a:t>
            </a:fld>
            <a:endParaRPr lang="ja-JP" altLang="en-US"/>
          </a:p>
        </p:txBody>
      </p:sp>
      <p:sp>
        <p:nvSpPr>
          <p:cNvPr id="4134" name="Footer Placeholder 7"/>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4135" name="Slide Number Placeholder 8"/>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FACAD402-B385-4EA5-AF74-AD6FA9D9738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7"/>
          <p:cNvSpPr>
            <a:spLocks noChangeArrowheads="1"/>
          </p:cNvSpPr>
          <p:nvPr/>
        </p:nvSpPr>
        <p:spPr bwMode="auto">
          <a:xfrm>
            <a:off x="0" y="0"/>
            <a:ext cx="3038475" cy="6858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099" name="Rectangle 8"/>
          <p:cNvSpPr>
            <a:spLocks noChangeArrowheads="1"/>
          </p:cNvSpPr>
          <p:nvPr/>
        </p:nvSpPr>
        <p:spPr bwMode="auto">
          <a:xfrm>
            <a:off x="3030538" y="0"/>
            <a:ext cx="47625" cy="68580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4100"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4101"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5166" name="Date Placeholder 4"/>
          <p:cNvSpPr>
            <a:spLocks noGrp="1" noChangeArrowheads="1"/>
          </p:cNvSpPr>
          <p:nvPr>
            <p:ph type="dt" sz="half" idx="2"/>
          </p:nvPr>
        </p:nvSpPr>
        <p:spPr bwMode="auto">
          <a:xfrm>
            <a:off x="349250" y="6459538"/>
            <a:ext cx="1963738"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B19147D9-BD23-4A48-AB09-CBF0AA3536B2}" type="datetime1">
              <a:rPr lang="ja-JP" altLang="en-US"/>
              <a:pPr>
                <a:defRPr/>
              </a:pPr>
              <a:t>2024/9/27</a:t>
            </a:fld>
            <a:endParaRPr lang="ja-JP" altLang="en-US"/>
          </a:p>
        </p:txBody>
      </p:sp>
      <p:sp>
        <p:nvSpPr>
          <p:cNvPr id="5167" name="Footer Placeholder 5"/>
          <p:cNvSpPr>
            <a:spLocks noGrp="1" noChangeArrowheads="1"/>
          </p:cNvSpPr>
          <p:nvPr>
            <p:ph type="ftr" sz="quarter" idx="3"/>
          </p:nvPr>
        </p:nvSpPr>
        <p:spPr bwMode="auto">
          <a:xfrm>
            <a:off x="3600450" y="6459538"/>
            <a:ext cx="34861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chemeClr val="tx2"/>
                </a:solidFill>
                <a:latin typeface="ＭＳ Ｐゴシック" panose="020B0600070205080204" pitchFamily="50" charset="-128"/>
              </a:defRPr>
            </a:lvl1pPr>
          </a:lstStyle>
          <a:p>
            <a:pPr>
              <a:defRPr/>
            </a:pPr>
            <a:endParaRPr lang="ja-JP" altLang="en-US"/>
          </a:p>
        </p:txBody>
      </p:sp>
      <p:sp>
        <p:nvSpPr>
          <p:cNvPr id="5168"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chemeClr val="tx2"/>
                </a:solidFill>
                <a:latin typeface="ＭＳ Ｐゴシック" panose="020B0600070205080204" pitchFamily="50" charset="-128"/>
              </a:defRPr>
            </a:lvl1pPr>
          </a:lstStyle>
          <a:p>
            <a:pPr>
              <a:defRPr/>
            </a:pPr>
            <a:fld id="{0B3F40D4-4F8F-44DA-9E4C-BC4CA2126E6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7"/>
          <p:cNvSpPr>
            <a:spLocks noChangeArrowheads="1"/>
          </p:cNvSpPr>
          <p:nvPr/>
        </p:nvSpPr>
        <p:spPr bwMode="auto">
          <a:xfrm>
            <a:off x="0" y="4953000"/>
            <a:ext cx="9142413" cy="1905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3" name="Rectangle 8"/>
          <p:cNvSpPr>
            <a:spLocks noChangeArrowheads="1"/>
          </p:cNvSpPr>
          <p:nvPr/>
        </p:nvSpPr>
        <p:spPr bwMode="auto">
          <a:xfrm>
            <a:off x="0" y="4914900"/>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5124"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5125"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6199" name="Date Placeholder 4"/>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FBED587E-F4F4-4A80-AC5A-602F10E2CEDB}" type="datetime1">
              <a:rPr lang="ja-JP" altLang="en-US"/>
              <a:pPr>
                <a:defRPr/>
              </a:pPr>
              <a:t>2024/9/27</a:t>
            </a:fld>
            <a:endParaRPr lang="ja-JP" altLang="en-US"/>
          </a:p>
        </p:txBody>
      </p:sp>
      <p:sp>
        <p:nvSpPr>
          <p:cNvPr id="6200" name="Footer Placeholder 5"/>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6201"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7E10161-D574-46E2-AB2C-B30813DA115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7"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a:p>
        </p:txBody>
      </p:sp>
      <p:sp>
        <p:nvSpPr>
          <p:cNvPr id="614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a:t>マスター タイトルの書式設定</a:t>
            </a:r>
          </a:p>
        </p:txBody>
      </p:sp>
      <p:sp>
        <p:nvSpPr>
          <p:cNvPr id="614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a:t>マスター テキストの書式設定</a:t>
            </a:r>
          </a:p>
          <a:p>
            <a:pPr lvl="1"/>
            <a:r>
              <a:rPr lang="ja-JP" altLang="ja-JP"/>
              <a:t>第 2 レベル</a:t>
            </a:r>
          </a:p>
          <a:p>
            <a:pPr lvl="2"/>
            <a:r>
              <a:rPr lang="ja-JP" altLang="ja-JP"/>
              <a:t>第 3 レベル</a:t>
            </a:r>
          </a:p>
          <a:p>
            <a:pPr lvl="3"/>
            <a:r>
              <a:rPr lang="ja-JP" altLang="ja-JP"/>
              <a:t>第 4 レベル</a:t>
            </a:r>
          </a:p>
          <a:p>
            <a:pPr lvl="4"/>
            <a:r>
              <a:rPr lang="ja-JP" altLang="ja-JP"/>
              <a:t>第 5 レベル</a:t>
            </a:r>
          </a:p>
        </p:txBody>
      </p:sp>
      <p:sp>
        <p:nvSpPr>
          <p:cNvPr id="7232"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236CBB31-CF57-4FB4-B53A-69392F1EB941}" type="datetime1">
              <a:rPr lang="ja-JP" altLang="en-US"/>
              <a:pPr>
                <a:defRPr/>
              </a:pPr>
              <a:t>2024/9/27</a:t>
            </a:fld>
            <a:endParaRPr lang="ja-JP" altLang="en-US"/>
          </a:p>
        </p:txBody>
      </p:sp>
      <p:sp>
        <p:nvSpPr>
          <p:cNvPr id="7233"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7234"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42042676-DE12-47AA-BA6F-DF068415929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jpe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jpe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9.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9.xml"/><Relationship Id="rId6" Type="http://schemas.openxmlformats.org/officeDocument/2006/relationships/image" Target="../media/image9.png"/><Relationship Id="rId5" Type="http://schemas.openxmlformats.org/officeDocument/2006/relationships/image" Target="../media/image3.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9.png"/><Relationship Id="rId7"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9.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jpe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jpe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jpe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jpe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AD4D5E22-4B6A-50D0-9785-E49CC946EF8C}"/>
              </a:ext>
            </a:extLst>
          </p:cNvPr>
          <p:cNvGrpSpPr/>
          <p:nvPr/>
        </p:nvGrpSpPr>
        <p:grpSpPr>
          <a:xfrm>
            <a:off x="0" y="0"/>
            <a:ext cx="9144000" cy="6381328"/>
            <a:chOff x="0" y="0"/>
            <a:chExt cx="9144000" cy="6434190"/>
          </a:xfrm>
        </p:grpSpPr>
        <p:sp>
          <p:nvSpPr>
            <p:cNvPr id="3" name="正方形/長方形 2">
              <a:extLst>
                <a:ext uri="{FF2B5EF4-FFF2-40B4-BE49-F238E27FC236}">
                  <a16:creationId xmlns:a16="http://schemas.microsoft.com/office/drawing/2014/main" id="{EC5C5519-E488-56AE-3D86-247A7ABBBE24}"/>
                </a:ext>
              </a:extLst>
            </p:cNvPr>
            <p:cNvSpPr/>
            <p:nvPr/>
          </p:nvSpPr>
          <p:spPr>
            <a:xfrm>
              <a:off x="0" y="188640"/>
              <a:ext cx="9143999" cy="624555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eaLnBrk="1" hangingPunct="1">
                <a:buSzPct val="100000"/>
                <a:defRPr/>
              </a:pPr>
              <a:endParaRPr kumimoji="1" lang="ja-JP" altLang="en-US" dirty="0">
                <a:latin typeface="+mj-ea"/>
                <a:ea typeface="+mj-ea"/>
              </a:endParaRPr>
            </a:p>
          </p:txBody>
        </p:sp>
        <p:sp>
          <p:nvSpPr>
            <p:cNvPr id="4" name="Rectangle 813">
              <a:extLst>
                <a:ext uri="{FF2B5EF4-FFF2-40B4-BE49-F238E27FC236}">
                  <a16:creationId xmlns:a16="http://schemas.microsoft.com/office/drawing/2014/main" id="{8BFE6767-5859-2634-C00F-439834CED7B8}"/>
                </a:ext>
              </a:extLst>
            </p:cNvPr>
            <p:cNvSpPr>
              <a:spLocks noChangeArrowheads="1"/>
            </p:cNvSpPr>
            <p:nvPr/>
          </p:nvSpPr>
          <p:spPr bwMode="auto">
            <a:xfrm>
              <a:off x="0" y="0"/>
              <a:ext cx="9144000" cy="1332382"/>
            </a:xfrm>
            <a:prstGeom prst="rect">
              <a:avLst/>
            </a:prstGeom>
            <a:solidFill>
              <a:srgbClr val="002060"/>
            </a:solidFill>
            <a:ln>
              <a:noFill/>
            </a:ln>
            <a:effectLst>
              <a:outerShdw dist="35921" dir="2700000" algn="ctr" rotWithShape="0">
                <a:schemeClr val="tx1"/>
              </a:outerShdw>
            </a:effectLst>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ts val="6500"/>
                </a:lnSpc>
                <a:buSzPct val="100000"/>
                <a:defRPr/>
              </a:pPr>
              <a:endParaRPr lang="ja-JP" altLang="en-US" sz="3600" b="1" dirty="0">
                <a:solidFill>
                  <a:srgbClr val="FFFFFF"/>
                </a:solidFill>
                <a:effectLst>
                  <a:outerShdw blurRad="38100" dist="38100" dir="2700000" algn="tl">
                    <a:schemeClr val="tx1"/>
                  </a:outerShdw>
                </a:effectLst>
                <a:latin typeface="+mj-ea"/>
                <a:ea typeface="+mj-ea"/>
              </a:endParaRPr>
            </a:p>
          </p:txBody>
        </p:sp>
      </p:grpSp>
      <p:sp>
        <p:nvSpPr>
          <p:cNvPr id="6" name="テキスト ボックス 5">
            <a:extLst>
              <a:ext uri="{FF2B5EF4-FFF2-40B4-BE49-F238E27FC236}">
                <a16:creationId xmlns:a16="http://schemas.microsoft.com/office/drawing/2014/main" id="{4695D6E7-249F-7FE5-7058-F16E4AB03DF4}"/>
              </a:ext>
            </a:extLst>
          </p:cNvPr>
          <p:cNvSpPr txBox="1"/>
          <p:nvPr/>
        </p:nvSpPr>
        <p:spPr>
          <a:xfrm>
            <a:off x="226880" y="548680"/>
            <a:ext cx="8892478" cy="646331"/>
          </a:xfrm>
          <a:prstGeom prst="rect">
            <a:avLst/>
          </a:prstGeom>
          <a:noFill/>
        </p:spPr>
        <p:txBody>
          <a:bodyPr wrap="square" rtlCol="0">
            <a:spAutoFit/>
          </a:bodyPr>
          <a:lstStyle/>
          <a:p>
            <a:r>
              <a:rPr lang="ja-JP" altLang="en-US" sz="3600" b="1" dirty="0">
                <a:solidFill>
                  <a:srgbClr val="FFFF00"/>
                </a:solidFill>
                <a:effectLst>
                  <a:outerShdw blurRad="38100" dist="38100" dir="2700000" algn="tl">
                    <a:srgbClr val="C0C0C0"/>
                  </a:outerShdw>
                </a:effectLst>
                <a:latin typeface="+mj-ea"/>
                <a:ea typeface="+mj-ea"/>
              </a:rPr>
              <a:t>テーマ１３</a:t>
            </a:r>
            <a:r>
              <a:rPr lang="ja-JP" altLang="en-US" sz="3600" b="1" dirty="0">
                <a:solidFill>
                  <a:srgbClr val="FFFFFF"/>
                </a:solidFill>
                <a:effectLst>
                  <a:outerShdw blurRad="38100" dist="38100" dir="2700000" algn="tl">
                    <a:srgbClr val="C0C0C0"/>
                  </a:outerShdw>
                </a:effectLst>
                <a:latin typeface="+mj-ea"/>
                <a:ea typeface="+mj-ea"/>
              </a:rPr>
              <a:t>　フィッシング詐欺</a:t>
            </a:r>
            <a:endParaRPr kumimoji="1" lang="ja-JP" altLang="en-US" dirty="0"/>
          </a:p>
        </p:txBody>
      </p:sp>
      <p:sp>
        <p:nvSpPr>
          <p:cNvPr id="7" name="テキスト ボックス 6">
            <a:extLst>
              <a:ext uri="{FF2B5EF4-FFF2-40B4-BE49-F238E27FC236}">
                <a16:creationId xmlns:a16="http://schemas.microsoft.com/office/drawing/2014/main" id="{5CCBD7EF-6B7A-1A27-B01E-61E5B41C08A9}"/>
              </a:ext>
            </a:extLst>
          </p:cNvPr>
          <p:cNvSpPr txBox="1"/>
          <p:nvPr/>
        </p:nvSpPr>
        <p:spPr>
          <a:xfrm>
            <a:off x="5004047" y="404967"/>
            <a:ext cx="4354557" cy="246221"/>
          </a:xfrm>
          <a:prstGeom prst="rect">
            <a:avLst/>
          </a:prstGeom>
          <a:noFill/>
        </p:spPr>
        <p:txBody>
          <a:bodyPr wrap="square" rtlCol="0">
            <a:spAutoFit/>
          </a:bodyPr>
          <a:lstStyle/>
          <a:p>
            <a:r>
              <a:rPr kumimoji="1" lang="ja-JP" altLang="en-US" sz="1000" b="1" dirty="0">
                <a:solidFill>
                  <a:schemeClr val="bg1"/>
                </a:solidFill>
                <a:latin typeface="+mj-ea"/>
                <a:ea typeface="+mj-ea"/>
              </a:rPr>
              <a:t>さぎ</a:t>
            </a:r>
            <a:endParaRPr kumimoji="1" lang="en-US" altLang="ja-JP" sz="1000" b="1" dirty="0">
              <a:solidFill>
                <a:schemeClr val="bg1"/>
              </a:solidFill>
              <a:latin typeface="+mj-ea"/>
              <a:ea typeface="+mj-ea"/>
            </a:endParaRPr>
          </a:p>
        </p:txBody>
      </p:sp>
      <p:sp>
        <p:nvSpPr>
          <p:cNvPr id="8" name="正方形/長方形 7">
            <a:extLst>
              <a:ext uri="{FF2B5EF4-FFF2-40B4-BE49-F238E27FC236}">
                <a16:creationId xmlns:a16="http://schemas.microsoft.com/office/drawing/2014/main" id="{11BC62E3-94D9-75A5-8B3F-7E78DB91B052}"/>
              </a:ext>
            </a:extLst>
          </p:cNvPr>
          <p:cNvSpPr/>
          <p:nvPr/>
        </p:nvSpPr>
        <p:spPr>
          <a:xfrm>
            <a:off x="-110108" y="1697854"/>
            <a:ext cx="9324528" cy="1825051"/>
          </a:xfrm>
          <a:prstGeom prst="rect">
            <a:avLst/>
          </a:prstGeom>
          <a:noFill/>
        </p:spPr>
        <p:txBody>
          <a:bodyPr>
            <a:spAutoFit/>
          </a:bodyPr>
          <a:lstStyle/>
          <a:p>
            <a:pPr algn="ctr" eaLnBrk="1" hangingPunct="1">
              <a:lnSpc>
                <a:spcPts val="7200"/>
              </a:lnSpc>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latin typeface="+mj-ea"/>
                <a:ea typeface="+mj-ea"/>
              </a:rPr>
              <a:t>とてもお得だけど</a:t>
            </a:r>
            <a:endParaRPr lang="en-US" altLang="ja-JP" sz="5400" b="1" dirty="0">
              <a:ln w="9525">
                <a:solidFill>
                  <a:schemeClr val="tx1"/>
                </a:solidFill>
                <a:prstDash val="solid"/>
              </a:ln>
              <a:solidFill>
                <a:srgbClr val="FFC000"/>
              </a:solidFill>
              <a:effectLst>
                <a:outerShdw blurRad="50800" dist="38100" dir="5400000" algn="ctr" rotWithShape="0">
                  <a:schemeClr val="tx1"/>
                </a:outerShdw>
              </a:effectLst>
              <a:latin typeface="+mj-ea"/>
              <a:ea typeface="+mj-ea"/>
            </a:endParaRPr>
          </a:p>
          <a:p>
            <a:pPr algn="ctr" eaLnBrk="1" hangingPunct="1">
              <a:lnSpc>
                <a:spcPts val="7200"/>
              </a:lnSpc>
              <a:buSzPct val="100000"/>
              <a:defRPr/>
            </a:pPr>
            <a:r>
              <a:rPr lang="ja-JP" altLang="en-US" sz="5400" b="1" dirty="0">
                <a:ln w="9525">
                  <a:solidFill>
                    <a:schemeClr val="tx1"/>
                  </a:solidFill>
                  <a:prstDash val="solid"/>
                </a:ln>
                <a:solidFill>
                  <a:srgbClr val="FFC000"/>
                </a:solidFill>
                <a:effectLst>
                  <a:outerShdw blurRad="50800" dist="38100" dir="5400000" algn="ctr" rotWithShape="0">
                    <a:schemeClr val="tx1"/>
                  </a:outerShdw>
                </a:effectLst>
                <a:latin typeface="+mj-ea"/>
                <a:ea typeface="+mj-ea"/>
              </a:rPr>
              <a:t>本当に大丈夫かな？</a:t>
            </a:r>
          </a:p>
        </p:txBody>
      </p:sp>
      <p:sp>
        <p:nvSpPr>
          <p:cNvPr id="9" name="正方形/長方形 8">
            <a:extLst>
              <a:ext uri="{FF2B5EF4-FFF2-40B4-BE49-F238E27FC236}">
                <a16:creationId xmlns:a16="http://schemas.microsoft.com/office/drawing/2014/main" id="{3551A0CA-D833-5387-79F2-04635962A1A1}"/>
              </a:ext>
            </a:extLst>
          </p:cNvPr>
          <p:cNvSpPr/>
          <p:nvPr/>
        </p:nvSpPr>
        <p:spPr>
          <a:xfrm rot="360391">
            <a:off x="2114849" y="4327422"/>
            <a:ext cx="873487" cy="16047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a:latin typeface="+mj-ea"/>
              <a:ea typeface="+mj-ea"/>
            </a:endParaRPr>
          </a:p>
        </p:txBody>
      </p:sp>
      <p:pic>
        <p:nvPicPr>
          <p:cNvPr id="10" name="図 10">
            <a:extLst>
              <a:ext uri="{FF2B5EF4-FFF2-40B4-BE49-F238E27FC236}">
                <a16:creationId xmlns:a16="http://schemas.microsoft.com/office/drawing/2014/main" id="{3A87E752-B7A1-3EBA-3C97-3A84BD51D2E6}"/>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01287" y="3972642"/>
            <a:ext cx="2163617" cy="2033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正方形/長方形 10">
            <a:extLst>
              <a:ext uri="{FF2B5EF4-FFF2-40B4-BE49-F238E27FC236}">
                <a16:creationId xmlns:a16="http://schemas.microsoft.com/office/drawing/2014/main" id="{6175EB31-1A80-55E7-B919-DF651282F29B}"/>
              </a:ext>
            </a:extLst>
          </p:cNvPr>
          <p:cNvSpPr/>
          <p:nvPr/>
        </p:nvSpPr>
        <p:spPr>
          <a:xfrm>
            <a:off x="2068013" y="4989338"/>
            <a:ext cx="974752" cy="4922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kumimoji="1" lang="ja-JP" altLang="en-US" sz="1200" b="1" dirty="0">
                <a:solidFill>
                  <a:srgbClr val="FF0000"/>
                </a:solidFill>
                <a:latin typeface="+mj-ea"/>
                <a:ea typeface="+mj-ea"/>
              </a:rPr>
              <a:t>フィッシング</a:t>
            </a:r>
            <a:endParaRPr kumimoji="1" lang="en-US" altLang="ja-JP" sz="1200" b="1" dirty="0">
              <a:solidFill>
                <a:srgbClr val="FF0000"/>
              </a:solidFill>
              <a:latin typeface="+mj-ea"/>
              <a:ea typeface="+mj-ea"/>
            </a:endParaRPr>
          </a:p>
          <a:p>
            <a:pPr algn="ctr">
              <a:lnSpc>
                <a:spcPct val="150000"/>
              </a:lnSpc>
            </a:pPr>
            <a:r>
              <a:rPr kumimoji="1" lang="ja-JP" altLang="en-US" sz="1200" b="1" dirty="0">
                <a:solidFill>
                  <a:srgbClr val="FF0000"/>
                </a:solidFill>
                <a:latin typeface="+mj-ea"/>
                <a:ea typeface="+mj-ea"/>
              </a:rPr>
              <a:t>詐欺</a:t>
            </a:r>
          </a:p>
        </p:txBody>
      </p:sp>
      <p:sp>
        <p:nvSpPr>
          <p:cNvPr id="12" name="テキスト ボックス 11">
            <a:extLst>
              <a:ext uri="{FF2B5EF4-FFF2-40B4-BE49-F238E27FC236}">
                <a16:creationId xmlns:a16="http://schemas.microsoft.com/office/drawing/2014/main" id="{CBD53C8A-8D06-8E5B-A11D-A2CA770B717A}"/>
              </a:ext>
            </a:extLst>
          </p:cNvPr>
          <p:cNvSpPr txBox="1"/>
          <p:nvPr/>
        </p:nvSpPr>
        <p:spPr>
          <a:xfrm>
            <a:off x="4547341" y="1609558"/>
            <a:ext cx="4596659" cy="276999"/>
          </a:xfrm>
          <a:prstGeom prst="rect">
            <a:avLst/>
          </a:prstGeom>
          <a:noFill/>
        </p:spPr>
        <p:txBody>
          <a:bodyPr wrap="square" rtlCol="0">
            <a:spAutoFit/>
          </a:bodyPr>
          <a:lstStyle/>
          <a:p>
            <a:r>
              <a:rPr kumimoji="1" lang="ja-JP" altLang="en-US" sz="1200" b="1" dirty="0">
                <a:solidFill>
                  <a:srgbClr val="FFC000"/>
                </a:solidFill>
                <a:latin typeface="+mj-ea"/>
                <a:ea typeface="+mj-ea"/>
              </a:rPr>
              <a:t>とく</a:t>
            </a:r>
            <a:endParaRPr kumimoji="1" lang="en-US" altLang="ja-JP" sz="1200" b="1" dirty="0">
              <a:solidFill>
                <a:srgbClr val="FFC000"/>
              </a:solidFill>
              <a:latin typeface="+mj-ea"/>
              <a:ea typeface="+mj-ea"/>
            </a:endParaRPr>
          </a:p>
        </p:txBody>
      </p:sp>
      <p:sp>
        <p:nvSpPr>
          <p:cNvPr id="13" name="テキスト ボックス 12">
            <a:extLst>
              <a:ext uri="{FF2B5EF4-FFF2-40B4-BE49-F238E27FC236}">
                <a16:creationId xmlns:a16="http://schemas.microsoft.com/office/drawing/2014/main" id="{2BE5AF94-E040-54A4-B67C-093DF8D68C18}"/>
              </a:ext>
            </a:extLst>
          </p:cNvPr>
          <p:cNvSpPr txBox="1"/>
          <p:nvPr/>
        </p:nvSpPr>
        <p:spPr>
          <a:xfrm>
            <a:off x="1619673" y="2530691"/>
            <a:ext cx="4167150" cy="276999"/>
          </a:xfrm>
          <a:prstGeom prst="rect">
            <a:avLst/>
          </a:prstGeom>
          <a:noFill/>
        </p:spPr>
        <p:txBody>
          <a:bodyPr wrap="square" rtlCol="0">
            <a:spAutoFit/>
          </a:bodyPr>
          <a:lstStyle/>
          <a:p>
            <a:r>
              <a:rPr kumimoji="1" lang="ja-JP" altLang="en-US" sz="1200" b="1" dirty="0">
                <a:solidFill>
                  <a:srgbClr val="FFC000"/>
                </a:solidFill>
                <a:latin typeface="+mj-ea"/>
                <a:ea typeface="+mj-ea"/>
              </a:rPr>
              <a:t>ほん　　　　とう　　　　　　　　　　 だい         じょう        ぶ</a:t>
            </a:r>
            <a:endParaRPr kumimoji="1" lang="en-US" altLang="ja-JP" sz="1200" b="1" dirty="0">
              <a:solidFill>
                <a:srgbClr val="FFC000"/>
              </a:solidFill>
              <a:latin typeface="+mj-ea"/>
              <a:ea typeface="+mj-ea"/>
            </a:endParaRPr>
          </a:p>
        </p:txBody>
      </p:sp>
      <p:sp>
        <p:nvSpPr>
          <p:cNvPr id="14" name="テキスト ボックス 13">
            <a:extLst>
              <a:ext uri="{FF2B5EF4-FFF2-40B4-BE49-F238E27FC236}">
                <a16:creationId xmlns:a16="http://schemas.microsoft.com/office/drawing/2014/main" id="{AC395A6D-A246-97FC-57DE-6552557F79B2}"/>
              </a:ext>
            </a:extLst>
          </p:cNvPr>
          <p:cNvSpPr txBox="1"/>
          <p:nvPr/>
        </p:nvSpPr>
        <p:spPr>
          <a:xfrm>
            <a:off x="2362483" y="5167911"/>
            <a:ext cx="378218" cy="215444"/>
          </a:xfrm>
          <a:prstGeom prst="rect">
            <a:avLst/>
          </a:prstGeom>
          <a:noFill/>
        </p:spPr>
        <p:txBody>
          <a:bodyPr wrap="square" rtlCol="0">
            <a:spAutoFit/>
          </a:bodyPr>
          <a:lstStyle/>
          <a:p>
            <a:r>
              <a:rPr kumimoji="1" lang="ja-JP" altLang="en-US" sz="800" b="1" dirty="0">
                <a:solidFill>
                  <a:srgbClr val="FF0000"/>
                </a:solidFill>
                <a:latin typeface="+mj-ea"/>
                <a:ea typeface="+mj-ea"/>
              </a:rPr>
              <a:t>さぎ</a:t>
            </a:r>
            <a:endParaRPr kumimoji="1" lang="en-US" altLang="ja-JP" sz="800" b="1" dirty="0">
              <a:solidFill>
                <a:srgbClr val="FF0000"/>
              </a:solidFill>
              <a:latin typeface="+mj-ea"/>
              <a:ea typeface="+mj-ea"/>
            </a:endParaRPr>
          </a:p>
        </p:txBody>
      </p:sp>
      <p:sp>
        <p:nvSpPr>
          <p:cNvPr id="15" name="四角形: 1 つの角を切り取る 14">
            <a:extLst>
              <a:ext uri="{FF2B5EF4-FFF2-40B4-BE49-F238E27FC236}">
                <a16:creationId xmlns:a16="http://schemas.microsoft.com/office/drawing/2014/main" id="{C26D5175-F0A5-12F6-20D5-E9E19F51FC24}"/>
              </a:ext>
            </a:extLst>
          </p:cNvPr>
          <p:cNvSpPr/>
          <p:nvPr/>
        </p:nvSpPr>
        <p:spPr>
          <a:xfrm>
            <a:off x="3235324" y="5243776"/>
            <a:ext cx="4433019" cy="576064"/>
          </a:xfrm>
          <a:prstGeom prst="snip1Rect">
            <a:avLst/>
          </a:prstGeom>
          <a:solidFill>
            <a:schemeClr val="accent1">
              <a:lumMod val="20000"/>
              <a:lumOff val="80000"/>
            </a:schemeClr>
          </a:solidFill>
          <a:ln w="6350"/>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rtlCol="0" anchor="ctr"/>
          <a:lstStyle>
            <a:defPPr>
              <a:defRPr lang="ja-JP"/>
            </a:defPPr>
            <a:lvl1pPr algn="l" defTabSz="457200" rtl="0" eaLnBrk="0" fontAlgn="base" hangingPunct="0">
              <a:spcBef>
                <a:spcPct val="0"/>
              </a:spcBef>
              <a:spcAft>
                <a:spcPct val="0"/>
              </a:spcAft>
              <a:defRPr kern="1200">
                <a:solidFill>
                  <a:schemeClr val="dk1"/>
                </a:solidFill>
                <a:latin typeface="+mn-lt"/>
                <a:ea typeface="+mn-ea"/>
                <a:cs typeface="+mn-cs"/>
              </a:defRPr>
            </a:lvl1pPr>
            <a:lvl2pPr marL="457200" algn="l" defTabSz="457200" rtl="0" eaLnBrk="0" fontAlgn="base" hangingPunct="0">
              <a:spcBef>
                <a:spcPct val="0"/>
              </a:spcBef>
              <a:spcAft>
                <a:spcPct val="0"/>
              </a:spcAft>
              <a:defRPr kern="1200">
                <a:solidFill>
                  <a:schemeClr val="dk1"/>
                </a:solidFill>
                <a:latin typeface="+mn-lt"/>
                <a:ea typeface="+mn-ea"/>
                <a:cs typeface="+mn-cs"/>
              </a:defRPr>
            </a:lvl2pPr>
            <a:lvl3pPr marL="914400" algn="l" defTabSz="457200" rtl="0" eaLnBrk="0" fontAlgn="base" hangingPunct="0">
              <a:spcBef>
                <a:spcPct val="0"/>
              </a:spcBef>
              <a:spcAft>
                <a:spcPct val="0"/>
              </a:spcAft>
              <a:defRPr kern="1200">
                <a:solidFill>
                  <a:schemeClr val="dk1"/>
                </a:solidFill>
                <a:latin typeface="+mn-lt"/>
                <a:ea typeface="+mn-ea"/>
                <a:cs typeface="+mn-cs"/>
              </a:defRPr>
            </a:lvl3pPr>
            <a:lvl4pPr marL="1371600" algn="l" defTabSz="457200" rtl="0" eaLnBrk="0" fontAlgn="base" hangingPunct="0">
              <a:spcBef>
                <a:spcPct val="0"/>
              </a:spcBef>
              <a:spcAft>
                <a:spcPct val="0"/>
              </a:spcAft>
              <a:defRPr kern="1200">
                <a:solidFill>
                  <a:schemeClr val="dk1"/>
                </a:solidFill>
                <a:latin typeface="+mn-lt"/>
                <a:ea typeface="+mn-ea"/>
                <a:cs typeface="+mn-cs"/>
              </a:defRPr>
            </a:lvl4pPr>
            <a:lvl5pPr marL="1828800" algn="l" defTabSz="457200"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kumimoji="1" lang="ja-JP" altLang="en-US" dirty="0">
              <a:ln w="0"/>
              <a:solidFill>
                <a:schemeClr val="tx1"/>
              </a:solidFill>
              <a:effectLst>
                <a:outerShdw blurRad="38100" dist="25400" dir="5400000" algn="ctr" rotWithShape="0">
                  <a:srgbClr val="6E747A">
                    <a:alpha val="43000"/>
                  </a:srgbClr>
                </a:outerShdw>
              </a:effectLst>
            </a:endParaRPr>
          </a:p>
        </p:txBody>
      </p:sp>
      <p:sp>
        <p:nvSpPr>
          <p:cNvPr id="16" name="テキスト ボックス 17">
            <a:extLst>
              <a:ext uri="{FF2B5EF4-FFF2-40B4-BE49-F238E27FC236}">
                <a16:creationId xmlns:a16="http://schemas.microsoft.com/office/drawing/2014/main" id="{2544BBCE-B064-BE98-B562-D21159757177}"/>
              </a:ext>
            </a:extLst>
          </p:cNvPr>
          <p:cNvSpPr txBox="1"/>
          <p:nvPr/>
        </p:nvSpPr>
        <p:spPr>
          <a:xfrm>
            <a:off x="3323913" y="5326475"/>
            <a:ext cx="4311337" cy="461665"/>
          </a:xfrm>
          <a:prstGeom prst="rect">
            <a:avLst/>
          </a:prstGeom>
          <a:noFill/>
        </p:spPr>
        <p:txBody>
          <a:bodyPr wrap="square" rtlCol="0">
            <a:spAutoFit/>
          </a:bodyPr>
          <a:ls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a:lstStyle>
          <a:p>
            <a:r>
              <a:rPr kumimoji="1" lang="en-US" altLang="ja-JP" sz="800" b="1" dirty="0">
                <a:solidFill>
                  <a:srgbClr val="FF0000"/>
                </a:solidFill>
                <a:latin typeface="+mn-ea"/>
                <a:ea typeface="+mn-ea"/>
              </a:rPr>
              <a:t>※</a:t>
            </a:r>
            <a:r>
              <a:rPr kumimoji="1" lang="ja-JP" altLang="en-US" sz="800" b="1" dirty="0">
                <a:solidFill>
                  <a:srgbClr val="FF0000"/>
                </a:solidFill>
                <a:latin typeface="+mn-ea"/>
                <a:ea typeface="+mn-ea"/>
              </a:rPr>
              <a:t>フィッシング詐欺とは＝インターネットを利用する人から、悪用者が金品を得るためにクレジット</a:t>
            </a:r>
            <a:endParaRPr kumimoji="1" lang="en-US" altLang="ja-JP" sz="800" b="1" dirty="0">
              <a:solidFill>
                <a:srgbClr val="FF0000"/>
              </a:solidFill>
              <a:latin typeface="+mn-ea"/>
              <a:ea typeface="+mn-ea"/>
            </a:endParaRPr>
          </a:p>
          <a:p>
            <a:endParaRPr kumimoji="1" lang="en-US" altLang="ja-JP" sz="800" b="1" dirty="0">
              <a:solidFill>
                <a:srgbClr val="FF0000"/>
              </a:solidFill>
              <a:latin typeface="+mn-ea"/>
              <a:ea typeface="+mn-ea"/>
            </a:endParaRPr>
          </a:p>
          <a:p>
            <a:r>
              <a:rPr kumimoji="1" lang="ja-JP" altLang="en-US" sz="800" b="1" dirty="0">
                <a:solidFill>
                  <a:srgbClr val="FF0000"/>
                </a:solidFill>
                <a:latin typeface="+mn-ea"/>
                <a:ea typeface="+mn-ea"/>
              </a:rPr>
              <a:t>カード情報や銀行口座情報を騙し取る手口の犯罪です。</a:t>
            </a:r>
            <a:endParaRPr kumimoji="1" lang="ja-JP" altLang="en-US" sz="800" b="1" dirty="0">
              <a:latin typeface="+mn-ea"/>
              <a:ea typeface="+mn-ea"/>
            </a:endParaRPr>
          </a:p>
        </p:txBody>
      </p:sp>
      <p:sp>
        <p:nvSpPr>
          <p:cNvPr id="17" name="テキスト ボックス 18">
            <a:extLst>
              <a:ext uri="{FF2B5EF4-FFF2-40B4-BE49-F238E27FC236}">
                <a16:creationId xmlns:a16="http://schemas.microsoft.com/office/drawing/2014/main" id="{CD681690-C78E-D54F-AFED-A40700C3AC79}"/>
              </a:ext>
            </a:extLst>
          </p:cNvPr>
          <p:cNvSpPr txBox="1"/>
          <p:nvPr/>
        </p:nvSpPr>
        <p:spPr>
          <a:xfrm>
            <a:off x="3923928" y="5255129"/>
            <a:ext cx="4320480" cy="169277"/>
          </a:xfrm>
          <a:prstGeom prst="rect">
            <a:avLst/>
          </a:prstGeom>
          <a:noFill/>
        </p:spPr>
        <p:txBody>
          <a:bodyPr wrap="square" rtlCol="0">
            <a:spAutoFit/>
          </a:bodyPr>
          <a:ls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a:lstStyle>
          <a:p>
            <a:r>
              <a:rPr kumimoji="1" lang="ja-JP" altLang="en-US" sz="500" b="1" dirty="0">
                <a:solidFill>
                  <a:srgbClr val="FF0000"/>
                </a:solidFill>
                <a:latin typeface="+mn-ea"/>
                <a:ea typeface="+mn-ea"/>
              </a:rPr>
              <a:t>　さぎ　　　　　　　　　　　　　　　　　　　　　　　　りよう　　　　　ひ と　　　　　　あくようしゃ　　きんぴん　　え</a:t>
            </a:r>
          </a:p>
        </p:txBody>
      </p:sp>
      <p:sp>
        <p:nvSpPr>
          <p:cNvPr id="19" name="テキスト ボックス 18">
            <a:extLst>
              <a:ext uri="{FF2B5EF4-FFF2-40B4-BE49-F238E27FC236}">
                <a16:creationId xmlns:a16="http://schemas.microsoft.com/office/drawing/2014/main" id="{D462AB50-F2EE-AB2F-42D4-1AE46DB4FD4A}"/>
              </a:ext>
            </a:extLst>
          </p:cNvPr>
          <p:cNvSpPr txBox="1"/>
          <p:nvPr/>
        </p:nvSpPr>
        <p:spPr>
          <a:xfrm>
            <a:off x="3563888" y="5487202"/>
            <a:ext cx="4680520" cy="169277"/>
          </a:xfrm>
          <a:prstGeom prst="rect">
            <a:avLst/>
          </a:prstGeom>
          <a:noFill/>
        </p:spPr>
        <p:txBody>
          <a:bodyPr wrap="square" rtlCol="0">
            <a:spAutoFit/>
          </a:bodyPr>
          <a:ls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a:lstStyle>
          <a:p>
            <a:r>
              <a:rPr kumimoji="1" lang="ja-JP" altLang="en-US" sz="500" b="1" dirty="0">
                <a:solidFill>
                  <a:srgbClr val="FF0000"/>
                </a:solidFill>
                <a:latin typeface="+mn-ea"/>
                <a:ea typeface="+mn-ea"/>
              </a:rPr>
              <a:t>じょうほう　 ぎんこうこうざじょうほう　　だま　　と　　　てぐち　　　はんざい</a:t>
            </a:r>
          </a:p>
        </p:txBody>
      </p:sp>
      <p:sp>
        <p:nvSpPr>
          <p:cNvPr id="18" name="フッター プレースホルダー 2">
            <a:extLst>
              <a:ext uri="{FF2B5EF4-FFF2-40B4-BE49-F238E27FC236}">
                <a16:creationId xmlns:a16="http://schemas.microsoft.com/office/drawing/2014/main" id="{3563C50C-7271-1611-6A16-B778783CBCD9}"/>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20" name="フッター プレースホルダー 2">
            <a:extLst>
              <a:ext uri="{FF2B5EF4-FFF2-40B4-BE49-F238E27FC236}">
                <a16:creationId xmlns:a16="http://schemas.microsoft.com/office/drawing/2014/main" id="{A135BE6E-8786-E816-D76F-A768AC074C3C}"/>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1908334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直角三角形 13">
            <a:extLst>
              <a:ext uri="{FF2B5EF4-FFF2-40B4-BE49-F238E27FC236}">
                <a16:creationId xmlns:a16="http://schemas.microsoft.com/office/drawing/2014/main" id="{9E326446-F705-C30A-D0E1-B98DC4A36524}"/>
              </a:ext>
            </a:extLst>
          </p:cNvPr>
          <p:cNvSpPr/>
          <p:nvPr/>
        </p:nvSpPr>
        <p:spPr>
          <a:xfrm>
            <a:off x="-18728" y="876598"/>
            <a:ext cx="4995094" cy="5471120"/>
          </a:xfrm>
          <a:prstGeom prst="rtTriangle">
            <a:avLst/>
          </a:prstGeom>
          <a:blipFill dpi="0" rotWithShape="1">
            <a:blip r:embed="rId2">
              <a:alphaModFix amt="6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kumimoji="1" lang="ja-JP" altLang="en-US"/>
          </a:p>
        </p:txBody>
      </p:sp>
      <p:grpSp>
        <p:nvGrpSpPr>
          <p:cNvPr id="13315" name="正方形/長方形 2"/>
          <p:cNvGrpSpPr>
            <a:grpSpLocks/>
          </p:cNvGrpSpPr>
          <p:nvPr/>
        </p:nvGrpSpPr>
        <p:grpSpPr bwMode="auto">
          <a:xfrm>
            <a:off x="-30163" y="-30163"/>
            <a:ext cx="9240838" cy="868363"/>
            <a:chOff x="-19" y="-19"/>
            <a:chExt cx="5821" cy="914"/>
          </a:xfrm>
        </p:grpSpPr>
        <p:pic>
          <p:nvPicPr>
            <p:cNvPr id="13317"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⑨トラブルに巻き込まれないために　その１</a:t>
              </a:r>
            </a:p>
          </p:txBody>
        </p:sp>
      </p:grpSp>
      <p:sp>
        <p:nvSpPr>
          <p:cNvPr id="2" name="テキスト ボックス 1">
            <a:extLst>
              <a:ext uri="{FF2B5EF4-FFF2-40B4-BE49-F238E27FC236}">
                <a16:creationId xmlns:a16="http://schemas.microsoft.com/office/drawing/2014/main" id="{9ECB8DE8-643F-ADF5-883A-533527C8B395}"/>
              </a:ext>
            </a:extLst>
          </p:cNvPr>
          <p:cNvSpPr txBox="1"/>
          <p:nvPr/>
        </p:nvSpPr>
        <p:spPr>
          <a:xfrm>
            <a:off x="953852" y="991919"/>
            <a:ext cx="7272808" cy="4729500"/>
          </a:xfrm>
          <a:prstGeom prst="rect">
            <a:avLst/>
          </a:prstGeom>
          <a:noFill/>
        </p:spPr>
        <p:txBody>
          <a:bodyPr wrap="square" rtlCol="0">
            <a:spAutoFit/>
          </a:bodyPr>
          <a:lstStyle/>
          <a:p>
            <a:pPr>
              <a:lnSpc>
                <a:spcPts val="3400"/>
              </a:lnSpc>
            </a:pPr>
            <a:r>
              <a:rPr kumimoji="1" lang="ja-JP" altLang="en-US" sz="2400" b="1" dirty="0">
                <a:solidFill>
                  <a:srgbClr val="FF0000"/>
                </a:solidFill>
                <a:effectLst>
                  <a:outerShdw blurRad="38100" dist="38100" dir="2700000" algn="tl">
                    <a:srgbClr val="000000">
                      <a:alpha val="43137"/>
                    </a:srgbClr>
                  </a:outerShdw>
                </a:effectLst>
              </a:rPr>
              <a:t>１．アプリは、正規の配信サイトを利用しよう</a:t>
            </a:r>
          </a:p>
          <a:p>
            <a:pPr>
              <a:lnSpc>
                <a:spcPts val="3400"/>
              </a:lnSpc>
            </a:pPr>
            <a:r>
              <a:rPr kumimoji="1" lang="ja-JP" altLang="en-US" sz="2000" dirty="0">
                <a:latin typeface="+mn-ea"/>
                <a:ea typeface="+mn-ea"/>
              </a:rPr>
              <a:t>　本物と見分けがつかない不正なサイトで、不正なアプリのインストールが求められるケースが増えています。不正なアプリを</a:t>
            </a:r>
            <a:r>
              <a:rPr kumimoji="1" lang="ja-JP" altLang="en-US" sz="2000" spc="100" dirty="0">
                <a:latin typeface="+mn-ea"/>
                <a:ea typeface="+mn-ea"/>
              </a:rPr>
              <a:t>インストールすると、カード番号等の情報が抜き取られ、不正な購買や</a:t>
            </a:r>
            <a:r>
              <a:rPr kumimoji="1" lang="ja-JP" altLang="en-US" sz="2000" dirty="0">
                <a:latin typeface="+mn-ea"/>
                <a:ea typeface="+mn-ea"/>
              </a:rPr>
              <a:t>決済につながるため、アプリは正規の配信サイトでインストールしましょう。</a:t>
            </a:r>
          </a:p>
          <a:p>
            <a:pPr>
              <a:lnSpc>
                <a:spcPts val="3400"/>
              </a:lnSpc>
            </a:pPr>
            <a:r>
              <a:rPr kumimoji="1" lang="ja-JP" altLang="en-US" sz="2400" b="1" dirty="0">
                <a:solidFill>
                  <a:srgbClr val="FF0000"/>
                </a:solidFill>
                <a:effectLst>
                  <a:outerShdw blurRad="38100" dist="38100" dir="2700000" algn="tl">
                    <a:srgbClr val="000000">
                      <a:alpha val="43137"/>
                    </a:srgbClr>
                  </a:outerShdw>
                </a:effectLst>
              </a:rPr>
              <a:t>２．不安を煽るような内容のメッセージに注意しよう</a:t>
            </a:r>
          </a:p>
          <a:p>
            <a:pPr>
              <a:lnSpc>
                <a:spcPts val="3400"/>
              </a:lnSpc>
            </a:pPr>
            <a:r>
              <a:rPr kumimoji="1" lang="ja-JP" altLang="en-US" sz="2000" dirty="0">
                <a:latin typeface="+mn-ea"/>
                <a:ea typeface="+mn-ea"/>
              </a:rPr>
              <a:t>　高額請求やウイルス感染など不安を煽るような内容の場合は、慌ててリンク先やＵＲＬをクリックせず、先生や保護者に相談しましょう。</a:t>
            </a:r>
          </a:p>
          <a:p>
            <a:endParaRPr kumimoji="1" lang="ja-JP" altLang="en-US" dirty="0"/>
          </a:p>
        </p:txBody>
      </p:sp>
      <p:sp>
        <p:nvSpPr>
          <p:cNvPr id="3" name="テキスト ボックス 2">
            <a:extLst>
              <a:ext uri="{FF2B5EF4-FFF2-40B4-BE49-F238E27FC236}">
                <a16:creationId xmlns:a16="http://schemas.microsoft.com/office/drawing/2014/main" id="{EBFF867A-F8D9-391D-412D-C848EFC2F866}"/>
              </a:ext>
            </a:extLst>
          </p:cNvPr>
          <p:cNvSpPr txBox="1"/>
          <p:nvPr/>
        </p:nvSpPr>
        <p:spPr>
          <a:xfrm>
            <a:off x="2688959" y="920517"/>
            <a:ext cx="6300192" cy="230832"/>
          </a:xfrm>
          <a:prstGeom prst="rect">
            <a:avLst/>
          </a:prstGeom>
          <a:noFill/>
        </p:spPr>
        <p:txBody>
          <a:bodyPr wrap="square" rtlCol="0">
            <a:spAutoFit/>
          </a:bodyPr>
          <a:lstStyle/>
          <a:p>
            <a:r>
              <a:rPr kumimoji="1" lang="ja-JP" altLang="en-US" sz="900" b="1" dirty="0">
                <a:solidFill>
                  <a:srgbClr val="FF0000"/>
                </a:solidFill>
                <a:latin typeface="+mj-ea"/>
                <a:ea typeface="+mj-ea"/>
              </a:rPr>
              <a:t>せい     き　　　　 　はい   しん　　　　　　　 　    　　　　　り      よう</a:t>
            </a:r>
            <a:endParaRPr kumimoji="1" lang="en-US" altLang="ja-JP" sz="900" b="1" dirty="0">
              <a:solidFill>
                <a:srgbClr val="FF0000"/>
              </a:solidFill>
              <a:latin typeface="+mj-ea"/>
              <a:ea typeface="+mj-ea"/>
            </a:endParaRPr>
          </a:p>
        </p:txBody>
      </p:sp>
      <p:sp>
        <p:nvSpPr>
          <p:cNvPr id="4" name="テキスト ボックス 3">
            <a:extLst>
              <a:ext uri="{FF2B5EF4-FFF2-40B4-BE49-F238E27FC236}">
                <a16:creationId xmlns:a16="http://schemas.microsoft.com/office/drawing/2014/main" id="{8B08EC19-05AF-A45B-46CC-FBE63337354A}"/>
              </a:ext>
            </a:extLst>
          </p:cNvPr>
          <p:cNvSpPr txBox="1"/>
          <p:nvPr/>
        </p:nvSpPr>
        <p:spPr>
          <a:xfrm>
            <a:off x="2604338" y="1924"/>
            <a:ext cx="6516216" cy="276999"/>
          </a:xfrm>
          <a:prstGeom prst="rect">
            <a:avLst/>
          </a:prstGeom>
          <a:noFill/>
        </p:spPr>
        <p:txBody>
          <a:bodyPr wrap="square" rtlCol="0">
            <a:spAutoFit/>
          </a:bodyPr>
          <a:lstStyle/>
          <a:p>
            <a:r>
              <a:rPr kumimoji="1" lang="ja-JP" altLang="en-US" sz="1200" b="1" dirty="0">
                <a:solidFill>
                  <a:schemeClr val="bg1"/>
                </a:solidFill>
                <a:latin typeface="+mj-ea"/>
                <a:ea typeface="+mj-ea"/>
              </a:rPr>
              <a:t>ま　　　　　　　こ</a:t>
            </a:r>
            <a:endParaRPr kumimoji="1" lang="en-US" altLang="ja-JP" sz="1200" b="1" dirty="0">
              <a:solidFill>
                <a:schemeClr val="bg1"/>
              </a:solidFill>
              <a:latin typeface="+mj-ea"/>
              <a:ea typeface="+mj-ea"/>
            </a:endParaRPr>
          </a:p>
        </p:txBody>
      </p:sp>
      <p:sp>
        <p:nvSpPr>
          <p:cNvPr id="5" name="テキスト ボックス 4">
            <a:extLst>
              <a:ext uri="{FF2B5EF4-FFF2-40B4-BE49-F238E27FC236}">
                <a16:creationId xmlns:a16="http://schemas.microsoft.com/office/drawing/2014/main" id="{6E4DE037-CC0F-DDC6-27E0-6FEE108CF75E}"/>
              </a:ext>
            </a:extLst>
          </p:cNvPr>
          <p:cNvSpPr txBox="1"/>
          <p:nvPr/>
        </p:nvSpPr>
        <p:spPr>
          <a:xfrm>
            <a:off x="1115616" y="1389465"/>
            <a:ext cx="5256584" cy="230832"/>
          </a:xfrm>
          <a:prstGeom prst="rect">
            <a:avLst/>
          </a:prstGeom>
          <a:noFill/>
        </p:spPr>
        <p:txBody>
          <a:bodyPr wrap="square" rtlCol="0">
            <a:spAutoFit/>
          </a:bodyPr>
          <a:lstStyle/>
          <a:p>
            <a:r>
              <a:rPr kumimoji="1" lang="ja-JP" altLang="en-US" sz="900" b="1" dirty="0">
                <a:latin typeface="+mj-ea"/>
                <a:ea typeface="+mj-ea"/>
              </a:rPr>
              <a:t> ほん もの　　    み   わ　 　　　　　　　　　　　  　　　　　　  　ふ  せい 　　　　　　　　　　 　　　    　　ふ  せい</a:t>
            </a:r>
            <a:endParaRPr kumimoji="1" lang="en-US" altLang="ja-JP" sz="900" b="1" dirty="0">
              <a:latin typeface="+mj-ea"/>
              <a:ea typeface="+mj-ea"/>
            </a:endParaRPr>
          </a:p>
        </p:txBody>
      </p:sp>
      <p:sp>
        <p:nvSpPr>
          <p:cNvPr id="6" name="テキスト ボックス 5">
            <a:extLst>
              <a:ext uri="{FF2B5EF4-FFF2-40B4-BE49-F238E27FC236}">
                <a16:creationId xmlns:a16="http://schemas.microsoft.com/office/drawing/2014/main" id="{B857B739-DD21-D623-FD26-90D901CA7DA8}"/>
              </a:ext>
            </a:extLst>
          </p:cNvPr>
          <p:cNvSpPr txBox="1"/>
          <p:nvPr/>
        </p:nvSpPr>
        <p:spPr>
          <a:xfrm>
            <a:off x="1728192" y="1812446"/>
            <a:ext cx="4417740" cy="230832"/>
          </a:xfrm>
          <a:prstGeom prst="rect">
            <a:avLst/>
          </a:prstGeom>
          <a:noFill/>
        </p:spPr>
        <p:txBody>
          <a:bodyPr wrap="square" rtlCol="0">
            <a:spAutoFit/>
          </a:bodyPr>
          <a:lstStyle/>
          <a:p>
            <a:r>
              <a:rPr kumimoji="1" lang="ja-JP" altLang="en-US" sz="900" b="1" dirty="0">
                <a:latin typeface="+mj-ea"/>
                <a:ea typeface="+mj-ea"/>
              </a:rPr>
              <a:t>もと　　　　　　　　　　　　　　　　　　　　　　　 　　　ふ                                          ふ   せい　　　　　　　　　　　　　　　　　　　　　　　　　　　　　　　　　　　　　　　　　　　　　　　　　　　　　　　             　　　</a:t>
            </a:r>
            <a:endParaRPr kumimoji="1" lang="en-US" altLang="ja-JP" sz="900" b="1" dirty="0">
              <a:latin typeface="+mj-ea"/>
              <a:ea typeface="+mj-ea"/>
            </a:endParaRPr>
          </a:p>
        </p:txBody>
      </p:sp>
      <p:sp>
        <p:nvSpPr>
          <p:cNvPr id="7" name="テキスト ボックス 6">
            <a:extLst>
              <a:ext uri="{FF2B5EF4-FFF2-40B4-BE49-F238E27FC236}">
                <a16:creationId xmlns:a16="http://schemas.microsoft.com/office/drawing/2014/main" id="{19228638-F668-7D47-5547-58EAB093879F}"/>
              </a:ext>
            </a:extLst>
          </p:cNvPr>
          <p:cNvSpPr txBox="1"/>
          <p:nvPr/>
        </p:nvSpPr>
        <p:spPr>
          <a:xfrm>
            <a:off x="2993140" y="2244627"/>
            <a:ext cx="4891228" cy="230832"/>
          </a:xfrm>
          <a:prstGeom prst="rect">
            <a:avLst/>
          </a:prstGeom>
          <a:noFill/>
        </p:spPr>
        <p:txBody>
          <a:bodyPr wrap="square" rtlCol="0">
            <a:spAutoFit/>
          </a:bodyPr>
          <a:lstStyle/>
          <a:p>
            <a:r>
              <a:rPr kumimoji="1" lang="ja-JP" altLang="en-US" sz="900" b="1" dirty="0">
                <a:latin typeface="+mj-ea"/>
                <a:ea typeface="+mj-ea"/>
              </a:rPr>
              <a:t> ばん   ごう  とう　　　　じょう ほう            ぬ　　　　　と　　　　　　　　　    ふ   せい　　  　こう  ばい　　　   　　　</a:t>
            </a:r>
            <a:endParaRPr kumimoji="1" lang="en-US" altLang="ja-JP" sz="900" b="1" dirty="0">
              <a:latin typeface="+mj-ea"/>
              <a:ea typeface="+mj-ea"/>
            </a:endParaRPr>
          </a:p>
        </p:txBody>
      </p:sp>
      <p:sp>
        <p:nvSpPr>
          <p:cNvPr id="8" name="テキスト ボックス 7">
            <a:extLst>
              <a:ext uri="{FF2B5EF4-FFF2-40B4-BE49-F238E27FC236}">
                <a16:creationId xmlns:a16="http://schemas.microsoft.com/office/drawing/2014/main" id="{2D95C6CE-055E-5706-821C-B51EC3899D92}"/>
              </a:ext>
            </a:extLst>
          </p:cNvPr>
          <p:cNvSpPr txBox="1"/>
          <p:nvPr/>
        </p:nvSpPr>
        <p:spPr>
          <a:xfrm>
            <a:off x="918944" y="2686888"/>
            <a:ext cx="7812360" cy="230832"/>
          </a:xfrm>
          <a:prstGeom prst="rect">
            <a:avLst/>
          </a:prstGeom>
          <a:noFill/>
        </p:spPr>
        <p:txBody>
          <a:bodyPr wrap="square" rtlCol="0">
            <a:spAutoFit/>
          </a:bodyPr>
          <a:lstStyle/>
          <a:p>
            <a:r>
              <a:rPr kumimoji="1" lang="ja-JP" altLang="en-US" sz="900" b="1" dirty="0">
                <a:latin typeface="+mj-ea"/>
                <a:ea typeface="+mj-ea"/>
              </a:rPr>
              <a:t> けっ  さい                                                                               せい    き　  　　はい   しん</a:t>
            </a:r>
            <a:endParaRPr kumimoji="1" lang="en-US" altLang="ja-JP" sz="900" b="1" dirty="0">
              <a:latin typeface="+mj-ea"/>
              <a:ea typeface="+mj-ea"/>
            </a:endParaRPr>
          </a:p>
        </p:txBody>
      </p:sp>
      <p:sp>
        <p:nvSpPr>
          <p:cNvPr id="10" name="テキスト ボックス 9">
            <a:extLst>
              <a:ext uri="{FF2B5EF4-FFF2-40B4-BE49-F238E27FC236}">
                <a16:creationId xmlns:a16="http://schemas.microsoft.com/office/drawing/2014/main" id="{EBA3D94E-D18B-018E-6C6D-B4DA98AD08F3}"/>
              </a:ext>
            </a:extLst>
          </p:cNvPr>
          <p:cNvSpPr txBox="1"/>
          <p:nvPr/>
        </p:nvSpPr>
        <p:spPr>
          <a:xfrm>
            <a:off x="1468005" y="3507415"/>
            <a:ext cx="7596336" cy="230832"/>
          </a:xfrm>
          <a:prstGeom prst="rect">
            <a:avLst/>
          </a:prstGeom>
          <a:noFill/>
        </p:spPr>
        <p:txBody>
          <a:bodyPr wrap="square" rtlCol="0">
            <a:spAutoFit/>
          </a:bodyPr>
          <a:lstStyle/>
          <a:p>
            <a:r>
              <a:rPr kumimoji="1" lang="ja-JP" altLang="en-US" sz="900" b="1" dirty="0">
                <a:solidFill>
                  <a:srgbClr val="FF0000"/>
                </a:solidFill>
                <a:latin typeface="+mj-ea"/>
                <a:ea typeface="+mj-ea"/>
              </a:rPr>
              <a:t>ふ    あん　  　 　 あお  　 　　　　　　　　  　　　ない   よう　　　　　　　　　　　　　　　　　　　　        　　 ちゅう   い</a:t>
            </a:r>
            <a:endParaRPr kumimoji="1" lang="en-US" altLang="ja-JP" sz="900" b="1" dirty="0">
              <a:solidFill>
                <a:srgbClr val="FF0000"/>
              </a:solidFill>
              <a:latin typeface="+mj-ea"/>
              <a:ea typeface="+mj-ea"/>
            </a:endParaRPr>
          </a:p>
        </p:txBody>
      </p:sp>
      <p:sp>
        <p:nvSpPr>
          <p:cNvPr id="11" name="テキスト ボックス 10">
            <a:extLst>
              <a:ext uri="{FF2B5EF4-FFF2-40B4-BE49-F238E27FC236}">
                <a16:creationId xmlns:a16="http://schemas.microsoft.com/office/drawing/2014/main" id="{0EBFCF4F-75AE-8E0E-8577-F21FA15FE6E3}"/>
              </a:ext>
            </a:extLst>
          </p:cNvPr>
          <p:cNvSpPr txBox="1"/>
          <p:nvPr/>
        </p:nvSpPr>
        <p:spPr>
          <a:xfrm>
            <a:off x="1150688" y="3975069"/>
            <a:ext cx="6445648" cy="230832"/>
          </a:xfrm>
          <a:prstGeom prst="rect">
            <a:avLst/>
          </a:prstGeom>
          <a:noFill/>
        </p:spPr>
        <p:txBody>
          <a:bodyPr wrap="square" rtlCol="0">
            <a:spAutoFit/>
          </a:bodyPr>
          <a:lstStyle/>
          <a:p>
            <a:r>
              <a:rPr kumimoji="1" lang="ja-JP" altLang="en-US" sz="900" b="1" dirty="0">
                <a:latin typeface="+mj-ea"/>
                <a:ea typeface="+mj-ea"/>
              </a:rPr>
              <a:t>こう  がく  せい きゅう　　　　　　　　　　　　　 　 かん  せん 　　　     　ふ   あん　 　  あお　　　　　　　　 　　  ない  よう          ば   あい</a:t>
            </a:r>
            <a:endParaRPr kumimoji="1" lang="en-US" altLang="ja-JP" sz="900" b="1" dirty="0">
              <a:latin typeface="+mj-ea"/>
              <a:ea typeface="+mj-ea"/>
            </a:endParaRPr>
          </a:p>
        </p:txBody>
      </p:sp>
      <p:sp>
        <p:nvSpPr>
          <p:cNvPr id="12" name="テキスト ボックス 11">
            <a:extLst>
              <a:ext uri="{FF2B5EF4-FFF2-40B4-BE49-F238E27FC236}">
                <a16:creationId xmlns:a16="http://schemas.microsoft.com/office/drawing/2014/main" id="{A8079AD8-74CD-0F08-7FF6-AC003AE55A1F}"/>
              </a:ext>
            </a:extLst>
          </p:cNvPr>
          <p:cNvSpPr txBox="1"/>
          <p:nvPr/>
        </p:nvSpPr>
        <p:spPr>
          <a:xfrm>
            <a:off x="953853" y="4408270"/>
            <a:ext cx="6570476" cy="230832"/>
          </a:xfrm>
          <a:prstGeom prst="rect">
            <a:avLst/>
          </a:prstGeom>
          <a:noFill/>
        </p:spPr>
        <p:txBody>
          <a:bodyPr wrap="square" rtlCol="0">
            <a:spAutoFit/>
          </a:bodyPr>
          <a:lstStyle/>
          <a:p>
            <a:r>
              <a:rPr kumimoji="1" lang="en-US" altLang="ja-JP" sz="900" b="1" dirty="0">
                <a:latin typeface="+mj-ea"/>
                <a:ea typeface="+mj-ea"/>
              </a:rPr>
              <a:t> </a:t>
            </a:r>
            <a:r>
              <a:rPr kumimoji="1" lang="ja-JP" altLang="en-US" sz="900" b="1" dirty="0">
                <a:latin typeface="+mj-ea"/>
                <a:ea typeface="+mj-ea"/>
              </a:rPr>
              <a:t>あわ　　　　　　　　　      　　 さき　　　　　　　　　　　　　　　　　　　　　　　　　　　       　　　せん せい           ほ    ご   しゃ　    　そう だん</a:t>
            </a:r>
            <a:endParaRPr kumimoji="1" lang="en-US" altLang="ja-JP" sz="900" b="1" dirty="0">
              <a:latin typeface="+mj-ea"/>
              <a:ea typeface="+mj-ea"/>
            </a:endParaRPr>
          </a:p>
        </p:txBody>
      </p:sp>
      <p:sp>
        <p:nvSpPr>
          <p:cNvPr id="9" name="フッター プレースホルダー 2">
            <a:extLst>
              <a:ext uri="{FF2B5EF4-FFF2-40B4-BE49-F238E27FC236}">
                <a16:creationId xmlns:a16="http://schemas.microsoft.com/office/drawing/2014/main" id="{EFA07FBE-2B83-0FC6-E49C-B559D50853D1}"/>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3" name="フッター プレースホルダー 2">
            <a:extLst>
              <a:ext uri="{FF2B5EF4-FFF2-40B4-BE49-F238E27FC236}">
                <a16:creationId xmlns:a16="http://schemas.microsoft.com/office/drawing/2014/main" id="{4E2CF6B7-ABBD-BF3A-D9F1-70F2AE775392}"/>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直角三角形 11">
            <a:extLst>
              <a:ext uri="{FF2B5EF4-FFF2-40B4-BE49-F238E27FC236}">
                <a16:creationId xmlns:a16="http://schemas.microsoft.com/office/drawing/2014/main" id="{E2B34C2C-88F8-2F2C-F72A-88D00D573FC9}"/>
              </a:ext>
            </a:extLst>
          </p:cNvPr>
          <p:cNvSpPr/>
          <p:nvPr/>
        </p:nvSpPr>
        <p:spPr>
          <a:xfrm>
            <a:off x="-18728" y="876598"/>
            <a:ext cx="4995094" cy="5471120"/>
          </a:xfrm>
          <a:prstGeom prst="rtTriangle">
            <a:avLst/>
          </a:prstGeom>
          <a:blipFill dpi="0" rotWithShape="1">
            <a:blip r:embed="rId2">
              <a:alphaModFix amt="6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kumimoji="1" lang="ja-JP" altLang="en-US"/>
          </a:p>
        </p:txBody>
      </p:sp>
      <p:grpSp>
        <p:nvGrpSpPr>
          <p:cNvPr id="13315" name="正方形/長方形 2"/>
          <p:cNvGrpSpPr>
            <a:grpSpLocks/>
          </p:cNvGrpSpPr>
          <p:nvPr/>
        </p:nvGrpSpPr>
        <p:grpSpPr bwMode="auto">
          <a:xfrm>
            <a:off x="-30163" y="-30163"/>
            <a:ext cx="9240838" cy="878814"/>
            <a:chOff x="-19" y="-19"/>
            <a:chExt cx="5821" cy="925"/>
          </a:xfrm>
        </p:grpSpPr>
        <p:pic>
          <p:nvPicPr>
            <p:cNvPr id="13317"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9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⑩トラブルに巻き込まれないために　その２</a:t>
              </a:r>
            </a:p>
          </p:txBody>
        </p:sp>
      </p:grpSp>
      <p:sp>
        <p:nvSpPr>
          <p:cNvPr id="2" name="テキスト ボックス 1">
            <a:extLst>
              <a:ext uri="{FF2B5EF4-FFF2-40B4-BE49-F238E27FC236}">
                <a16:creationId xmlns:a16="http://schemas.microsoft.com/office/drawing/2014/main" id="{4291EF85-2E26-61E9-3EBD-CE787AEBC0F7}"/>
              </a:ext>
            </a:extLst>
          </p:cNvPr>
          <p:cNvSpPr txBox="1"/>
          <p:nvPr/>
        </p:nvSpPr>
        <p:spPr>
          <a:xfrm>
            <a:off x="971600" y="980728"/>
            <a:ext cx="7128792" cy="3719480"/>
          </a:xfrm>
          <a:prstGeom prst="rect">
            <a:avLst/>
          </a:prstGeom>
          <a:noFill/>
        </p:spPr>
        <p:txBody>
          <a:bodyPr wrap="square" rtlCol="0">
            <a:spAutoFit/>
          </a:bodyPr>
          <a:lstStyle/>
          <a:p>
            <a:pPr>
              <a:lnSpc>
                <a:spcPts val="3800"/>
              </a:lnSpc>
            </a:pPr>
            <a:r>
              <a:rPr kumimoji="1" lang="ja-JP" altLang="en-US" sz="2400" b="1" dirty="0">
                <a:solidFill>
                  <a:srgbClr val="FF0000"/>
                </a:solidFill>
                <a:effectLst>
                  <a:outerShdw blurRad="38100" dist="38100" dir="2700000" algn="tl">
                    <a:srgbClr val="000000">
                      <a:alpha val="43137"/>
                    </a:srgbClr>
                  </a:outerShdw>
                </a:effectLst>
              </a:rPr>
              <a:t>３．セキュリティソフトを導入しよう</a:t>
            </a:r>
          </a:p>
          <a:p>
            <a:pPr>
              <a:lnSpc>
                <a:spcPts val="3400"/>
              </a:lnSpc>
            </a:pPr>
            <a:r>
              <a:rPr kumimoji="1" lang="ja-JP" altLang="en-US" sz="2000" dirty="0">
                <a:latin typeface="+mn-ea"/>
                <a:ea typeface="+mn-ea"/>
              </a:rPr>
              <a:t>　セキュリティソフトの多くは、フィッシング詐欺を目的としたメールを除外するフィルタリング機能を備えています。フィッシングサイトと疑われるサイトへアクセスしようとするとブロックする機能もあるようです。</a:t>
            </a:r>
          </a:p>
          <a:p>
            <a:pPr>
              <a:lnSpc>
                <a:spcPts val="3800"/>
              </a:lnSpc>
            </a:pPr>
            <a:r>
              <a:rPr kumimoji="1" lang="ja-JP" altLang="en-US" sz="2400" b="1" dirty="0">
                <a:solidFill>
                  <a:srgbClr val="FF0000"/>
                </a:solidFill>
                <a:effectLst>
                  <a:outerShdw blurRad="38100" dist="38100" dir="2700000" algn="tl">
                    <a:srgbClr val="000000">
                      <a:alpha val="43137"/>
                    </a:srgbClr>
                  </a:outerShdw>
                </a:effectLst>
              </a:rPr>
              <a:t>４．メールなどの送信元を確認しよう</a:t>
            </a:r>
          </a:p>
          <a:p>
            <a:pPr>
              <a:lnSpc>
                <a:spcPts val="3400"/>
              </a:lnSpc>
            </a:pPr>
            <a:r>
              <a:rPr kumimoji="1" lang="ja-JP" altLang="en-US" sz="2000" dirty="0">
                <a:latin typeface="+mn-ea"/>
                <a:ea typeface="+mn-ea"/>
              </a:rPr>
              <a:t>　ＳＭＳやメールが送られてきたら、メールの送信元を落ち着いて確認し、先生や保護者に相談しましょう。</a:t>
            </a:r>
          </a:p>
        </p:txBody>
      </p:sp>
      <p:sp>
        <p:nvSpPr>
          <p:cNvPr id="3" name="テキスト ボックス 2">
            <a:extLst>
              <a:ext uri="{FF2B5EF4-FFF2-40B4-BE49-F238E27FC236}">
                <a16:creationId xmlns:a16="http://schemas.microsoft.com/office/drawing/2014/main" id="{9E218322-3199-E522-5DF8-631FC6DBC95D}"/>
              </a:ext>
            </a:extLst>
          </p:cNvPr>
          <p:cNvSpPr txBox="1"/>
          <p:nvPr/>
        </p:nvSpPr>
        <p:spPr>
          <a:xfrm>
            <a:off x="3887416" y="926724"/>
            <a:ext cx="5220072" cy="230832"/>
          </a:xfrm>
          <a:prstGeom prst="rect">
            <a:avLst/>
          </a:prstGeom>
          <a:noFill/>
        </p:spPr>
        <p:txBody>
          <a:bodyPr wrap="square" rtlCol="0">
            <a:spAutoFit/>
          </a:bodyPr>
          <a:lstStyle/>
          <a:p>
            <a:r>
              <a:rPr kumimoji="1" lang="ja-JP" altLang="en-US" sz="900" b="1" dirty="0">
                <a:solidFill>
                  <a:srgbClr val="FF0000"/>
                </a:solidFill>
                <a:latin typeface="+mj-ea"/>
                <a:ea typeface="+mj-ea"/>
              </a:rPr>
              <a:t>どうにゅう</a:t>
            </a:r>
            <a:endParaRPr kumimoji="1" lang="en-US" altLang="ja-JP" sz="900" b="1" dirty="0">
              <a:solidFill>
                <a:srgbClr val="FF0000"/>
              </a:solidFill>
              <a:latin typeface="+mj-ea"/>
              <a:ea typeface="+mj-ea"/>
            </a:endParaRPr>
          </a:p>
        </p:txBody>
      </p:sp>
      <p:sp>
        <p:nvSpPr>
          <p:cNvPr id="4" name="テキスト ボックス 3">
            <a:extLst>
              <a:ext uri="{FF2B5EF4-FFF2-40B4-BE49-F238E27FC236}">
                <a16:creationId xmlns:a16="http://schemas.microsoft.com/office/drawing/2014/main" id="{D7F52AAC-6DB9-C32E-9536-1B880576DE91}"/>
              </a:ext>
            </a:extLst>
          </p:cNvPr>
          <p:cNvSpPr txBox="1"/>
          <p:nvPr/>
        </p:nvSpPr>
        <p:spPr>
          <a:xfrm>
            <a:off x="3245959" y="1428725"/>
            <a:ext cx="3918330" cy="230832"/>
          </a:xfrm>
          <a:prstGeom prst="rect">
            <a:avLst/>
          </a:prstGeom>
          <a:noFill/>
        </p:spPr>
        <p:txBody>
          <a:bodyPr wrap="square" rtlCol="0">
            <a:spAutoFit/>
          </a:bodyPr>
          <a:lstStyle/>
          <a:p>
            <a:r>
              <a:rPr kumimoji="1" lang="ja-JP" altLang="en-US" sz="900" b="1" dirty="0">
                <a:latin typeface="+mj-ea"/>
                <a:ea typeface="+mj-ea"/>
              </a:rPr>
              <a:t>おお　　　　　　　　　　　　　　　　　 　　　　　 　  さ      ぎ　　    もく   てき</a:t>
            </a:r>
            <a:endParaRPr kumimoji="1" lang="en-US" altLang="ja-JP" sz="900" b="1" dirty="0">
              <a:latin typeface="+mj-ea"/>
              <a:ea typeface="+mj-ea"/>
            </a:endParaRPr>
          </a:p>
        </p:txBody>
      </p:sp>
      <p:sp>
        <p:nvSpPr>
          <p:cNvPr id="5" name="テキスト ボックス 4">
            <a:extLst>
              <a:ext uri="{FF2B5EF4-FFF2-40B4-BE49-F238E27FC236}">
                <a16:creationId xmlns:a16="http://schemas.microsoft.com/office/drawing/2014/main" id="{883DA482-C861-19CA-6C5E-A4000C5110D8}"/>
              </a:ext>
            </a:extLst>
          </p:cNvPr>
          <p:cNvSpPr txBox="1"/>
          <p:nvPr/>
        </p:nvSpPr>
        <p:spPr>
          <a:xfrm>
            <a:off x="1217929" y="1862828"/>
            <a:ext cx="3642103" cy="230832"/>
          </a:xfrm>
          <a:prstGeom prst="rect">
            <a:avLst/>
          </a:prstGeom>
          <a:noFill/>
        </p:spPr>
        <p:txBody>
          <a:bodyPr wrap="square" rtlCol="0">
            <a:spAutoFit/>
          </a:bodyPr>
          <a:lstStyle/>
          <a:p>
            <a:r>
              <a:rPr kumimoji="1" lang="ja-JP" altLang="en-US" sz="900" b="1" dirty="0">
                <a:latin typeface="+mj-ea"/>
                <a:ea typeface="+mj-ea"/>
              </a:rPr>
              <a:t>じょ  がい　　　　　　　　　　　　　　　　　　　　　　　　 　　 き  のう　  　　そな</a:t>
            </a:r>
            <a:endParaRPr kumimoji="1" lang="en-US" altLang="ja-JP" sz="900" b="1" dirty="0">
              <a:latin typeface="+mj-ea"/>
              <a:ea typeface="+mj-ea"/>
            </a:endParaRPr>
          </a:p>
        </p:txBody>
      </p:sp>
      <p:sp>
        <p:nvSpPr>
          <p:cNvPr id="6" name="テキスト ボックス 5">
            <a:extLst>
              <a:ext uri="{FF2B5EF4-FFF2-40B4-BE49-F238E27FC236}">
                <a16:creationId xmlns:a16="http://schemas.microsoft.com/office/drawing/2014/main" id="{F4F8E719-476C-9C2A-6FE9-997A53192096}"/>
              </a:ext>
            </a:extLst>
          </p:cNvPr>
          <p:cNvSpPr txBox="1"/>
          <p:nvPr/>
        </p:nvSpPr>
        <p:spPr>
          <a:xfrm>
            <a:off x="1165468" y="2274715"/>
            <a:ext cx="7956376" cy="230832"/>
          </a:xfrm>
          <a:prstGeom prst="rect">
            <a:avLst/>
          </a:prstGeom>
          <a:noFill/>
        </p:spPr>
        <p:txBody>
          <a:bodyPr wrap="square" rtlCol="0">
            <a:spAutoFit/>
          </a:bodyPr>
          <a:lstStyle/>
          <a:p>
            <a:r>
              <a:rPr kumimoji="1" lang="ja-JP" altLang="en-US" sz="900" b="1" dirty="0">
                <a:latin typeface="+mj-ea"/>
                <a:ea typeface="+mj-ea"/>
              </a:rPr>
              <a:t>うたが                                                                                                                                                        き  のう</a:t>
            </a:r>
            <a:endParaRPr kumimoji="1" lang="en-US" altLang="ja-JP" sz="900" b="1" dirty="0">
              <a:latin typeface="+mj-ea"/>
              <a:ea typeface="+mj-ea"/>
            </a:endParaRPr>
          </a:p>
        </p:txBody>
      </p:sp>
      <p:sp>
        <p:nvSpPr>
          <p:cNvPr id="8" name="テキスト ボックス 7">
            <a:extLst>
              <a:ext uri="{FF2B5EF4-FFF2-40B4-BE49-F238E27FC236}">
                <a16:creationId xmlns:a16="http://schemas.microsoft.com/office/drawing/2014/main" id="{6F125909-EE6F-70A1-1ED7-3670EAFA9A63}"/>
              </a:ext>
            </a:extLst>
          </p:cNvPr>
          <p:cNvSpPr txBox="1"/>
          <p:nvPr/>
        </p:nvSpPr>
        <p:spPr>
          <a:xfrm>
            <a:off x="3118508" y="3126568"/>
            <a:ext cx="5903640" cy="230832"/>
          </a:xfrm>
          <a:prstGeom prst="rect">
            <a:avLst/>
          </a:prstGeom>
          <a:noFill/>
        </p:spPr>
        <p:txBody>
          <a:bodyPr wrap="square" rtlCol="0">
            <a:spAutoFit/>
          </a:bodyPr>
          <a:lstStyle/>
          <a:p>
            <a:r>
              <a:rPr kumimoji="1" lang="ja-JP" altLang="en-US" sz="900" b="1" dirty="0">
                <a:solidFill>
                  <a:srgbClr val="FF0000"/>
                </a:solidFill>
                <a:latin typeface="+mj-ea"/>
                <a:ea typeface="+mj-ea"/>
              </a:rPr>
              <a:t>そう    しん   もと　　　　  かく   にん</a:t>
            </a:r>
            <a:endParaRPr kumimoji="1" lang="en-US" altLang="ja-JP" sz="900" b="1" dirty="0">
              <a:solidFill>
                <a:srgbClr val="FF0000"/>
              </a:solidFill>
              <a:latin typeface="+mj-ea"/>
              <a:ea typeface="+mj-ea"/>
            </a:endParaRPr>
          </a:p>
        </p:txBody>
      </p:sp>
      <p:sp>
        <p:nvSpPr>
          <p:cNvPr id="9" name="テキスト ボックス 8">
            <a:extLst>
              <a:ext uri="{FF2B5EF4-FFF2-40B4-BE49-F238E27FC236}">
                <a16:creationId xmlns:a16="http://schemas.microsoft.com/office/drawing/2014/main" id="{BD769940-964F-DEFE-22C4-406FB5ACAFD1}"/>
              </a:ext>
            </a:extLst>
          </p:cNvPr>
          <p:cNvSpPr txBox="1"/>
          <p:nvPr/>
        </p:nvSpPr>
        <p:spPr>
          <a:xfrm>
            <a:off x="2921133" y="3628161"/>
            <a:ext cx="4531187" cy="230832"/>
          </a:xfrm>
          <a:prstGeom prst="rect">
            <a:avLst/>
          </a:prstGeom>
          <a:noFill/>
        </p:spPr>
        <p:txBody>
          <a:bodyPr wrap="square" rtlCol="0">
            <a:spAutoFit/>
          </a:bodyPr>
          <a:lstStyle/>
          <a:p>
            <a:r>
              <a:rPr kumimoji="1" lang="ja-JP" altLang="en-US" sz="900" b="1" dirty="0">
                <a:latin typeface="+mj-ea"/>
                <a:ea typeface="+mj-ea"/>
              </a:rPr>
              <a:t>  おく　　　　　　　　　　　　　　　　　　　　　　　　　　　　　　　　　そう  しん  もと         お　　　 　つ　　　　　     　　　</a:t>
            </a:r>
            <a:endParaRPr kumimoji="1" lang="en-US" altLang="ja-JP" sz="900" b="1" dirty="0">
              <a:latin typeface="+mj-ea"/>
              <a:ea typeface="+mj-ea"/>
            </a:endParaRPr>
          </a:p>
        </p:txBody>
      </p:sp>
      <p:sp>
        <p:nvSpPr>
          <p:cNvPr id="10" name="テキスト ボックス 9">
            <a:extLst>
              <a:ext uri="{FF2B5EF4-FFF2-40B4-BE49-F238E27FC236}">
                <a16:creationId xmlns:a16="http://schemas.microsoft.com/office/drawing/2014/main" id="{03B148C4-5F66-3C9B-95C6-70DDACC067D5}"/>
              </a:ext>
            </a:extLst>
          </p:cNvPr>
          <p:cNvSpPr txBox="1"/>
          <p:nvPr/>
        </p:nvSpPr>
        <p:spPr>
          <a:xfrm>
            <a:off x="990328" y="4069793"/>
            <a:ext cx="3293640" cy="230832"/>
          </a:xfrm>
          <a:prstGeom prst="rect">
            <a:avLst/>
          </a:prstGeom>
          <a:noFill/>
        </p:spPr>
        <p:txBody>
          <a:bodyPr wrap="square" rtlCol="0">
            <a:spAutoFit/>
          </a:bodyPr>
          <a:lstStyle/>
          <a:p>
            <a:r>
              <a:rPr kumimoji="1" lang="ja-JP" altLang="en-US" sz="900" b="1" dirty="0">
                <a:latin typeface="+mj-ea"/>
                <a:ea typeface="+mj-ea"/>
              </a:rPr>
              <a:t>かく  にん　　　　　せん  せい  　   　ほ    ご    しゃ 　 　 そう  だん</a:t>
            </a:r>
            <a:endParaRPr kumimoji="1" lang="en-US" altLang="ja-JP" sz="900" b="1" dirty="0">
              <a:latin typeface="+mj-ea"/>
              <a:ea typeface="+mj-ea"/>
            </a:endParaRPr>
          </a:p>
        </p:txBody>
      </p:sp>
      <p:sp>
        <p:nvSpPr>
          <p:cNvPr id="11" name="テキスト ボックス 10">
            <a:extLst>
              <a:ext uri="{FF2B5EF4-FFF2-40B4-BE49-F238E27FC236}">
                <a16:creationId xmlns:a16="http://schemas.microsoft.com/office/drawing/2014/main" id="{92F85384-947E-D8A1-C8C9-854FA46C79DC}"/>
              </a:ext>
            </a:extLst>
          </p:cNvPr>
          <p:cNvSpPr txBox="1"/>
          <p:nvPr/>
        </p:nvSpPr>
        <p:spPr>
          <a:xfrm>
            <a:off x="2627784" y="7785"/>
            <a:ext cx="6516216" cy="276999"/>
          </a:xfrm>
          <a:prstGeom prst="rect">
            <a:avLst/>
          </a:prstGeom>
          <a:noFill/>
        </p:spPr>
        <p:txBody>
          <a:bodyPr wrap="square" rtlCol="0">
            <a:spAutoFit/>
          </a:bodyPr>
          <a:lstStyle/>
          <a:p>
            <a:r>
              <a:rPr kumimoji="1" lang="ja-JP" altLang="en-US" sz="1200" b="1" dirty="0">
                <a:solidFill>
                  <a:schemeClr val="bg1"/>
                </a:solidFill>
                <a:latin typeface="+mj-ea"/>
                <a:ea typeface="+mj-ea"/>
              </a:rPr>
              <a:t>ま　　　 　　　こ</a:t>
            </a:r>
            <a:endParaRPr kumimoji="1" lang="en-US" altLang="ja-JP" sz="1200" b="1" dirty="0">
              <a:solidFill>
                <a:schemeClr val="bg1"/>
              </a:solidFill>
              <a:latin typeface="+mj-ea"/>
              <a:ea typeface="+mj-ea"/>
            </a:endParaRPr>
          </a:p>
        </p:txBody>
      </p:sp>
      <p:sp>
        <p:nvSpPr>
          <p:cNvPr id="15" name="四角形: 1 つの角を切り取る 14">
            <a:extLst>
              <a:ext uri="{FF2B5EF4-FFF2-40B4-BE49-F238E27FC236}">
                <a16:creationId xmlns:a16="http://schemas.microsoft.com/office/drawing/2014/main" id="{4E5963E2-29BD-E5EF-A288-E4718B6C98D4}"/>
              </a:ext>
            </a:extLst>
          </p:cNvPr>
          <p:cNvSpPr/>
          <p:nvPr/>
        </p:nvSpPr>
        <p:spPr>
          <a:xfrm>
            <a:off x="1115616" y="5599185"/>
            <a:ext cx="6840760" cy="638127"/>
          </a:xfrm>
          <a:prstGeom prst="snip1Rect">
            <a:avLst/>
          </a:prstGeom>
          <a:solidFill>
            <a:schemeClr val="accent1">
              <a:lumMod val="20000"/>
              <a:lumOff val="80000"/>
            </a:schemeClr>
          </a:solidFill>
          <a:ln w="6350"/>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rtlCol="0" anchor="ctr"/>
          <a:lstStyle>
            <a:defPPr>
              <a:defRPr lang="ja-JP"/>
            </a:defPPr>
            <a:lvl1pPr algn="l" defTabSz="457200" rtl="0" eaLnBrk="0" fontAlgn="base" hangingPunct="0">
              <a:spcBef>
                <a:spcPct val="0"/>
              </a:spcBef>
              <a:spcAft>
                <a:spcPct val="0"/>
              </a:spcAft>
              <a:defRPr kern="1200">
                <a:solidFill>
                  <a:schemeClr val="dk1"/>
                </a:solidFill>
                <a:latin typeface="+mn-lt"/>
                <a:ea typeface="+mn-ea"/>
                <a:cs typeface="+mn-cs"/>
              </a:defRPr>
            </a:lvl1pPr>
            <a:lvl2pPr marL="457200" algn="l" defTabSz="457200" rtl="0" eaLnBrk="0" fontAlgn="base" hangingPunct="0">
              <a:spcBef>
                <a:spcPct val="0"/>
              </a:spcBef>
              <a:spcAft>
                <a:spcPct val="0"/>
              </a:spcAft>
              <a:defRPr kern="1200">
                <a:solidFill>
                  <a:schemeClr val="dk1"/>
                </a:solidFill>
                <a:latin typeface="+mn-lt"/>
                <a:ea typeface="+mn-ea"/>
                <a:cs typeface="+mn-cs"/>
              </a:defRPr>
            </a:lvl2pPr>
            <a:lvl3pPr marL="914400" algn="l" defTabSz="457200" rtl="0" eaLnBrk="0" fontAlgn="base" hangingPunct="0">
              <a:spcBef>
                <a:spcPct val="0"/>
              </a:spcBef>
              <a:spcAft>
                <a:spcPct val="0"/>
              </a:spcAft>
              <a:defRPr kern="1200">
                <a:solidFill>
                  <a:schemeClr val="dk1"/>
                </a:solidFill>
                <a:latin typeface="+mn-lt"/>
                <a:ea typeface="+mn-ea"/>
                <a:cs typeface="+mn-cs"/>
              </a:defRPr>
            </a:lvl3pPr>
            <a:lvl4pPr marL="1371600" algn="l" defTabSz="457200" rtl="0" eaLnBrk="0" fontAlgn="base" hangingPunct="0">
              <a:spcBef>
                <a:spcPct val="0"/>
              </a:spcBef>
              <a:spcAft>
                <a:spcPct val="0"/>
              </a:spcAft>
              <a:defRPr kern="1200">
                <a:solidFill>
                  <a:schemeClr val="dk1"/>
                </a:solidFill>
                <a:latin typeface="+mn-lt"/>
                <a:ea typeface="+mn-ea"/>
                <a:cs typeface="+mn-cs"/>
              </a:defRPr>
            </a:lvl4pPr>
            <a:lvl5pPr marL="1828800" algn="l" defTabSz="457200"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kumimoji="1" lang="ja-JP" altLang="en-US" dirty="0">
              <a:ln w="0"/>
              <a:solidFill>
                <a:srgbClr val="FF0000"/>
              </a:solidFill>
              <a:effectLst>
                <a:outerShdw blurRad="38100" dist="25400" dir="5400000" algn="ctr" rotWithShape="0">
                  <a:srgbClr val="6E747A">
                    <a:alpha val="43000"/>
                  </a:srgbClr>
                </a:outerShdw>
              </a:effectLst>
              <a:latin typeface="+mj-ea"/>
              <a:ea typeface="+mj-ea"/>
            </a:endParaRPr>
          </a:p>
        </p:txBody>
      </p:sp>
      <p:sp>
        <p:nvSpPr>
          <p:cNvPr id="16" name="テキスト ボックス 8">
            <a:extLst>
              <a:ext uri="{FF2B5EF4-FFF2-40B4-BE49-F238E27FC236}">
                <a16:creationId xmlns:a16="http://schemas.microsoft.com/office/drawing/2014/main" id="{63924978-47D3-C93C-B347-EE9BA3DEEEE6}"/>
              </a:ext>
            </a:extLst>
          </p:cNvPr>
          <p:cNvSpPr txBox="1"/>
          <p:nvPr/>
        </p:nvSpPr>
        <p:spPr>
          <a:xfrm>
            <a:off x="1827140" y="5724847"/>
            <a:ext cx="5472608" cy="461665"/>
          </a:xfrm>
          <a:prstGeom prst="rect">
            <a:avLst/>
          </a:prstGeom>
          <a:noFill/>
        </p:spPr>
        <p:txBody>
          <a:bodyPr wrap="square" rtlCol="0">
            <a:spAutoFit/>
          </a:bodyPr>
          <a:ls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a:lstStyle>
          <a:p>
            <a:r>
              <a:rPr kumimoji="1" lang="en-US" altLang="ja-JP" sz="800" b="1" dirty="0">
                <a:solidFill>
                  <a:srgbClr val="FF0000"/>
                </a:solidFill>
                <a:latin typeface="+mj-ea"/>
                <a:ea typeface="+mj-ea"/>
              </a:rPr>
              <a:t>※</a:t>
            </a:r>
            <a:r>
              <a:rPr kumimoji="1" lang="ja-JP" altLang="en-US" sz="800" b="1" dirty="0">
                <a:solidFill>
                  <a:srgbClr val="FF0000"/>
                </a:solidFill>
                <a:latin typeface="+mj-ea"/>
                <a:ea typeface="+mj-ea"/>
              </a:rPr>
              <a:t>セキュリティソフトとは＝コンピュータウイルスを防ぐためのソフトウェアです。 パソコンやスマートフォンに導入しておけば、</a:t>
            </a:r>
            <a:endParaRPr kumimoji="1" lang="en-US" altLang="ja-JP" sz="800" b="1" dirty="0">
              <a:solidFill>
                <a:srgbClr val="FF0000"/>
              </a:solidFill>
              <a:latin typeface="+mj-ea"/>
              <a:ea typeface="+mj-ea"/>
            </a:endParaRPr>
          </a:p>
          <a:p>
            <a:endParaRPr kumimoji="1" lang="en-US" altLang="ja-JP" sz="800" b="1" dirty="0">
              <a:solidFill>
                <a:srgbClr val="FF0000"/>
              </a:solidFill>
              <a:latin typeface="+mj-ea"/>
              <a:ea typeface="+mj-ea"/>
            </a:endParaRPr>
          </a:p>
          <a:p>
            <a:r>
              <a:rPr kumimoji="1" lang="ja-JP" altLang="en-US" sz="800" b="1" dirty="0">
                <a:solidFill>
                  <a:srgbClr val="FF0000"/>
                </a:solidFill>
                <a:latin typeface="+mj-ea"/>
                <a:ea typeface="+mj-ea"/>
              </a:rPr>
              <a:t>　 個人情報の漏洩や不正アクセスのリスクを軽減することが可能です。</a:t>
            </a:r>
          </a:p>
        </p:txBody>
      </p:sp>
      <p:sp>
        <p:nvSpPr>
          <p:cNvPr id="17" name="テキスト ボックス 10">
            <a:extLst>
              <a:ext uri="{FF2B5EF4-FFF2-40B4-BE49-F238E27FC236}">
                <a16:creationId xmlns:a16="http://schemas.microsoft.com/office/drawing/2014/main" id="{DB5C5F9A-CBFB-5E4F-2B5D-DAE389ADBF92}"/>
              </a:ext>
            </a:extLst>
          </p:cNvPr>
          <p:cNvSpPr txBox="1"/>
          <p:nvPr/>
        </p:nvSpPr>
        <p:spPr>
          <a:xfrm>
            <a:off x="3915372" y="5633042"/>
            <a:ext cx="4617068" cy="169277"/>
          </a:xfrm>
          <a:prstGeom prst="rect">
            <a:avLst/>
          </a:prstGeom>
          <a:noFill/>
        </p:spPr>
        <p:txBody>
          <a:bodyPr wrap="square" rtlCol="0">
            <a:spAutoFit/>
          </a:bodyPr>
          <a:ls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a:lstStyle>
          <a:p>
            <a:r>
              <a:rPr kumimoji="1" lang="ja-JP" altLang="en-US" sz="500" dirty="0">
                <a:solidFill>
                  <a:srgbClr val="FF0000"/>
                </a:solidFill>
                <a:latin typeface="+mj-ea"/>
                <a:ea typeface="+mj-ea"/>
              </a:rPr>
              <a:t>ふせ　　　　　　　　　　　　　　　　　　　　　　　　　　　　　　　　　　　　　　　　　　　　　　　　　　　　　どうにゅう</a:t>
            </a:r>
          </a:p>
        </p:txBody>
      </p:sp>
      <p:sp>
        <p:nvSpPr>
          <p:cNvPr id="18" name="テキスト ボックス 18">
            <a:extLst>
              <a:ext uri="{FF2B5EF4-FFF2-40B4-BE49-F238E27FC236}">
                <a16:creationId xmlns:a16="http://schemas.microsoft.com/office/drawing/2014/main" id="{6638D667-5A98-8122-F820-4F2214B5A59D}"/>
              </a:ext>
            </a:extLst>
          </p:cNvPr>
          <p:cNvSpPr txBox="1"/>
          <p:nvPr/>
        </p:nvSpPr>
        <p:spPr>
          <a:xfrm>
            <a:off x="1943448" y="5876874"/>
            <a:ext cx="6561996" cy="169277"/>
          </a:xfrm>
          <a:prstGeom prst="rect">
            <a:avLst/>
          </a:prstGeom>
          <a:noFill/>
        </p:spPr>
        <p:txBody>
          <a:bodyPr wrap="square" rtlCol="0">
            <a:spAutoFit/>
          </a:bodyPr>
          <a:ls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a:lstStyle>
          <a:p>
            <a:r>
              <a:rPr kumimoji="1" lang="ja-JP" altLang="en-US" sz="500" dirty="0">
                <a:solidFill>
                  <a:srgbClr val="FF0000"/>
                </a:solidFill>
                <a:latin typeface="+mj-ea"/>
                <a:ea typeface="+mj-ea"/>
              </a:rPr>
              <a:t>こじんじょうほう　　ろうえい　　ふせい　　　　　　　　　　　　　　　　　　　けいげん　　　　　　　　　　かのう</a:t>
            </a:r>
          </a:p>
        </p:txBody>
      </p:sp>
      <p:sp>
        <p:nvSpPr>
          <p:cNvPr id="19" name="テキスト ボックス 6">
            <a:extLst>
              <a:ext uri="{FF2B5EF4-FFF2-40B4-BE49-F238E27FC236}">
                <a16:creationId xmlns:a16="http://schemas.microsoft.com/office/drawing/2014/main" id="{188CB2BC-1ACB-1E3C-5773-70303B8D8DDF}"/>
              </a:ext>
            </a:extLst>
          </p:cNvPr>
          <p:cNvSpPr txBox="1"/>
          <p:nvPr/>
        </p:nvSpPr>
        <p:spPr>
          <a:xfrm>
            <a:off x="1303768" y="1021011"/>
            <a:ext cx="285935" cy="230832"/>
          </a:xfrm>
          <a:prstGeom prst="rect">
            <a:avLst/>
          </a:prstGeom>
          <a:noFill/>
        </p:spPr>
        <p:txBody>
          <a:bodyPr wrap="square" rtlCol="0">
            <a:spAutoFit/>
          </a:bodyPr>
          <a:ls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a:lstStyle>
          <a:p>
            <a:r>
              <a:rPr kumimoji="1" lang="en-US" altLang="ja-JP" sz="900" b="1" dirty="0">
                <a:solidFill>
                  <a:srgbClr val="FF0000"/>
                </a:solidFill>
                <a:latin typeface="+mn-ea"/>
                <a:ea typeface="+mn-ea"/>
              </a:rPr>
              <a:t>※</a:t>
            </a:r>
            <a:endParaRPr kumimoji="1" lang="ja-JP" altLang="en-US" sz="900" b="1" dirty="0">
              <a:solidFill>
                <a:srgbClr val="FF0000"/>
              </a:solidFill>
              <a:latin typeface="+mn-ea"/>
              <a:ea typeface="+mn-ea"/>
            </a:endParaRPr>
          </a:p>
        </p:txBody>
      </p:sp>
      <p:sp>
        <p:nvSpPr>
          <p:cNvPr id="7" name="フッター プレースホルダー 2">
            <a:extLst>
              <a:ext uri="{FF2B5EF4-FFF2-40B4-BE49-F238E27FC236}">
                <a16:creationId xmlns:a16="http://schemas.microsoft.com/office/drawing/2014/main" id="{AF2372ED-D11F-35DE-A455-876E27F407D3}"/>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3" name="フッター プレースホルダー 2">
            <a:extLst>
              <a:ext uri="{FF2B5EF4-FFF2-40B4-BE49-F238E27FC236}">
                <a16:creationId xmlns:a16="http://schemas.microsoft.com/office/drawing/2014/main" id="{730FE6DD-0608-1A00-7703-4B08D9CE0D82}"/>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1403066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直角三角形 15">
            <a:extLst>
              <a:ext uri="{FF2B5EF4-FFF2-40B4-BE49-F238E27FC236}">
                <a16:creationId xmlns:a16="http://schemas.microsoft.com/office/drawing/2014/main" id="{488D50C5-F1F6-C761-AB45-D09B3C1450E4}"/>
              </a:ext>
            </a:extLst>
          </p:cNvPr>
          <p:cNvSpPr/>
          <p:nvPr/>
        </p:nvSpPr>
        <p:spPr>
          <a:xfrm>
            <a:off x="-18728" y="876598"/>
            <a:ext cx="4995094" cy="5471120"/>
          </a:xfrm>
          <a:prstGeom prst="rtTriangle">
            <a:avLst/>
          </a:prstGeom>
          <a:pattFill prst="wd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kumimoji="1" lang="ja-JP" altLang="en-US"/>
          </a:p>
        </p:txBody>
      </p:sp>
      <p:grpSp>
        <p:nvGrpSpPr>
          <p:cNvPr id="9219" name="正方形/長方形 2"/>
          <p:cNvGrpSpPr>
            <a:grpSpLocks/>
          </p:cNvGrpSpPr>
          <p:nvPr/>
        </p:nvGrpSpPr>
        <p:grpSpPr bwMode="auto">
          <a:xfrm>
            <a:off x="-30163" y="-30163"/>
            <a:ext cx="9240838" cy="1004511"/>
            <a:chOff x="-19" y="-19"/>
            <a:chExt cx="5821" cy="914"/>
          </a:xfrm>
        </p:grpSpPr>
        <p:pic>
          <p:nvPicPr>
            <p:cNvPr id="9232"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①フィッシング詐欺</a:t>
              </a:r>
            </a:p>
          </p:txBody>
        </p:sp>
      </p:grpSp>
      <p:pic>
        <p:nvPicPr>
          <p:cNvPr id="46" name="図 4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75673" y="1748610"/>
            <a:ext cx="2547472" cy="4055211"/>
          </a:xfrm>
          <a:prstGeom prst="rect">
            <a:avLst/>
          </a:prstGeom>
        </p:spPr>
      </p:pic>
      <p:sp>
        <p:nvSpPr>
          <p:cNvPr id="47" name="正方形/長方形 46"/>
          <p:cNvSpPr/>
          <p:nvPr/>
        </p:nvSpPr>
        <p:spPr>
          <a:xfrm>
            <a:off x="958101" y="2616454"/>
            <a:ext cx="2196309" cy="2807803"/>
          </a:xfrm>
          <a:prstGeom prst="rect">
            <a:avLst/>
          </a:prstGeom>
          <a:solidFill>
            <a:srgbClr val="D6F0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j-ea"/>
              <a:ea typeface="+mj-ea"/>
            </a:endParaRPr>
          </a:p>
        </p:txBody>
      </p:sp>
      <p:sp>
        <p:nvSpPr>
          <p:cNvPr id="48" name="テキスト ボックス 47"/>
          <p:cNvSpPr txBox="1"/>
          <p:nvPr/>
        </p:nvSpPr>
        <p:spPr>
          <a:xfrm>
            <a:off x="1098457" y="2734148"/>
            <a:ext cx="1944133" cy="338554"/>
          </a:xfrm>
          <a:prstGeom prst="rect">
            <a:avLst/>
          </a:prstGeom>
          <a:noFill/>
        </p:spPr>
        <p:txBody>
          <a:bodyPr wrap="square" rtlCol="0">
            <a:spAutoFit/>
          </a:bodyPr>
          <a:lstStyle/>
          <a:p>
            <a:r>
              <a:rPr kumimoji="1" lang="ja-JP" altLang="en-US" sz="1600" b="1" dirty="0">
                <a:latin typeface="+mj-ea"/>
                <a:ea typeface="+mj-ea"/>
              </a:rPr>
              <a:t>外国製限定自転車</a:t>
            </a:r>
            <a:endParaRPr kumimoji="1" lang="en-US" altLang="ja-JP" sz="1600" b="1" dirty="0">
              <a:latin typeface="+mj-ea"/>
              <a:ea typeface="+mj-ea"/>
            </a:endParaRPr>
          </a:p>
        </p:txBody>
      </p:sp>
      <p:sp>
        <p:nvSpPr>
          <p:cNvPr id="49" name="テキスト ボックス 48"/>
          <p:cNvSpPr txBox="1"/>
          <p:nvPr/>
        </p:nvSpPr>
        <p:spPr>
          <a:xfrm>
            <a:off x="1277048" y="3551930"/>
            <a:ext cx="1948672" cy="777777"/>
          </a:xfrm>
          <a:prstGeom prst="rect">
            <a:avLst/>
          </a:prstGeom>
          <a:noFill/>
        </p:spPr>
        <p:txBody>
          <a:bodyPr wrap="square" rtlCol="0">
            <a:spAutoFit/>
          </a:bodyPr>
          <a:lstStyle/>
          <a:p>
            <a:pPr>
              <a:lnSpc>
                <a:spcPts val="2900"/>
              </a:lnSpc>
            </a:pPr>
            <a:r>
              <a:rPr kumimoji="1" lang="ja-JP" altLang="en-US" sz="1600" b="1" dirty="0">
                <a:latin typeface="+mj-ea"/>
                <a:ea typeface="+mj-ea"/>
              </a:rPr>
              <a:t>最大９０％オフ！</a:t>
            </a:r>
            <a:endParaRPr kumimoji="1" lang="en-US" altLang="ja-JP" sz="1600" b="1" dirty="0">
              <a:latin typeface="+mj-ea"/>
              <a:ea typeface="+mj-ea"/>
            </a:endParaRPr>
          </a:p>
          <a:p>
            <a:pPr>
              <a:lnSpc>
                <a:spcPts val="2900"/>
              </a:lnSpc>
            </a:pPr>
            <a:r>
              <a:rPr kumimoji="1" lang="ja-JP" altLang="en-US" sz="1600" b="1" dirty="0">
                <a:latin typeface="+mj-ea"/>
                <a:ea typeface="+mj-ea"/>
              </a:rPr>
              <a:t>在庫一掃セール</a:t>
            </a:r>
            <a:endParaRPr kumimoji="1" lang="en-US" altLang="ja-JP" sz="1600" b="1" dirty="0">
              <a:latin typeface="+mj-ea"/>
              <a:ea typeface="+mj-ea"/>
            </a:endParaRPr>
          </a:p>
        </p:txBody>
      </p:sp>
      <p:sp>
        <p:nvSpPr>
          <p:cNvPr id="50" name="テキスト ボックス 49"/>
          <p:cNvSpPr txBox="1"/>
          <p:nvPr/>
        </p:nvSpPr>
        <p:spPr>
          <a:xfrm>
            <a:off x="1099539" y="3081947"/>
            <a:ext cx="1871353" cy="369332"/>
          </a:xfrm>
          <a:prstGeom prst="rect">
            <a:avLst/>
          </a:prstGeom>
          <a:solidFill>
            <a:srgbClr val="FF0000"/>
          </a:solidFill>
          <a:ln>
            <a:solidFill>
              <a:srgbClr val="FF0000"/>
            </a:solidFill>
          </a:ln>
        </p:spPr>
        <p:txBody>
          <a:bodyPr wrap="square" rtlCol="0">
            <a:spAutoFit/>
          </a:bodyPr>
          <a:lstStyle/>
          <a:p>
            <a:pPr algn="ctr"/>
            <a:r>
              <a:rPr kumimoji="1" lang="ja-JP" altLang="en-US" b="1" dirty="0">
                <a:solidFill>
                  <a:schemeClr val="bg1"/>
                </a:solidFill>
                <a:latin typeface="+mj-ea"/>
                <a:ea typeface="+mj-ea"/>
              </a:rPr>
              <a:t>１０万円→１万円</a:t>
            </a:r>
          </a:p>
        </p:txBody>
      </p:sp>
      <p:pic>
        <p:nvPicPr>
          <p:cNvPr id="42" name="Picture 12" descr="C:\Users\crestec\Desktop\平井作業フォルダ\CEC_2018年度用(捨てないで！)\ペープサート教材\ペープサート教材_イラスト集_HTML版\Links\255.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04438" y="4344557"/>
            <a:ext cx="1687343" cy="1138462"/>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a:extLst>
              <a:ext uri="{FF2B5EF4-FFF2-40B4-BE49-F238E27FC236}">
                <a16:creationId xmlns:a16="http://schemas.microsoft.com/office/drawing/2014/main" id="{35DBAAEB-5D4F-6903-BEE1-7E145AFD80FF}"/>
              </a:ext>
            </a:extLst>
          </p:cNvPr>
          <p:cNvSpPr txBox="1"/>
          <p:nvPr/>
        </p:nvSpPr>
        <p:spPr>
          <a:xfrm>
            <a:off x="2873419" y="17122"/>
            <a:ext cx="978501" cy="276999"/>
          </a:xfrm>
          <a:prstGeom prst="rect">
            <a:avLst/>
          </a:prstGeom>
          <a:noFill/>
        </p:spPr>
        <p:txBody>
          <a:bodyPr wrap="square" rtlCol="0">
            <a:spAutoFit/>
          </a:bodyPr>
          <a:lstStyle/>
          <a:p>
            <a:r>
              <a:rPr kumimoji="1" lang="ja-JP" altLang="en-US" sz="1200" b="1" dirty="0">
                <a:solidFill>
                  <a:schemeClr val="bg1"/>
                </a:solidFill>
                <a:latin typeface="+mj-ea"/>
                <a:ea typeface="+mj-ea"/>
              </a:rPr>
              <a:t>さ       ぎ</a:t>
            </a:r>
            <a:endParaRPr kumimoji="1" lang="en-US" altLang="ja-JP" sz="1200" b="1" dirty="0">
              <a:solidFill>
                <a:schemeClr val="bg1"/>
              </a:solidFill>
              <a:latin typeface="+mj-ea"/>
              <a:ea typeface="+mj-ea"/>
            </a:endParaRPr>
          </a:p>
        </p:txBody>
      </p:sp>
      <p:sp>
        <p:nvSpPr>
          <p:cNvPr id="3" name="正方形/長方形 2">
            <a:extLst>
              <a:ext uri="{FF2B5EF4-FFF2-40B4-BE49-F238E27FC236}">
                <a16:creationId xmlns:a16="http://schemas.microsoft.com/office/drawing/2014/main" id="{28D2C2A5-DDC0-2291-37EE-3434843251EB}"/>
              </a:ext>
            </a:extLst>
          </p:cNvPr>
          <p:cNvSpPr/>
          <p:nvPr/>
        </p:nvSpPr>
        <p:spPr>
          <a:xfrm>
            <a:off x="1346131" y="1014730"/>
            <a:ext cx="6451738" cy="523220"/>
          </a:xfrm>
          <a:prstGeom prst="rect">
            <a:avLst/>
          </a:prstGeom>
          <a:noFill/>
        </p:spPr>
        <p:txBody>
          <a:bodyPr wrap="square">
            <a:spAutoFit/>
          </a:bodyPr>
          <a:lstStyle/>
          <a:p>
            <a:pPr marL="0" marR="0" lvl="0" indent="0" algn="l" defTabSz="457200" rtl="0" eaLnBrk="1" fontAlgn="base" latinLnBrk="0" hangingPunct="1">
              <a:lnSpc>
                <a:spcPct val="100000"/>
              </a:lnSpc>
              <a:spcBef>
                <a:spcPct val="0"/>
              </a:spcBef>
              <a:spcAft>
                <a:spcPct val="0"/>
              </a:spcAft>
              <a:buClrTx/>
              <a:buSzPct val="100000"/>
              <a:buFontTx/>
              <a:buNone/>
              <a:tabLst/>
              <a:defRPr/>
            </a:pPr>
            <a:r>
              <a:rPr lang="ja-JP" altLang="en-US" sz="2800" b="1" u="sng" dirty="0">
                <a:ln w="0"/>
                <a:solidFill>
                  <a:srgbClr val="FF0000"/>
                </a:solidFill>
                <a:effectLst>
                  <a:outerShdw blurRad="38100" dist="19050" dir="2700000" algn="tl" rotWithShape="0">
                    <a:prstClr val="black">
                      <a:alpha val="40000"/>
                    </a:prstClr>
                  </a:outerShdw>
                </a:effectLst>
                <a:latin typeface="+mj-ea"/>
                <a:ea typeface="+mj-ea"/>
                <a:cs typeface="Arial"/>
              </a:rPr>
              <a:t>ネットで買い物をしようと検索していると・・</a:t>
            </a:r>
            <a:endParaRPr kumimoji="0" lang="en-US" altLang="ja-JP" sz="2800" b="1" i="0" u="sng" strike="noStrike" kern="1200" cap="none" spc="0" normalizeH="0" baseline="0" noProof="0" dirty="0">
              <a:ln w="9525">
                <a:solidFill>
                  <a:prstClr val="black"/>
                </a:solidFill>
                <a:prstDash val="solid"/>
              </a:ln>
              <a:solidFill>
                <a:srgbClr val="FF0000"/>
              </a:solidFill>
              <a:effectLst>
                <a:outerShdw blurRad="50800" dist="38100" dir="5400000" algn="ctr" rotWithShape="0">
                  <a:prstClr val="black"/>
                </a:outerShdw>
              </a:effectLst>
              <a:uLnTx/>
              <a:uFillTx/>
              <a:latin typeface="+mj-ea"/>
              <a:ea typeface="+mj-ea"/>
              <a:cs typeface="Arial"/>
            </a:endParaRPr>
          </a:p>
        </p:txBody>
      </p:sp>
      <p:sp>
        <p:nvSpPr>
          <p:cNvPr id="4" name="吹き出し: 角を丸めた四角形 3">
            <a:extLst>
              <a:ext uri="{FF2B5EF4-FFF2-40B4-BE49-F238E27FC236}">
                <a16:creationId xmlns:a16="http://schemas.microsoft.com/office/drawing/2014/main" id="{3F18F1FB-E9CA-0DA9-BE05-7694849A7870}"/>
              </a:ext>
            </a:extLst>
          </p:cNvPr>
          <p:cNvSpPr/>
          <p:nvPr/>
        </p:nvSpPr>
        <p:spPr>
          <a:xfrm>
            <a:off x="5038106" y="1765332"/>
            <a:ext cx="3228007" cy="2599772"/>
          </a:xfrm>
          <a:prstGeom prst="wedgeRoundRectCallout">
            <a:avLst>
              <a:gd name="adj1" fmla="val -56009"/>
              <a:gd name="adj2" fmla="val 12443"/>
              <a:gd name="adj3" fmla="val 16667"/>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C4B6B255-4CE4-C310-5B26-23AC3005555B}"/>
              </a:ext>
            </a:extLst>
          </p:cNvPr>
          <p:cNvSpPr txBox="1"/>
          <p:nvPr/>
        </p:nvSpPr>
        <p:spPr>
          <a:xfrm>
            <a:off x="5246893" y="1992691"/>
            <a:ext cx="2878136" cy="1881284"/>
          </a:xfrm>
          <a:prstGeom prst="rect">
            <a:avLst/>
          </a:prstGeom>
          <a:noFill/>
        </p:spPr>
        <p:txBody>
          <a:bodyPr wrap="square" rtlCol="0">
            <a:spAutoFit/>
          </a:bodyPr>
          <a:lstStyle/>
          <a:p>
            <a:pPr>
              <a:lnSpc>
                <a:spcPct val="150000"/>
              </a:lnSpc>
            </a:pPr>
            <a:r>
              <a:rPr kumimoji="1" lang="ja-JP" altLang="en-US" sz="1600" b="1" dirty="0">
                <a:solidFill>
                  <a:schemeClr val="bg1"/>
                </a:solidFill>
                <a:effectLst>
                  <a:outerShdw blurRad="38100" dist="38100" dir="2700000" algn="tl">
                    <a:srgbClr val="000000">
                      <a:alpha val="43137"/>
                    </a:srgbClr>
                  </a:outerShdw>
                </a:effectLst>
                <a:latin typeface="+mj-ea"/>
                <a:ea typeface="+mj-ea"/>
              </a:rPr>
              <a:t>家にいることが多くなって、体を動かしていないな～。</a:t>
            </a:r>
          </a:p>
          <a:p>
            <a:pPr>
              <a:lnSpc>
                <a:spcPct val="150000"/>
              </a:lnSpc>
            </a:pPr>
            <a:r>
              <a:rPr kumimoji="1" lang="ja-JP" altLang="en-US" sz="1600" b="1" dirty="0">
                <a:solidFill>
                  <a:schemeClr val="bg1"/>
                </a:solidFill>
                <a:effectLst>
                  <a:outerShdw blurRad="38100" dist="38100" dir="2700000" algn="tl">
                    <a:srgbClr val="000000">
                      <a:alpha val="43137"/>
                    </a:srgbClr>
                  </a:outerShdw>
                </a:effectLst>
                <a:latin typeface="+mj-ea"/>
                <a:ea typeface="+mj-ea"/>
              </a:rPr>
              <a:t>なんか安い自転車ないかな～</a:t>
            </a:r>
            <a:endParaRPr kumimoji="1" lang="en-US" altLang="ja-JP" sz="1600" b="1" dirty="0">
              <a:solidFill>
                <a:schemeClr val="bg1"/>
              </a:solidFill>
              <a:effectLst>
                <a:outerShdw blurRad="38100" dist="38100" dir="2700000" algn="tl">
                  <a:srgbClr val="000000">
                    <a:alpha val="43137"/>
                  </a:srgbClr>
                </a:outerShdw>
              </a:effectLst>
              <a:latin typeface="+mj-ea"/>
              <a:ea typeface="+mj-ea"/>
            </a:endParaRPr>
          </a:p>
          <a:p>
            <a:pPr>
              <a:lnSpc>
                <a:spcPct val="150000"/>
              </a:lnSpc>
            </a:pPr>
            <a:r>
              <a:rPr kumimoji="1" lang="ja-JP" altLang="en-US" sz="1600" b="1" dirty="0">
                <a:solidFill>
                  <a:schemeClr val="bg1"/>
                </a:solidFill>
                <a:effectLst>
                  <a:outerShdw blurRad="38100" dist="38100" dir="2700000" algn="tl">
                    <a:srgbClr val="000000">
                      <a:alpha val="43137"/>
                    </a:srgbClr>
                  </a:outerShdw>
                </a:effectLst>
                <a:latin typeface="+mj-ea"/>
                <a:ea typeface="+mj-ea"/>
              </a:rPr>
              <a:t>あった！これカッコイイ！</a:t>
            </a:r>
          </a:p>
          <a:p>
            <a:pPr>
              <a:lnSpc>
                <a:spcPct val="150000"/>
              </a:lnSpc>
            </a:pPr>
            <a:r>
              <a:rPr kumimoji="1" lang="ja-JP" altLang="en-US" sz="1600" b="1" dirty="0">
                <a:solidFill>
                  <a:schemeClr val="bg1"/>
                </a:solidFill>
                <a:effectLst>
                  <a:outerShdw blurRad="38100" dist="38100" dir="2700000" algn="tl">
                    <a:srgbClr val="000000">
                      <a:alpha val="43137"/>
                    </a:srgbClr>
                  </a:outerShdw>
                </a:effectLst>
                <a:latin typeface="+mj-ea"/>
                <a:ea typeface="+mj-ea"/>
              </a:rPr>
              <a:t>しかも、こんなに安くなってる！</a:t>
            </a:r>
          </a:p>
        </p:txBody>
      </p:sp>
      <p:sp>
        <p:nvSpPr>
          <p:cNvPr id="6" name="テキスト ボックス 5">
            <a:extLst>
              <a:ext uri="{FF2B5EF4-FFF2-40B4-BE49-F238E27FC236}">
                <a16:creationId xmlns:a16="http://schemas.microsoft.com/office/drawing/2014/main" id="{DFD83C5E-2883-8876-E158-F49207609208}"/>
              </a:ext>
            </a:extLst>
          </p:cNvPr>
          <p:cNvSpPr txBox="1"/>
          <p:nvPr/>
        </p:nvSpPr>
        <p:spPr>
          <a:xfrm>
            <a:off x="5282988" y="2318861"/>
            <a:ext cx="3018294" cy="215444"/>
          </a:xfrm>
          <a:prstGeom prst="rect">
            <a:avLst/>
          </a:prstGeom>
          <a:noFill/>
        </p:spPr>
        <p:txBody>
          <a:bodyPr wrap="square" rtlCol="0">
            <a:spAutoFit/>
          </a:bodyPr>
          <a:lstStyle/>
          <a:p>
            <a:r>
              <a:rPr kumimoji="1" lang="ja-JP" altLang="en-US" sz="800" b="1" dirty="0">
                <a:solidFill>
                  <a:schemeClr val="bg1"/>
                </a:solidFill>
                <a:latin typeface="+mj-ea"/>
                <a:ea typeface="+mj-ea"/>
              </a:rPr>
              <a:t>うご　</a:t>
            </a:r>
            <a:endParaRPr kumimoji="1" lang="en-US" altLang="ja-JP" sz="800" b="1" dirty="0">
              <a:solidFill>
                <a:schemeClr val="bg1"/>
              </a:solidFill>
              <a:latin typeface="+mj-ea"/>
              <a:ea typeface="+mj-ea"/>
            </a:endParaRPr>
          </a:p>
        </p:txBody>
      </p:sp>
      <p:sp>
        <p:nvSpPr>
          <p:cNvPr id="7" name="テキスト ボックス 6">
            <a:extLst>
              <a:ext uri="{FF2B5EF4-FFF2-40B4-BE49-F238E27FC236}">
                <a16:creationId xmlns:a16="http://schemas.microsoft.com/office/drawing/2014/main" id="{7A6CF9CF-9D6E-0AAC-020A-F714C279FDB7}"/>
              </a:ext>
            </a:extLst>
          </p:cNvPr>
          <p:cNvSpPr txBox="1"/>
          <p:nvPr/>
        </p:nvSpPr>
        <p:spPr>
          <a:xfrm>
            <a:off x="5247819" y="1949381"/>
            <a:ext cx="2822575" cy="215444"/>
          </a:xfrm>
          <a:prstGeom prst="rect">
            <a:avLst/>
          </a:prstGeom>
          <a:noFill/>
        </p:spPr>
        <p:txBody>
          <a:bodyPr wrap="square" rtlCol="0">
            <a:spAutoFit/>
          </a:bodyPr>
          <a:lstStyle/>
          <a:p>
            <a:r>
              <a:rPr kumimoji="1" lang="ja-JP" altLang="en-US" sz="800" b="1" dirty="0">
                <a:solidFill>
                  <a:schemeClr val="bg1"/>
                </a:solidFill>
                <a:latin typeface="+mj-ea"/>
                <a:ea typeface="+mj-ea"/>
              </a:rPr>
              <a:t>いえ　　　　　　　　　　　　　　　　　おお　　　　　　　　　　　からだ</a:t>
            </a:r>
            <a:endParaRPr kumimoji="1" lang="en-US" altLang="ja-JP" sz="800" b="1" dirty="0">
              <a:solidFill>
                <a:schemeClr val="bg1"/>
              </a:solidFill>
              <a:latin typeface="+mj-ea"/>
              <a:ea typeface="+mj-ea"/>
            </a:endParaRPr>
          </a:p>
        </p:txBody>
      </p:sp>
      <p:grpSp>
        <p:nvGrpSpPr>
          <p:cNvPr id="8" name="グループ化 7"/>
          <p:cNvGrpSpPr/>
          <p:nvPr/>
        </p:nvGrpSpPr>
        <p:grpSpPr>
          <a:xfrm flipH="1">
            <a:off x="3942903" y="3176323"/>
            <a:ext cx="1546226" cy="2340862"/>
            <a:chOff x="5076056" y="2956315"/>
            <a:chExt cx="1652151" cy="2844978"/>
          </a:xfrm>
        </p:grpSpPr>
        <p:pic>
          <p:nvPicPr>
            <p:cNvPr id="52" name="Picture 42" descr="C:\Users\crestec\Desktop\平井作業フォルダ\CEC_2018年度用(捨てないで！)\ペープサート教材\ペープサート教材_イラスト集_Delivery\ペープサート教材_イラスト集\キャラ\中学生男子\004_中学男子_制服_スマホ持ち.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76056" y="4342191"/>
              <a:ext cx="1652151" cy="1459102"/>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25" descr="C:\Users\crestec\Desktop\平井作業フォルダ\CEC_2018年度用(捨てないで！)\ペープサート教材\ペープサート教材_イラスト集_Delivery\ペープサート教材_イラスト集\キャラ\中学生男子\002_中学男子B_喜ぶ.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94945" y="2956315"/>
              <a:ext cx="1214372" cy="1533443"/>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テキスト ボックス 8">
            <a:extLst>
              <a:ext uri="{FF2B5EF4-FFF2-40B4-BE49-F238E27FC236}">
                <a16:creationId xmlns:a16="http://schemas.microsoft.com/office/drawing/2014/main" id="{0E7A750F-6945-CDCE-8117-651477A5BB29}"/>
              </a:ext>
            </a:extLst>
          </p:cNvPr>
          <p:cNvSpPr txBox="1"/>
          <p:nvPr/>
        </p:nvSpPr>
        <p:spPr>
          <a:xfrm>
            <a:off x="5881336" y="2678740"/>
            <a:ext cx="2391927" cy="215444"/>
          </a:xfrm>
          <a:prstGeom prst="rect">
            <a:avLst/>
          </a:prstGeom>
          <a:noFill/>
        </p:spPr>
        <p:txBody>
          <a:bodyPr wrap="square" rtlCol="0">
            <a:spAutoFit/>
          </a:bodyPr>
          <a:lstStyle/>
          <a:p>
            <a:r>
              <a:rPr kumimoji="1" lang="ja-JP" altLang="en-US" sz="800" b="1" dirty="0">
                <a:solidFill>
                  <a:schemeClr val="bg1"/>
                </a:solidFill>
                <a:latin typeface="+mj-ea"/>
                <a:ea typeface="+mj-ea"/>
              </a:rPr>
              <a:t>やす　　　じ  てん  しゃ</a:t>
            </a:r>
            <a:endParaRPr kumimoji="1" lang="en-US" altLang="ja-JP" sz="800" b="1" dirty="0">
              <a:solidFill>
                <a:schemeClr val="bg1"/>
              </a:solidFill>
              <a:latin typeface="+mj-ea"/>
              <a:ea typeface="+mj-ea"/>
            </a:endParaRPr>
          </a:p>
        </p:txBody>
      </p:sp>
      <p:sp>
        <p:nvSpPr>
          <p:cNvPr id="10" name="テキスト ボックス 9">
            <a:extLst>
              <a:ext uri="{FF2B5EF4-FFF2-40B4-BE49-F238E27FC236}">
                <a16:creationId xmlns:a16="http://schemas.microsoft.com/office/drawing/2014/main" id="{8CC2992F-1284-E453-8066-733964BC9F3B}"/>
              </a:ext>
            </a:extLst>
          </p:cNvPr>
          <p:cNvSpPr txBox="1"/>
          <p:nvPr/>
        </p:nvSpPr>
        <p:spPr>
          <a:xfrm>
            <a:off x="6659106" y="3429000"/>
            <a:ext cx="1578134" cy="215444"/>
          </a:xfrm>
          <a:prstGeom prst="rect">
            <a:avLst/>
          </a:prstGeom>
          <a:noFill/>
        </p:spPr>
        <p:txBody>
          <a:bodyPr wrap="square" rtlCol="0">
            <a:spAutoFit/>
          </a:bodyPr>
          <a:lstStyle/>
          <a:p>
            <a:r>
              <a:rPr kumimoji="1" lang="ja-JP" altLang="en-US" sz="800" b="1" dirty="0">
                <a:solidFill>
                  <a:schemeClr val="bg1"/>
                </a:solidFill>
                <a:latin typeface="+mj-ea"/>
                <a:ea typeface="+mj-ea"/>
              </a:rPr>
              <a:t>やす</a:t>
            </a:r>
            <a:endParaRPr kumimoji="1" lang="en-US" altLang="ja-JP" sz="800" b="1" dirty="0">
              <a:solidFill>
                <a:schemeClr val="bg1"/>
              </a:solidFill>
              <a:latin typeface="+mj-ea"/>
              <a:ea typeface="+mj-ea"/>
            </a:endParaRPr>
          </a:p>
        </p:txBody>
      </p:sp>
      <p:sp>
        <p:nvSpPr>
          <p:cNvPr id="11" name="テキスト ボックス 10">
            <a:extLst>
              <a:ext uri="{FF2B5EF4-FFF2-40B4-BE49-F238E27FC236}">
                <a16:creationId xmlns:a16="http://schemas.microsoft.com/office/drawing/2014/main" id="{E43E8B06-27E7-BFB5-E313-0D5F6EA2B445}"/>
              </a:ext>
            </a:extLst>
          </p:cNvPr>
          <p:cNvSpPr txBox="1"/>
          <p:nvPr/>
        </p:nvSpPr>
        <p:spPr>
          <a:xfrm>
            <a:off x="1134113" y="2602883"/>
            <a:ext cx="1944132" cy="215444"/>
          </a:xfrm>
          <a:prstGeom prst="rect">
            <a:avLst/>
          </a:prstGeom>
          <a:noFill/>
        </p:spPr>
        <p:txBody>
          <a:bodyPr wrap="square" rtlCol="0">
            <a:spAutoFit/>
          </a:bodyPr>
          <a:lstStyle/>
          <a:p>
            <a:r>
              <a:rPr kumimoji="1" lang="ja-JP" altLang="en-US" sz="800" b="1" dirty="0">
                <a:latin typeface="+mj-ea"/>
                <a:ea typeface="+mj-ea"/>
              </a:rPr>
              <a:t>がいこく せい げん てい じ  てん しゃ</a:t>
            </a:r>
            <a:endParaRPr kumimoji="1" lang="en-US" altLang="ja-JP" sz="800" b="1" dirty="0">
              <a:latin typeface="+mj-ea"/>
              <a:ea typeface="+mj-ea"/>
            </a:endParaRPr>
          </a:p>
        </p:txBody>
      </p:sp>
      <p:sp>
        <p:nvSpPr>
          <p:cNvPr id="12" name="テキスト ボックス 11">
            <a:extLst>
              <a:ext uri="{FF2B5EF4-FFF2-40B4-BE49-F238E27FC236}">
                <a16:creationId xmlns:a16="http://schemas.microsoft.com/office/drawing/2014/main" id="{221C8895-0AC1-FA8A-AB38-75C7D1EEC24C}"/>
              </a:ext>
            </a:extLst>
          </p:cNvPr>
          <p:cNvSpPr txBox="1"/>
          <p:nvPr/>
        </p:nvSpPr>
        <p:spPr>
          <a:xfrm>
            <a:off x="1495186" y="3041874"/>
            <a:ext cx="1578134" cy="184666"/>
          </a:xfrm>
          <a:prstGeom prst="rect">
            <a:avLst/>
          </a:prstGeom>
          <a:noFill/>
        </p:spPr>
        <p:txBody>
          <a:bodyPr wrap="square" rtlCol="0">
            <a:spAutoFit/>
          </a:bodyPr>
          <a:lstStyle/>
          <a:p>
            <a:r>
              <a:rPr kumimoji="1" lang="ja-JP" altLang="en-US" sz="600" b="1" dirty="0">
                <a:solidFill>
                  <a:schemeClr val="bg1"/>
                </a:solidFill>
                <a:latin typeface="+mj-ea"/>
                <a:ea typeface="+mj-ea"/>
              </a:rPr>
              <a:t>まん   えん　　　　　　　　　 まん    えん</a:t>
            </a:r>
            <a:endParaRPr kumimoji="1" lang="en-US" altLang="ja-JP" sz="600" b="1" dirty="0">
              <a:solidFill>
                <a:schemeClr val="bg1"/>
              </a:solidFill>
              <a:latin typeface="+mj-ea"/>
              <a:ea typeface="+mj-ea"/>
            </a:endParaRPr>
          </a:p>
        </p:txBody>
      </p:sp>
      <p:sp>
        <p:nvSpPr>
          <p:cNvPr id="13" name="テキスト ボックス 12">
            <a:extLst>
              <a:ext uri="{FF2B5EF4-FFF2-40B4-BE49-F238E27FC236}">
                <a16:creationId xmlns:a16="http://schemas.microsoft.com/office/drawing/2014/main" id="{87F6492C-6DB5-BF45-8A65-1E0508CA5637}"/>
              </a:ext>
            </a:extLst>
          </p:cNvPr>
          <p:cNvSpPr txBox="1"/>
          <p:nvPr/>
        </p:nvSpPr>
        <p:spPr>
          <a:xfrm>
            <a:off x="1286513" y="3501008"/>
            <a:ext cx="1605268" cy="215444"/>
          </a:xfrm>
          <a:prstGeom prst="rect">
            <a:avLst/>
          </a:prstGeom>
          <a:noFill/>
        </p:spPr>
        <p:txBody>
          <a:bodyPr wrap="square" rtlCol="0">
            <a:spAutoFit/>
          </a:bodyPr>
          <a:lstStyle/>
          <a:p>
            <a:r>
              <a:rPr kumimoji="1" lang="ja-JP" altLang="en-US" sz="800" b="1" dirty="0">
                <a:latin typeface="+mj-ea"/>
                <a:ea typeface="+mj-ea"/>
              </a:rPr>
              <a:t>さいだい　　　　パーセント</a:t>
            </a:r>
            <a:endParaRPr kumimoji="1" lang="en-US" altLang="ja-JP" sz="800" b="1" dirty="0">
              <a:latin typeface="+mj-ea"/>
              <a:ea typeface="+mj-ea"/>
            </a:endParaRPr>
          </a:p>
        </p:txBody>
      </p:sp>
      <p:sp>
        <p:nvSpPr>
          <p:cNvPr id="14" name="テキスト ボックス 13">
            <a:extLst>
              <a:ext uri="{FF2B5EF4-FFF2-40B4-BE49-F238E27FC236}">
                <a16:creationId xmlns:a16="http://schemas.microsoft.com/office/drawing/2014/main" id="{0DAEA598-7275-B41C-6F13-A6087A492AE0}"/>
              </a:ext>
            </a:extLst>
          </p:cNvPr>
          <p:cNvSpPr txBox="1"/>
          <p:nvPr/>
        </p:nvSpPr>
        <p:spPr>
          <a:xfrm>
            <a:off x="1283350" y="3889863"/>
            <a:ext cx="1605268" cy="215444"/>
          </a:xfrm>
          <a:prstGeom prst="rect">
            <a:avLst/>
          </a:prstGeom>
          <a:noFill/>
        </p:spPr>
        <p:txBody>
          <a:bodyPr wrap="square" rtlCol="0">
            <a:spAutoFit/>
          </a:bodyPr>
          <a:lstStyle/>
          <a:p>
            <a:r>
              <a:rPr kumimoji="1" lang="ja-JP" altLang="en-US" sz="800" b="1" dirty="0">
                <a:latin typeface="+mj-ea"/>
                <a:ea typeface="+mj-ea"/>
              </a:rPr>
              <a:t>ざい   こ  いっ そう</a:t>
            </a:r>
            <a:endParaRPr kumimoji="1" lang="en-US" altLang="ja-JP" sz="800" b="1" dirty="0">
              <a:latin typeface="+mj-ea"/>
              <a:ea typeface="+mj-ea"/>
            </a:endParaRPr>
          </a:p>
        </p:txBody>
      </p:sp>
      <p:sp>
        <p:nvSpPr>
          <p:cNvPr id="15" name="テキスト ボックス 14">
            <a:extLst>
              <a:ext uri="{FF2B5EF4-FFF2-40B4-BE49-F238E27FC236}">
                <a16:creationId xmlns:a16="http://schemas.microsoft.com/office/drawing/2014/main" id="{ECD9765A-DAEF-45FF-E4E7-AB1FB773B935}"/>
              </a:ext>
            </a:extLst>
          </p:cNvPr>
          <p:cNvSpPr txBox="1"/>
          <p:nvPr/>
        </p:nvSpPr>
        <p:spPr>
          <a:xfrm>
            <a:off x="2627784" y="908720"/>
            <a:ext cx="6516216" cy="246221"/>
          </a:xfrm>
          <a:prstGeom prst="rect">
            <a:avLst/>
          </a:prstGeom>
          <a:noFill/>
        </p:spPr>
        <p:txBody>
          <a:bodyPr wrap="square" rtlCol="0">
            <a:spAutoFit/>
          </a:bodyPr>
          <a:lstStyle/>
          <a:p>
            <a:r>
              <a:rPr kumimoji="1" lang="ja-JP" altLang="en-US" sz="1000" b="1" dirty="0">
                <a:solidFill>
                  <a:srgbClr val="FF0000"/>
                </a:solidFill>
                <a:latin typeface="+mj-ea"/>
                <a:ea typeface="+mj-ea"/>
              </a:rPr>
              <a:t>か　　　　　　もの　 　　　　　　　　　　　　　　　　 けん    さく</a:t>
            </a:r>
            <a:endParaRPr kumimoji="1" lang="en-US" altLang="ja-JP" sz="1000" b="1" dirty="0">
              <a:solidFill>
                <a:srgbClr val="FF0000"/>
              </a:solidFill>
              <a:latin typeface="+mj-ea"/>
              <a:ea typeface="+mj-ea"/>
            </a:endParaRPr>
          </a:p>
        </p:txBody>
      </p:sp>
      <p:sp>
        <p:nvSpPr>
          <p:cNvPr id="17" name="フッター プレースホルダー 2">
            <a:extLst>
              <a:ext uri="{FF2B5EF4-FFF2-40B4-BE49-F238E27FC236}">
                <a16:creationId xmlns:a16="http://schemas.microsoft.com/office/drawing/2014/main" id="{AD71241D-F054-8EE1-8431-B6B1076F6169}"/>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8" name="フッター プレースホルダー 2">
            <a:extLst>
              <a:ext uri="{FF2B5EF4-FFF2-40B4-BE49-F238E27FC236}">
                <a16:creationId xmlns:a16="http://schemas.microsoft.com/office/drawing/2014/main" id="{3FD375D0-6E70-5303-E65A-F3F001B858DE}"/>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直角三角形 13">
            <a:extLst>
              <a:ext uri="{FF2B5EF4-FFF2-40B4-BE49-F238E27FC236}">
                <a16:creationId xmlns:a16="http://schemas.microsoft.com/office/drawing/2014/main" id="{DCA85BDF-2A48-15EB-02BE-8741D9673B8F}"/>
              </a:ext>
            </a:extLst>
          </p:cNvPr>
          <p:cNvSpPr/>
          <p:nvPr/>
        </p:nvSpPr>
        <p:spPr>
          <a:xfrm>
            <a:off x="-18728" y="876598"/>
            <a:ext cx="4995094" cy="5471120"/>
          </a:xfrm>
          <a:prstGeom prst="rtTriangle">
            <a:avLst/>
          </a:prstGeom>
          <a:pattFill prst="wd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kumimoji="1" lang="ja-JP" altLang="en-US"/>
          </a:p>
        </p:txBody>
      </p:sp>
      <p:pic>
        <p:nvPicPr>
          <p:cNvPr id="4" name="図 3">
            <a:extLst>
              <a:ext uri="{FF2B5EF4-FFF2-40B4-BE49-F238E27FC236}">
                <a16:creationId xmlns:a16="http://schemas.microsoft.com/office/drawing/2014/main" id="{E3716C73-AFC4-ECA2-3A6D-18E40A10439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71827" y="1863654"/>
            <a:ext cx="2547472" cy="4055211"/>
          </a:xfrm>
          <a:prstGeom prst="rect">
            <a:avLst/>
          </a:prstGeom>
        </p:spPr>
      </p:pic>
      <p:grpSp>
        <p:nvGrpSpPr>
          <p:cNvPr id="9219" name="正方形/長方形 2"/>
          <p:cNvGrpSpPr>
            <a:grpSpLocks/>
          </p:cNvGrpSpPr>
          <p:nvPr/>
        </p:nvGrpSpPr>
        <p:grpSpPr bwMode="auto">
          <a:xfrm>
            <a:off x="-30163" y="-30163"/>
            <a:ext cx="9240838" cy="984414"/>
            <a:chOff x="-19" y="-19"/>
            <a:chExt cx="5821" cy="914"/>
          </a:xfrm>
        </p:grpSpPr>
        <p:pic>
          <p:nvPicPr>
            <p:cNvPr id="9232" name="正方形/長方形 2"/>
            <p:cNvPicPr preferRelativeResize="0">
              <a:picLocks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lvl="0"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②フィッシング詐欺</a:t>
              </a:r>
              <a:endParaRPr kumimoji="1" lang="ja-JP" altLang="en-US" sz="3600" b="1" i="0" u="none" strike="noStrike" kern="1200" cap="none" spc="0" normalizeH="0" baseline="0" noProof="0" dirty="0">
                <a:ln>
                  <a:noFill/>
                </a:ln>
                <a:solidFill>
                  <a:srgbClr val="FFFFFF"/>
                </a:solidFill>
                <a:effectLst>
                  <a:outerShdw blurRad="38100" dist="38100" dir="2700000" algn="tl">
                    <a:srgbClr val="C0C0C0"/>
                  </a:outerShdw>
                </a:effectLst>
                <a:uLnTx/>
                <a:uFillTx/>
                <a:latin typeface="+mj-ea"/>
                <a:ea typeface="+mj-ea"/>
                <a:cs typeface="Arial"/>
              </a:endParaRPr>
            </a:p>
          </p:txBody>
        </p:sp>
      </p:grpSp>
      <p:sp>
        <p:nvSpPr>
          <p:cNvPr id="15" name="正方形/長方形 14"/>
          <p:cNvSpPr/>
          <p:nvPr/>
        </p:nvSpPr>
        <p:spPr>
          <a:xfrm>
            <a:off x="1258046" y="2509703"/>
            <a:ext cx="2223968" cy="2855174"/>
          </a:xfrm>
          <a:prstGeom prst="rect">
            <a:avLst/>
          </a:prstGeom>
          <a:solidFill>
            <a:srgbClr val="D6F0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j-ea"/>
              <a:ea typeface="+mj-ea"/>
            </a:endParaRPr>
          </a:p>
        </p:txBody>
      </p:sp>
      <p:sp>
        <p:nvSpPr>
          <p:cNvPr id="18" name="テキスト ボックス 17"/>
          <p:cNvSpPr txBox="1"/>
          <p:nvPr/>
        </p:nvSpPr>
        <p:spPr>
          <a:xfrm>
            <a:off x="1566223" y="2933146"/>
            <a:ext cx="1764652" cy="773289"/>
          </a:xfrm>
          <a:prstGeom prst="rect">
            <a:avLst/>
          </a:prstGeom>
          <a:noFill/>
        </p:spPr>
        <p:txBody>
          <a:bodyPr wrap="square" rtlCol="0">
            <a:spAutoFit/>
          </a:bodyPr>
          <a:lstStyle/>
          <a:p>
            <a:pPr>
              <a:lnSpc>
                <a:spcPct val="150000"/>
              </a:lnSpc>
            </a:pPr>
            <a:r>
              <a:rPr kumimoji="1" lang="ja-JP" altLang="en-US" sz="1600" b="1" dirty="0">
                <a:latin typeface="+mj-ea"/>
                <a:ea typeface="+mj-ea"/>
              </a:rPr>
              <a:t>最大９０％オフ！</a:t>
            </a:r>
            <a:endParaRPr kumimoji="1" lang="en-US" altLang="ja-JP" sz="1600" b="1" dirty="0">
              <a:latin typeface="+mj-ea"/>
              <a:ea typeface="+mj-ea"/>
            </a:endParaRPr>
          </a:p>
          <a:p>
            <a:pPr>
              <a:lnSpc>
                <a:spcPct val="150000"/>
              </a:lnSpc>
            </a:pPr>
            <a:r>
              <a:rPr kumimoji="1" lang="ja-JP" altLang="en-US" sz="1600" b="1" dirty="0">
                <a:latin typeface="+mj-ea"/>
                <a:ea typeface="+mj-ea"/>
              </a:rPr>
              <a:t>在庫一掃セール</a:t>
            </a:r>
            <a:endParaRPr kumimoji="1" lang="en-US" altLang="ja-JP" sz="1600" b="1" dirty="0">
              <a:latin typeface="+mj-ea"/>
              <a:ea typeface="+mj-ea"/>
            </a:endParaRPr>
          </a:p>
        </p:txBody>
      </p:sp>
      <p:sp>
        <p:nvSpPr>
          <p:cNvPr id="19" name="テキスト ボックス 18"/>
          <p:cNvSpPr txBox="1"/>
          <p:nvPr/>
        </p:nvSpPr>
        <p:spPr>
          <a:xfrm>
            <a:off x="1339903" y="2521287"/>
            <a:ext cx="2011320" cy="369332"/>
          </a:xfrm>
          <a:prstGeom prst="rect">
            <a:avLst/>
          </a:prstGeom>
          <a:solidFill>
            <a:srgbClr val="FF0000"/>
          </a:solidFill>
          <a:ln>
            <a:solidFill>
              <a:srgbClr val="FF0000"/>
            </a:solidFill>
          </a:ln>
        </p:spPr>
        <p:txBody>
          <a:bodyPr wrap="square" rtlCol="0">
            <a:spAutoFit/>
          </a:bodyPr>
          <a:lstStyle/>
          <a:p>
            <a:pPr algn="ctr"/>
            <a:r>
              <a:rPr kumimoji="1" lang="ja-JP" altLang="en-US" b="1" dirty="0">
                <a:solidFill>
                  <a:schemeClr val="bg1"/>
                </a:solidFill>
                <a:latin typeface="+mj-ea"/>
                <a:ea typeface="+mj-ea"/>
              </a:rPr>
              <a:t>１０万円→１万円</a:t>
            </a:r>
          </a:p>
        </p:txBody>
      </p:sp>
      <p:sp>
        <p:nvSpPr>
          <p:cNvPr id="21" name="テキスト ボックス 20"/>
          <p:cNvSpPr txBox="1"/>
          <p:nvPr/>
        </p:nvSpPr>
        <p:spPr>
          <a:xfrm>
            <a:off x="1360246" y="4230627"/>
            <a:ext cx="2011320" cy="688202"/>
          </a:xfrm>
          <a:prstGeom prst="rect">
            <a:avLst/>
          </a:prstGeom>
          <a:solidFill>
            <a:srgbClr val="FFC000"/>
          </a:solidFill>
          <a:ln>
            <a:noFill/>
          </a:ln>
        </p:spPr>
        <p:txBody>
          <a:bodyPr wrap="square" rtlCol="0">
            <a:spAutoFit/>
          </a:bodyPr>
          <a:lstStyle/>
          <a:p>
            <a:pPr algn="ctr">
              <a:lnSpc>
                <a:spcPct val="150000"/>
              </a:lnSpc>
            </a:pPr>
            <a:r>
              <a:rPr kumimoji="1" lang="ja-JP" altLang="en-US" sz="1400" b="1" dirty="0">
                <a:latin typeface="+mj-ea"/>
                <a:ea typeface="+mj-ea"/>
              </a:rPr>
              <a:t>数に限りがございます</a:t>
            </a:r>
            <a:endParaRPr kumimoji="1" lang="en-US" altLang="ja-JP" sz="1400" b="1" dirty="0">
              <a:latin typeface="+mj-ea"/>
              <a:ea typeface="+mj-ea"/>
            </a:endParaRPr>
          </a:p>
          <a:p>
            <a:pPr algn="ctr">
              <a:lnSpc>
                <a:spcPct val="150000"/>
              </a:lnSpc>
            </a:pPr>
            <a:r>
              <a:rPr kumimoji="1" lang="ja-JP" altLang="en-US" sz="1400" b="1" dirty="0">
                <a:latin typeface="+mj-ea"/>
                <a:ea typeface="+mj-ea"/>
              </a:rPr>
              <a:t>お急ぎください</a:t>
            </a:r>
            <a:endParaRPr kumimoji="1" lang="en-US" altLang="ja-JP" sz="1400" b="1" dirty="0">
              <a:latin typeface="+mj-ea"/>
              <a:ea typeface="+mj-ea"/>
            </a:endParaRPr>
          </a:p>
        </p:txBody>
      </p:sp>
      <p:sp>
        <p:nvSpPr>
          <p:cNvPr id="22" name="テキスト ボックス 21"/>
          <p:cNvSpPr txBox="1"/>
          <p:nvPr/>
        </p:nvSpPr>
        <p:spPr>
          <a:xfrm>
            <a:off x="1368014" y="5058498"/>
            <a:ext cx="2011320" cy="276999"/>
          </a:xfrm>
          <a:prstGeom prst="rect">
            <a:avLst/>
          </a:prstGeom>
          <a:solidFill>
            <a:srgbClr val="FF0000"/>
          </a:solidFill>
          <a:ln>
            <a:solidFill>
              <a:srgbClr val="FF0000"/>
            </a:solidFill>
          </a:ln>
        </p:spPr>
        <p:txBody>
          <a:bodyPr wrap="square" rtlCol="0">
            <a:spAutoFit/>
          </a:bodyPr>
          <a:lstStyle/>
          <a:p>
            <a:pPr algn="ctr"/>
            <a:r>
              <a:rPr kumimoji="1" lang="ja-JP" altLang="en-US" sz="1200" b="1" dirty="0">
                <a:solidFill>
                  <a:schemeClr val="bg1"/>
                </a:solidFill>
                <a:latin typeface="+mj-ea"/>
                <a:ea typeface="+mj-ea"/>
              </a:rPr>
              <a:t>ご注文はここをクリック</a:t>
            </a:r>
            <a:endParaRPr kumimoji="1" lang="en-US" altLang="ja-JP" sz="1200" b="1" dirty="0">
              <a:solidFill>
                <a:schemeClr val="bg1"/>
              </a:solidFill>
              <a:latin typeface="+mj-ea"/>
              <a:ea typeface="+mj-ea"/>
            </a:endParaRPr>
          </a:p>
        </p:txBody>
      </p:sp>
      <p:sp>
        <p:nvSpPr>
          <p:cNvPr id="2" name="テキスト ボックス 1">
            <a:extLst>
              <a:ext uri="{FF2B5EF4-FFF2-40B4-BE49-F238E27FC236}">
                <a16:creationId xmlns:a16="http://schemas.microsoft.com/office/drawing/2014/main" id="{FF0A7915-A183-59FB-BDE8-837EC4D62200}"/>
              </a:ext>
            </a:extLst>
          </p:cNvPr>
          <p:cNvSpPr txBox="1"/>
          <p:nvPr/>
        </p:nvSpPr>
        <p:spPr>
          <a:xfrm>
            <a:off x="2843808" y="-24329"/>
            <a:ext cx="936104" cy="276999"/>
          </a:xfrm>
          <a:prstGeom prst="rect">
            <a:avLst/>
          </a:prstGeom>
          <a:noFill/>
        </p:spPr>
        <p:txBody>
          <a:bodyPr wrap="square" rtlCol="0">
            <a:spAutoFit/>
          </a:bodyPr>
          <a:lstStyle/>
          <a:p>
            <a:r>
              <a:rPr kumimoji="1" lang="ja-JP" altLang="en-US" sz="1200" b="1" dirty="0">
                <a:solidFill>
                  <a:schemeClr val="bg1"/>
                </a:solidFill>
                <a:latin typeface="+mj-ea"/>
                <a:ea typeface="+mj-ea"/>
              </a:rPr>
              <a:t>さ        ぎ</a:t>
            </a:r>
            <a:endParaRPr kumimoji="1" lang="en-US" altLang="ja-JP" sz="1200" b="1" dirty="0">
              <a:solidFill>
                <a:schemeClr val="bg1"/>
              </a:solidFill>
              <a:latin typeface="+mj-ea"/>
              <a:ea typeface="+mj-ea"/>
            </a:endParaRPr>
          </a:p>
        </p:txBody>
      </p:sp>
      <p:sp>
        <p:nvSpPr>
          <p:cNvPr id="3" name="正方形/長方形 2">
            <a:extLst>
              <a:ext uri="{FF2B5EF4-FFF2-40B4-BE49-F238E27FC236}">
                <a16:creationId xmlns:a16="http://schemas.microsoft.com/office/drawing/2014/main" id="{6056D03F-00AC-34E5-9B8E-0E2BCA3E4D53}"/>
              </a:ext>
            </a:extLst>
          </p:cNvPr>
          <p:cNvSpPr/>
          <p:nvPr/>
        </p:nvSpPr>
        <p:spPr>
          <a:xfrm>
            <a:off x="1346131" y="1014730"/>
            <a:ext cx="6451738" cy="523220"/>
          </a:xfrm>
          <a:prstGeom prst="rect">
            <a:avLst/>
          </a:prstGeom>
          <a:noFill/>
        </p:spPr>
        <p:txBody>
          <a:bodyPr wrap="square">
            <a:spAutoFit/>
          </a:bodyPr>
          <a:lstStyle/>
          <a:p>
            <a:pPr marL="0" marR="0" lvl="0" indent="0" algn="l" defTabSz="457200" rtl="0" eaLnBrk="1" fontAlgn="base" latinLnBrk="0" hangingPunct="1">
              <a:lnSpc>
                <a:spcPct val="100000"/>
              </a:lnSpc>
              <a:spcBef>
                <a:spcPct val="0"/>
              </a:spcBef>
              <a:spcAft>
                <a:spcPct val="0"/>
              </a:spcAft>
              <a:buClrTx/>
              <a:buSzPct val="100000"/>
              <a:buFontTx/>
              <a:buNone/>
              <a:tabLst/>
              <a:defRPr/>
            </a:pPr>
            <a:r>
              <a:rPr lang="ja-JP" altLang="en-US" sz="2800" b="1" u="sng" dirty="0">
                <a:ln w="0"/>
                <a:solidFill>
                  <a:srgbClr val="FF0000"/>
                </a:solidFill>
                <a:effectLst>
                  <a:outerShdw blurRad="38100" dist="19050" dir="2700000" algn="tl" rotWithShape="0">
                    <a:prstClr val="black">
                      <a:alpha val="40000"/>
                    </a:prstClr>
                  </a:outerShdw>
                </a:effectLst>
                <a:latin typeface="+mj-ea"/>
                <a:ea typeface="+mj-ea"/>
                <a:cs typeface="Arial"/>
              </a:rPr>
              <a:t>ネットで買い物をしようと検索していると・・</a:t>
            </a:r>
            <a:endParaRPr kumimoji="0" lang="en-US" altLang="ja-JP" sz="2800" b="1" i="0" u="sng" strike="noStrike" kern="1200" cap="none" spc="0" normalizeH="0" baseline="0" noProof="0" dirty="0">
              <a:ln w="9525">
                <a:solidFill>
                  <a:prstClr val="black"/>
                </a:solidFill>
                <a:prstDash val="solid"/>
              </a:ln>
              <a:solidFill>
                <a:srgbClr val="FF0000"/>
              </a:solidFill>
              <a:effectLst>
                <a:outerShdw blurRad="50800" dist="38100" dir="5400000" algn="ctr" rotWithShape="0">
                  <a:prstClr val="black"/>
                </a:outerShdw>
              </a:effectLst>
              <a:uLnTx/>
              <a:uFillTx/>
              <a:latin typeface="+mj-ea"/>
              <a:ea typeface="+mj-ea"/>
              <a:cs typeface="Arial"/>
            </a:endParaRPr>
          </a:p>
        </p:txBody>
      </p:sp>
      <p:pic>
        <p:nvPicPr>
          <p:cNvPr id="20" name="Picture 12" descr="C:\Users\crestec\Desktop\平井作業フォルダ\CEC_2018年度用(捨てないで！)\ペープサート教材\ペープサート教材_イラスト集_HTML版\Links\255.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67640" y="3706435"/>
            <a:ext cx="955846" cy="596076"/>
          </a:xfrm>
          <a:prstGeom prst="rect">
            <a:avLst/>
          </a:prstGeom>
          <a:noFill/>
          <a:extLst>
            <a:ext uri="{909E8E84-426E-40DD-AFC4-6F175D3DCCD1}">
              <a14:hiddenFill xmlns:a14="http://schemas.microsoft.com/office/drawing/2010/main">
                <a:solidFill>
                  <a:srgbClr val="FFFFFF"/>
                </a:solidFill>
              </a14:hiddenFill>
            </a:ext>
          </a:extLst>
        </p:spPr>
      </p:pic>
      <p:sp>
        <p:nvSpPr>
          <p:cNvPr id="5" name="吹き出し: 角を丸めた四角形 4">
            <a:extLst>
              <a:ext uri="{FF2B5EF4-FFF2-40B4-BE49-F238E27FC236}">
                <a16:creationId xmlns:a16="http://schemas.microsoft.com/office/drawing/2014/main" id="{E805CE65-C1BD-9696-3DD2-649FD43F3222}"/>
              </a:ext>
            </a:extLst>
          </p:cNvPr>
          <p:cNvSpPr/>
          <p:nvPr/>
        </p:nvSpPr>
        <p:spPr>
          <a:xfrm>
            <a:off x="4832557" y="2099097"/>
            <a:ext cx="3228007" cy="1951407"/>
          </a:xfrm>
          <a:prstGeom prst="wedgeRoundRectCallout">
            <a:avLst>
              <a:gd name="adj1" fmla="val -36199"/>
              <a:gd name="adj2" fmla="val 66466"/>
              <a:gd name="adj3" fmla="val 16667"/>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23AD2A2E-A5AA-152C-6929-B7D5868DD2CE}"/>
              </a:ext>
            </a:extLst>
          </p:cNvPr>
          <p:cNvSpPr txBox="1"/>
          <p:nvPr/>
        </p:nvSpPr>
        <p:spPr>
          <a:xfrm>
            <a:off x="5076056" y="2327253"/>
            <a:ext cx="2941640" cy="1142620"/>
          </a:xfrm>
          <a:prstGeom prst="rect">
            <a:avLst/>
          </a:prstGeom>
          <a:noFill/>
        </p:spPr>
        <p:txBody>
          <a:bodyPr wrap="square" rtlCol="0">
            <a:spAutoFit/>
          </a:bodyPr>
          <a:lstStyle/>
          <a:p>
            <a:pPr>
              <a:lnSpc>
                <a:spcPct val="150000"/>
              </a:lnSpc>
            </a:pPr>
            <a:r>
              <a:rPr kumimoji="1" lang="ja-JP" altLang="en-US" sz="1600" b="1" dirty="0">
                <a:solidFill>
                  <a:schemeClr val="bg1"/>
                </a:solidFill>
                <a:effectLst>
                  <a:outerShdw blurRad="38100" dist="38100" dir="2700000" algn="tl">
                    <a:srgbClr val="000000">
                      <a:alpha val="43137"/>
                    </a:srgbClr>
                  </a:outerShdw>
                </a:effectLst>
                <a:latin typeface="+mj-ea"/>
                <a:ea typeface="+mj-ea"/>
              </a:rPr>
              <a:t>はやくしないと売り切れちゃう。</a:t>
            </a:r>
            <a:endParaRPr kumimoji="1" lang="en-US" altLang="ja-JP" sz="1600" b="1" dirty="0">
              <a:solidFill>
                <a:schemeClr val="bg1"/>
              </a:solidFill>
              <a:effectLst>
                <a:outerShdw blurRad="38100" dist="38100" dir="2700000" algn="tl">
                  <a:srgbClr val="000000">
                    <a:alpha val="43137"/>
                  </a:srgbClr>
                </a:outerShdw>
              </a:effectLst>
              <a:latin typeface="+mj-ea"/>
              <a:ea typeface="+mj-ea"/>
            </a:endParaRPr>
          </a:p>
          <a:p>
            <a:pPr>
              <a:lnSpc>
                <a:spcPct val="150000"/>
              </a:lnSpc>
            </a:pPr>
            <a:r>
              <a:rPr kumimoji="1" lang="ja-JP" altLang="en-US" sz="1600" b="1" dirty="0">
                <a:solidFill>
                  <a:schemeClr val="bg1"/>
                </a:solidFill>
                <a:effectLst>
                  <a:outerShdw blurRad="38100" dist="38100" dir="2700000" algn="tl">
                    <a:srgbClr val="000000">
                      <a:alpha val="43137"/>
                    </a:srgbClr>
                  </a:outerShdw>
                </a:effectLst>
                <a:latin typeface="+mj-ea"/>
                <a:ea typeface="+mj-ea"/>
              </a:rPr>
              <a:t>　　　　　注文するにはここをクリ</a:t>
            </a:r>
            <a:endParaRPr kumimoji="1" lang="en-US" altLang="ja-JP" sz="1600" b="1" dirty="0">
              <a:solidFill>
                <a:schemeClr val="bg1"/>
              </a:solidFill>
              <a:effectLst>
                <a:outerShdw blurRad="38100" dist="38100" dir="2700000" algn="tl">
                  <a:srgbClr val="000000">
                    <a:alpha val="43137"/>
                  </a:srgbClr>
                </a:outerShdw>
              </a:effectLst>
              <a:latin typeface="+mj-ea"/>
              <a:ea typeface="+mj-ea"/>
            </a:endParaRPr>
          </a:p>
          <a:p>
            <a:pPr>
              <a:lnSpc>
                <a:spcPct val="150000"/>
              </a:lnSpc>
            </a:pPr>
            <a:r>
              <a:rPr kumimoji="1" lang="ja-JP" altLang="en-US" sz="1600" b="1" dirty="0">
                <a:solidFill>
                  <a:schemeClr val="bg1"/>
                </a:solidFill>
                <a:effectLst>
                  <a:outerShdw blurRad="38100" dist="38100" dir="2700000" algn="tl">
                    <a:srgbClr val="000000">
                      <a:alpha val="43137"/>
                    </a:srgbClr>
                  </a:outerShdw>
                </a:effectLst>
                <a:latin typeface="+mj-ea"/>
                <a:ea typeface="+mj-ea"/>
              </a:rPr>
              <a:t>　　　　　ックすればいいんだな。</a:t>
            </a:r>
          </a:p>
        </p:txBody>
      </p:sp>
      <p:pic>
        <p:nvPicPr>
          <p:cNvPr id="24" name="Picture 42" descr="C:\Users\crestec\Desktop\平井作業フォルダ\CEC_2018年度用(捨てないで！)\ペープサート教材\ペープサート教材_イラスト集_Delivery\ペープサート教材_イラスト集\キャラ\中学生男子\004_中学男子_制服_スマホ持ち.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4129444" y="4083427"/>
            <a:ext cx="1509274" cy="1332920"/>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1" descr="C:\Users\crestec\Desktop\平井作業フォルダ\CEC_2018年度用(捨てないで！)\ペープサート教材\ペープサート教材_イラスト集_Delivery\ペープサート教材_イラスト集\キャラ\中学生男子\002_中学男子B_悩む.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4334402" y="2836305"/>
            <a:ext cx="1135870" cy="1444434"/>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a:extLst>
              <a:ext uri="{FF2B5EF4-FFF2-40B4-BE49-F238E27FC236}">
                <a16:creationId xmlns:a16="http://schemas.microsoft.com/office/drawing/2014/main" id="{B6A6AD58-B33F-635E-4D2C-AFB9E817B51E}"/>
              </a:ext>
            </a:extLst>
          </p:cNvPr>
          <p:cNvSpPr txBox="1"/>
          <p:nvPr/>
        </p:nvSpPr>
        <p:spPr>
          <a:xfrm>
            <a:off x="6372200" y="2294259"/>
            <a:ext cx="2771800" cy="215444"/>
          </a:xfrm>
          <a:prstGeom prst="rect">
            <a:avLst/>
          </a:prstGeom>
          <a:noFill/>
        </p:spPr>
        <p:txBody>
          <a:bodyPr wrap="square" rtlCol="0">
            <a:spAutoFit/>
          </a:bodyPr>
          <a:lstStyle/>
          <a:p>
            <a:r>
              <a:rPr kumimoji="1" lang="ja-JP" altLang="en-US" sz="800" b="1" dirty="0">
                <a:solidFill>
                  <a:schemeClr val="bg1"/>
                </a:solidFill>
                <a:latin typeface="+mj-ea"/>
                <a:ea typeface="+mj-ea"/>
              </a:rPr>
              <a:t>う　　　　き</a:t>
            </a:r>
            <a:endParaRPr kumimoji="1" lang="en-US" altLang="ja-JP" sz="800" b="1" dirty="0">
              <a:solidFill>
                <a:schemeClr val="bg1"/>
              </a:solidFill>
              <a:latin typeface="+mj-ea"/>
              <a:ea typeface="+mj-ea"/>
            </a:endParaRPr>
          </a:p>
        </p:txBody>
      </p:sp>
      <p:sp>
        <p:nvSpPr>
          <p:cNvPr id="8" name="テキスト ボックス 7">
            <a:extLst>
              <a:ext uri="{FF2B5EF4-FFF2-40B4-BE49-F238E27FC236}">
                <a16:creationId xmlns:a16="http://schemas.microsoft.com/office/drawing/2014/main" id="{4F6023F9-D2D9-30E0-F9C4-A91FC6E9BA1D}"/>
              </a:ext>
            </a:extLst>
          </p:cNvPr>
          <p:cNvSpPr txBox="1"/>
          <p:nvPr/>
        </p:nvSpPr>
        <p:spPr>
          <a:xfrm>
            <a:off x="5779707" y="2664451"/>
            <a:ext cx="2822575" cy="215444"/>
          </a:xfrm>
          <a:prstGeom prst="rect">
            <a:avLst/>
          </a:prstGeom>
          <a:noFill/>
        </p:spPr>
        <p:txBody>
          <a:bodyPr wrap="square" rtlCol="0">
            <a:spAutoFit/>
          </a:bodyPr>
          <a:lstStyle/>
          <a:p>
            <a:r>
              <a:rPr kumimoji="1" lang="ja-JP" altLang="en-US" sz="800" b="1" dirty="0">
                <a:solidFill>
                  <a:schemeClr val="bg1"/>
                </a:solidFill>
                <a:latin typeface="+mj-ea"/>
                <a:ea typeface="+mj-ea"/>
              </a:rPr>
              <a:t>ちゅうもん</a:t>
            </a:r>
            <a:endParaRPr kumimoji="1" lang="en-US" altLang="ja-JP" sz="800" b="1" dirty="0">
              <a:solidFill>
                <a:schemeClr val="bg1"/>
              </a:solidFill>
              <a:latin typeface="+mj-ea"/>
              <a:ea typeface="+mj-ea"/>
            </a:endParaRPr>
          </a:p>
        </p:txBody>
      </p:sp>
      <p:sp>
        <p:nvSpPr>
          <p:cNvPr id="9" name="テキスト ボックス 8">
            <a:extLst>
              <a:ext uri="{FF2B5EF4-FFF2-40B4-BE49-F238E27FC236}">
                <a16:creationId xmlns:a16="http://schemas.microsoft.com/office/drawing/2014/main" id="{C0726F69-B237-0049-4FA4-69FEB6402C74}"/>
              </a:ext>
            </a:extLst>
          </p:cNvPr>
          <p:cNvSpPr txBox="1"/>
          <p:nvPr/>
        </p:nvSpPr>
        <p:spPr>
          <a:xfrm>
            <a:off x="1794523" y="2476584"/>
            <a:ext cx="1578134" cy="184666"/>
          </a:xfrm>
          <a:prstGeom prst="rect">
            <a:avLst/>
          </a:prstGeom>
          <a:noFill/>
        </p:spPr>
        <p:txBody>
          <a:bodyPr wrap="square" rtlCol="0">
            <a:spAutoFit/>
          </a:bodyPr>
          <a:lstStyle/>
          <a:p>
            <a:r>
              <a:rPr kumimoji="1" lang="ja-JP" altLang="en-US" sz="600" b="1" dirty="0">
                <a:solidFill>
                  <a:schemeClr val="bg1"/>
                </a:solidFill>
                <a:latin typeface="+mj-ea"/>
                <a:ea typeface="+mj-ea"/>
              </a:rPr>
              <a:t>まんえん　　　　　　　　　　　まんえん</a:t>
            </a:r>
            <a:endParaRPr kumimoji="1" lang="en-US" altLang="ja-JP" sz="600" b="1" dirty="0">
              <a:solidFill>
                <a:schemeClr val="bg1"/>
              </a:solidFill>
              <a:latin typeface="+mj-ea"/>
              <a:ea typeface="+mj-ea"/>
            </a:endParaRPr>
          </a:p>
        </p:txBody>
      </p:sp>
      <p:sp>
        <p:nvSpPr>
          <p:cNvPr id="11" name="テキスト ボックス 10">
            <a:extLst>
              <a:ext uri="{FF2B5EF4-FFF2-40B4-BE49-F238E27FC236}">
                <a16:creationId xmlns:a16="http://schemas.microsoft.com/office/drawing/2014/main" id="{590CCE4F-516D-DD5D-1730-EE4ACAC0CD18}"/>
              </a:ext>
            </a:extLst>
          </p:cNvPr>
          <p:cNvSpPr txBox="1"/>
          <p:nvPr/>
        </p:nvSpPr>
        <p:spPr>
          <a:xfrm>
            <a:off x="1577539" y="3287090"/>
            <a:ext cx="1605268" cy="215444"/>
          </a:xfrm>
          <a:prstGeom prst="rect">
            <a:avLst/>
          </a:prstGeom>
          <a:noFill/>
        </p:spPr>
        <p:txBody>
          <a:bodyPr wrap="square" rtlCol="0">
            <a:spAutoFit/>
          </a:bodyPr>
          <a:lstStyle/>
          <a:p>
            <a:r>
              <a:rPr kumimoji="1" lang="ja-JP" altLang="en-US" sz="800" b="1" dirty="0">
                <a:latin typeface="+mj-ea"/>
                <a:ea typeface="+mj-ea"/>
              </a:rPr>
              <a:t>ざい   こ  いっそう</a:t>
            </a:r>
            <a:endParaRPr kumimoji="1" lang="en-US" altLang="ja-JP" sz="800" b="1" dirty="0">
              <a:latin typeface="+mj-ea"/>
              <a:ea typeface="+mj-ea"/>
            </a:endParaRPr>
          </a:p>
        </p:txBody>
      </p:sp>
      <p:sp>
        <p:nvSpPr>
          <p:cNvPr id="12" name="テキスト ボックス 11">
            <a:extLst>
              <a:ext uri="{FF2B5EF4-FFF2-40B4-BE49-F238E27FC236}">
                <a16:creationId xmlns:a16="http://schemas.microsoft.com/office/drawing/2014/main" id="{E5EBC78A-3004-4FFB-F053-699DE0B9A25A}"/>
              </a:ext>
            </a:extLst>
          </p:cNvPr>
          <p:cNvSpPr txBox="1"/>
          <p:nvPr/>
        </p:nvSpPr>
        <p:spPr>
          <a:xfrm>
            <a:off x="1455367" y="4194789"/>
            <a:ext cx="1605268" cy="215444"/>
          </a:xfrm>
          <a:prstGeom prst="rect">
            <a:avLst/>
          </a:prstGeom>
          <a:noFill/>
        </p:spPr>
        <p:txBody>
          <a:bodyPr wrap="square" rtlCol="0">
            <a:spAutoFit/>
          </a:bodyPr>
          <a:lstStyle/>
          <a:p>
            <a:r>
              <a:rPr kumimoji="1" lang="ja-JP" altLang="en-US" sz="800" b="1" dirty="0">
                <a:latin typeface="+mj-ea"/>
                <a:ea typeface="+mj-ea"/>
              </a:rPr>
              <a:t>かず　　かぎ</a:t>
            </a:r>
            <a:endParaRPr kumimoji="1" lang="en-US" altLang="ja-JP" sz="800" b="1" dirty="0">
              <a:latin typeface="+mj-ea"/>
              <a:ea typeface="+mj-ea"/>
            </a:endParaRPr>
          </a:p>
        </p:txBody>
      </p:sp>
      <p:sp>
        <p:nvSpPr>
          <p:cNvPr id="13" name="テキスト ボックス 12">
            <a:extLst>
              <a:ext uri="{FF2B5EF4-FFF2-40B4-BE49-F238E27FC236}">
                <a16:creationId xmlns:a16="http://schemas.microsoft.com/office/drawing/2014/main" id="{2076693B-6D2B-85F7-8D58-E11F59C988CE}"/>
              </a:ext>
            </a:extLst>
          </p:cNvPr>
          <p:cNvSpPr txBox="1"/>
          <p:nvPr/>
        </p:nvSpPr>
        <p:spPr>
          <a:xfrm>
            <a:off x="1895632" y="4499484"/>
            <a:ext cx="1578134" cy="215444"/>
          </a:xfrm>
          <a:prstGeom prst="rect">
            <a:avLst/>
          </a:prstGeom>
          <a:noFill/>
        </p:spPr>
        <p:txBody>
          <a:bodyPr wrap="square" rtlCol="0">
            <a:spAutoFit/>
          </a:bodyPr>
          <a:lstStyle/>
          <a:p>
            <a:r>
              <a:rPr kumimoji="1" lang="ja-JP" altLang="en-US" sz="800" b="1" dirty="0">
                <a:latin typeface="+mj-ea"/>
                <a:ea typeface="+mj-ea"/>
              </a:rPr>
              <a:t>いそ</a:t>
            </a:r>
            <a:endParaRPr kumimoji="1" lang="en-US" altLang="ja-JP" sz="800" b="1" dirty="0">
              <a:latin typeface="+mj-ea"/>
              <a:ea typeface="+mj-ea"/>
            </a:endParaRPr>
          </a:p>
        </p:txBody>
      </p:sp>
      <p:sp>
        <p:nvSpPr>
          <p:cNvPr id="16" name="テキスト ボックス 15">
            <a:extLst>
              <a:ext uri="{FF2B5EF4-FFF2-40B4-BE49-F238E27FC236}">
                <a16:creationId xmlns:a16="http://schemas.microsoft.com/office/drawing/2014/main" id="{E9F42364-BDD6-8A22-E156-B433FD07E8D9}"/>
              </a:ext>
            </a:extLst>
          </p:cNvPr>
          <p:cNvSpPr txBox="1"/>
          <p:nvPr/>
        </p:nvSpPr>
        <p:spPr>
          <a:xfrm>
            <a:off x="1720876" y="4999734"/>
            <a:ext cx="1578134" cy="184666"/>
          </a:xfrm>
          <a:prstGeom prst="rect">
            <a:avLst/>
          </a:prstGeom>
          <a:noFill/>
        </p:spPr>
        <p:txBody>
          <a:bodyPr wrap="square" rtlCol="0">
            <a:spAutoFit/>
          </a:bodyPr>
          <a:lstStyle/>
          <a:p>
            <a:r>
              <a:rPr kumimoji="1" lang="ja-JP" altLang="en-US" sz="600" b="1" dirty="0">
                <a:solidFill>
                  <a:schemeClr val="bg1"/>
                </a:solidFill>
                <a:latin typeface="+mj-ea"/>
                <a:ea typeface="+mj-ea"/>
              </a:rPr>
              <a:t>ちゅうもん</a:t>
            </a:r>
            <a:endParaRPr kumimoji="1" lang="en-US" altLang="ja-JP" sz="600" b="1" dirty="0">
              <a:solidFill>
                <a:schemeClr val="bg1"/>
              </a:solidFill>
              <a:latin typeface="+mj-ea"/>
              <a:ea typeface="+mj-ea"/>
            </a:endParaRPr>
          </a:p>
        </p:txBody>
      </p:sp>
      <p:sp>
        <p:nvSpPr>
          <p:cNvPr id="17" name="テキスト ボックス 16">
            <a:extLst>
              <a:ext uri="{FF2B5EF4-FFF2-40B4-BE49-F238E27FC236}">
                <a16:creationId xmlns:a16="http://schemas.microsoft.com/office/drawing/2014/main" id="{C86D5B12-4CF0-E5EE-4985-95D4FF4B8F94}"/>
              </a:ext>
            </a:extLst>
          </p:cNvPr>
          <p:cNvSpPr txBox="1"/>
          <p:nvPr/>
        </p:nvSpPr>
        <p:spPr>
          <a:xfrm>
            <a:off x="2627784" y="899208"/>
            <a:ext cx="6516216" cy="246221"/>
          </a:xfrm>
          <a:prstGeom prst="rect">
            <a:avLst/>
          </a:prstGeom>
          <a:noFill/>
        </p:spPr>
        <p:txBody>
          <a:bodyPr wrap="square" rtlCol="0">
            <a:spAutoFit/>
          </a:bodyPr>
          <a:lstStyle/>
          <a:p>
            <a:r>
              <a:rPr kumimoji="1" lang="ja-JP" altLang="en-US" sz="1000" b="1" dirty="0">
                <a:solidFill>
                  <a:srgbClr val="FF0000"/>
                </a:solidFill>
                <a:latin typeface="+mj-ea"/>
                <a:ea typeface="+mj-ea"/>
              </a:rPr>
              <a:t>か　　　　　　もの　　　　　　　　　　　 　　　　　　　けん   さく</a:t>
            </a:r>
            <a:endParaRPr kumimoji="1" lang="en-US" altLang="ja-JP" sz="1000" b="1" dirty="0">
              <a:solidFill>
                <a:srgbClr val="FF0000"/>
              </a:solidFill>
              <a:latin typeface="+mj-ea"/>
              <a:ea typeface="+mj-ea"/>
            </a:endParaRPr>
          </a:p>
        </p:txBody>
      </p:sp>
      <p:sp>
        <p:nvSpPr>
          <p:cNvPr id="23" name="テキスト ボックス 22">
            <a:extLst>
              <a:ext uri="{FF2B5EF4-FFF2-40B4-BE49-F238E27FC236}">
                <a16:creationId xmlns:a16="http://schemas.microsoft.com/office/drawing/2014/main" id="{AE1ED735-2565-C833-818F-610980EED3EE}"/>
              </a:ext>
            </a:extLst>
          </p:cNvPr>
          <p:cNvSpPr txBox="1"/>
          <p:nvPr/>
        </p:nvSpPr>
        <p:spPr>
          <a:xfrm>
            <a:off x="1601507" y="2903856"/>
            <a:ext cx="1605268" cy="215444"/>
          </a:xfrm>
          <a:prstGeom prst="rect">
            <a:avLst/>
          </a:prstGeom>
          <a:noFill/>
        </p:spPr>
        <p:txBody>
          <a:bodyPr wrap="square" rtlCol="0">
            <a:spAutoFit/>
          </a:bodyPr>
          <a:lstStyle/>
          <a:p>
            <a:r>
              <a:rPr kumimoji="1" lang="ja-JP" altLang="en-US" sz="800" b="1" dirty="0">
                <a:latin typeface="+mj-ea"/>
                <a:ea typeface="+mj-ea"/>
              </a:rPr>
              <a:t>さいだい　　　　パーセント</a:t>
            </a:r>
            <a:endParaRPr kumimoji="1" lang="en-US" altLang="ja-JP" sz="800" b="1" dirty="0">
              <a:latin typeface="+mj-ea"/>
              <a:ea typeface="+mj-ea"/>
            </a:endParaRPr>
          </a:p>
        </p:txBody>
      </p:sp>
      <p:sp>
        <p:nvSpPr>
          <p:cNvPr id="10" name="フッター プレースホルダー 2">
            <a:extLst>
              <a:ext uri="{FF2B5EF4-FFF2-40B4-BE49-F238E27FC236}">
                <a16:creationId xmlns:a16="http://schemas.microsoft.com/office/drawing/2014/main" id="{175071B6-DBB2-C760-8507-934F1B8F1731}"/>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25" name="フッター プレースホルダー 2">
            <a:extLst>
              <a:ext uri="{FF2B5EF4-FFF2-40B4-BE49-F238E27FC236}">
                <a16:creationId xmlns:a16="http://schemas.microsoft.com/office/drawing/2014/main" id="{BB84D54B-1FFA-DA91-379B-D4A13BBA07BB}"/>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1933342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角三角形 3">
            <a:extLst>
              <a:ext uri="{FF2B5EF4-FFF2-40B4-BE49-F238E27FC236}">
                <a16:creationId xmlns:a16="http://schemas.microsoft.com/office/drawing/2014/main" id="{4AFCAF44-678B-7303-04E1-9FC3DE7B4670}"/>
              </a:ext>
            </a:extLst>
          </p:cNvPr>
          <p:cNvSpPr/>
          <p:nvPr/>
        </p:nvSpPr>
        <p:spPr>
          <a:xfrm>
            <a:off x="-18728" y="876598"/>
            <a:ext cx="4995094" cy="5471120"/>
          </a:xfrm>
          <a:prstGeom prst="rtTriangle">
            <a:avLst/>
          </a:prstGeom>
          <a:pattFill prst="wd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kumimoji="1" lang="ja-JP" altLang="en-US"/>
          </a:p>
        </p:txBody>
      </p:sp>
      <p:grpSp>
        <p:nvGrpSpPr>
          <p:cNvPr id="10244" name="正方形/長方形 2"/>
          <p:cNvGrpSpPr>
            <a:grpSpLocks/>
          </p:cNvGrpSpPr>
          <p:nvPr/>
        </p:nvGrpSpPr>
        <p:grpSpPr bwMode="auto">
          <a:xfrm>
            <a:off x="-30163" y="-30163"/>
            <a:ext cx="9240838" cy="942070"/>
            <a:chOff x="-19" y="-19"/>
            <a:chExt cx="5821" cy="914"/>
          </a:xfrm>
        </p:grpSpPr>
        <p:pic>
          <p:nvPicPr>
            <p:cNvPr id="10257"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③フィッシング詐欺</a:t>
              </a:r>
            </a:p>
          </p:txBody>
        </p:sp>
      </p:grpSp>
      <p:sp>
        <p:nvSpPr>
          <p:cNvPr id="2" name="テキスト ボックス 1">
            <a:extLst>
              <a:ext uri="{FF2B5EF4-FFF2-40B4-BE49-F238E27FC236}">
                <a16:creationId xmlns:a16="http://schemas.microsoft.com/office/drawing/2014/main" id="{D00E4847-F4F9-D348-0361-366F5267E5A3}"/>
              </a:ext>
            </a:extLst>
          </p:cNvPr>
          <p:cNvSpPr txBox="1"/>
          <p:nvPr/>
        </p:nvSpPr>
        <p:spPr>
          <a:xfrm>
            <a:off x="2870914" y="-24817"/>
            <a:ext cx="1008112" cy="276999"/>
          </a:xfrm>
          <a:prstGeom prst="rect">
            <a:avLst/>
          </a:prstGeom>
          <a:noFill/>
        </p:spPr>
        <p:txBody>
          <a:bodyPr wrap="square" rtlCol="0">
            <a:spAutoFit/>
          </a:bodyPr>
          <a:lstStyle/>
          <a:p>
            <a:r>
              <a:rPr kumimoji="1" lang="ja-JP" altLang="en-US" sz="1200" b="1" dirty="0">
                <a:solidFill>
                  <a:schemeClr val="bg1"/>
                </a:solidFill>
                <a:latin typeface="+mj-ea"/>
                <a:ea typeface="+mj-ea"/>
              </a:rPr>
              <a:t>さ       ぎ</a:t>
            </a:r>
            <a:endParaRPr kumimoji="1" lang="en-US" altLang="ja-JP" sz="1200" b="1" dirty="0">
              <a:solidFill>
                <a:schemeClr val="bg1"/>
              </a:solidFill>
              <a:latin typeface="+mj-ea"/>
              <a:ea typeface="+mj-ea"/>
            </a:endParaRPr>
          </a:p>
        </p:txBody>
      </p:sp>
      <p:sp>
        <p:nvSpPr>
          <p:cNvPr id="3" name="正方形/長方形 2">
            <a:extLst>
              <a:ext uri="{FF2B5EF4-FFF2-40B4-BE49-F238E27FC236}">
                <a16:creationId xmlns:a16="http://schemas.microsoft.com/office/drawing/2014/main" id="{2A2B1CEA-ABE4-AF83-EF34-59B32B7B1F68}"/>
              </a:ext>
            </a:extLst>
          </p:cNvPr>
          <p:cNvSpPr/>
          <p:nvPr/>
        </p:nvSpPr>
        <p:spPr>
          <a:xfrm>
            <a:off x="1259632" y="1014730"/>
            <a:ext cx="6538237" cy="523220"/>
          </a:xfrm>
          <a:prstGeom prst="rect">
            <a:avLst/>
          </a:prstGeom>
          <a:noFill/>
        </p:spPr>
        <p:txBody>
          <a:bodyPr wrap="square">
            <a:spAutoFit/>
          </a:bodyPr>
          <a:lstStyle/>
          <a:p>
            <a:pPr marL="0" marR="0" lvl="0" indent="0" algn="l" defTabSz="457200" rtl="0" eaLnBrk="1" fontAlgn="base" latinLnBrk="0" hangingPunct="1">
              <a:lnSpc>
                <a:spcPct val="100000"/>
              </a:lnSpc>
              <a:spcBef>
                <a:spcPct val="0"/>
              </a:spcBef>
              <a:spcAft>
                <a:spcPct val="0"/>
              </a:spcAft>
              <a:buClrTx/>
              <a:buSzPct val="100000"/>
              <a:buFontTx/>
              <a:buNone/>
              <a:tabLst/>
              <a:defRPr/>
            </a:pPr>
            <a:r>
              <a:rPr lang="ja-JP" altLang="en-US" sz="2800" b="1" u="sng" dirty="0">
                <a:ln w="0"/>
                <a:solidFill>
                  <a:srgbClr val="FF0000"/>
                </a:solidFill>
                <a:effectLst>
                  <a:outerShdw blurRad="38100" dist="19050" dir="2700000" algn="tl" rotWithShape="0">
                    <a:prstClr val="black">
                      <a:alpha val="40000"/>
                    </a:prstClr>
                  </a:outerShdw>
                </a:effectLst>
                <a:latin typeface="+mj-ea"/>
                <a:ea typeface="+mj-ea"/>
                <a:cs typeface="Arial"/>
              </a:rPr>
              <a:t>専用アプリのインストールを促す画面が・・</a:t>
            </a:r>
            <a:endParaRPr kumimoji="0" lang="en-US" altLang="ja-JP" sz="2800" b="1" i="0" u="sng" strike="noStrike" kern="1200" cap="none" spc="0" normalizeH="0" baseline="0" noProof="0" dirty="0">
              <a:ln w="9525">
                <a:solidFill>
                  <a:prstClr val="black"/>
                </a:solidFill>
                <a:prstDash val="solid"/>
              </a:ln>
              <a:solidFill>
                <a:srgbClr val="FF0000"/>
              </a:solidFill>
              <a:effectLst>
                <a:outerShdw blurRad="50800" dist="38100" dir="5400000" algn="ctr" rotWithShape="0">
                  <a:prstClr val="black"/>
                </a:outerShdw>
              </a:effectLst>
              <a:uLnTx/>
              <a:uFillTx/>
              <a:latin typeface="+mj-ea"/>
              <a:ea typeface="+mj-ea"/>
              <a:cs typeface="Arial"/>
            </a:endParaRPr>
          </a:p>
        </p:txBody>
      </p:sp>
      <p:sp>
        <p:nvSpPr>
          <p:cNvPr id="5" name="吹き出し: 角を丸めた四角形 4">
            <a:extLst>
              <a:ext uri="{FF2B5EF4-FFF2-40B4-BE49-F238E27FC236}">
                <a16:creationId xmlns:a16="http://schemas.microsoft.com/office/drawing/2014/main" id="{62634685-FA6E-3C37-EC7F-DA7FAE7AEE09}"/>
              </a:ext>
            </a:extLst>
          </p:cNvPr>
          <p:cNvSpPr/>
          <p:nvPr/>
        </p:nvSpPr>
        <p:spPr>
          <a:xfrm>
            <a:off x="3879026" y="1923919"/>
            <a:ext cx="3228007" cy="1951407"/>
          </a:xfrm>
          <a:prstGeom prst="wedgeRoundRectCallout">
            <a:avLst>
              <a:gd name="adj1" fmla="val 37674"/>
              <a:gd name="adj2" fmla="val 62791"/>
              <a:gd name="adj3" fmla="val 16667"/>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64277899-7E79-81CD-DE27-26CF7D4F1734}"/>
              </a:ext>
            </a:extLst>
          </p:cNvPr>
          <p:cNvSpPr txBox="1"/>
          <p:nvPr/>
        </p:nvSpPr>
        <p:spPr>
          <a:xfrm>
            <a:off x="3966728" y="2074728"/>
            <a:ext cx="3052602" cy="1511952"/>
          </a:xfrm>
          <a:prstGeom prst="rect">
            <a:avLst/>
          </a:prstGeom>
          <a:noFill/>
        </p:spPr>
        <p:txBody>
          <a:bodyPr wrap="square" rtlCol="0">
            <a:spAutoFit/>
          </a:bodyPr>
          <a:lstStyle/>
          <a:p>
            <a:pPr>
              <a:lnSpc>
                <a:spcPct val="150000"/>
              </a:lnSpc>
            </a:pPr>
            <a:r>
              <a:rPr kumimoji="1" lang="ja-JP" altLang="en-US" sz="1600" b="1" dirty="0">
                <a:solidFill>
                  <a:schemeClr val="bg1"/>
                </a:solidFill>
                <a:effectLst>
                  <a:outerShdw blurRad="38100" dist="38100" dir="2700000" algn="tl">
                    <a:srgbClr val="000000">
                      <a:alpha val="43137"/>
                    </a:srgbClr>
                  </a:outerShdw>
                </a:effectLst>
                <a:latin typeface="+mj-ea"/>
                <a:ea typeface="+mj-ea"/>
              </a:rPr>
              <a:t>はやくしないと売り切れちゃう。</a:t>
            </a:r>
          </a:p>
          <a:p>
            <a:pPr>
              <a:lnSpc>
                <a:spcPct val="150000"/>
              </a:lnSpc>
            </a:pPr>
            <a:r>
              <a:rPr kumimoji="1" lang="ja-JP" altLang="en-US" sz="1600" b="1" dirty="0">
                <a:solidFill>
                  <a:schemeClr val="bg1"/>
                </a:solidFill>
                <a:effectLst>
                  <a:outerShdw blurRad="38100" dist="38100" dir="2700000" algn="tl">
                    <a:srgbClr val="000000">
                      <a:alpha val="43137"/>
                    </a:srgbClr>
                  </a:outerShdw>
                </a:effectLst>
                <a:latin typeface="+mj-ea"/>
                <a:ea typeface="+mj-ea"/>
              </a:rPr>
              <a:t>このアプリがないと買い物できないのか～。</a:t>
            </a:r>
          </a:p>
          <a:p>
            <a:pPr>
              <a:lnSpc>
                <a:spcPct val="150000"/>
              </a:lnSpc>
            </a:pPr>
            <a:r>
              <a:rPr kumimoji="1" lang="ja-JP" altLang="en-US" sz="1600" b="1" dirty="0">
                <a:solidFill>
                  <a:schemeClr val="bg1"/>
                </a:solidFill>
                <a:effectLst>
                  <a:outerShdw blurRad="38100" dist="38100" dir="2700000" algn="tl">
                    <a:srgbClr val="000000">
                      <a:alpha val="43137"/>
                    </a:srgbClr>
                  </a:outerShdw>
                </a:effectLst>
                <a:latin typeface="+mj-ea"/>
                <a:ea typeface="+mj-ea"/>
              </a:rPr>
              <a:t>面倒だけど、ダウンロードしよう！</a:t>
            </a:r>
          </a:p>
        </p:txBody>
      </p:sp>
      <p:pic>
        <p:nvPicPr>
          <p:cNvPr id="48" name="Picture 42" descr="C:\Users\crestec\Desktop\平井作業フォルダ\CEC_2018年度用(捨てないで！)\ペープサート教材\ペープサート教材_イラスト集_Delivery\ペープサート教材_イラスト集\キャラ\中学生男子\004_中学男子_制服_スマホ持ち.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711018" y="4467991"/>
            <a:ext cx="1261465" cy="1114067"/>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21" descr="C:\Users\crestec\Desktop\平井作業フォルダ\CEC_2018年度用(捨てないで！)\ペープサート教材\ペープサート教材_イラスト集_Delivery\ペープサート教材_イラスト集\キャラ\中学生男子\002_中学男子B_悩む.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6845409" y="3426689"/>
            <a:ext cx="949370" cy="1207270"/>
          </a:xfrm>
          <a:prstGeom prst="rect">
            <a:avLst/>
          </a:prstGeom>
          <a:noFill/>
          <a:extLst>
            <a:ext uri="{909E8E84-426E-40DD-AFC4-6F175D3DCCD1}">
              <a14:hiddenFill xmlns:a14="http://schemas.microsoft.com/office/drawing/2010/main">
                <a:solidFill>
                  <a:srgbClr val="FFFFFF"/>
                </a:solidFill>
              </a14:hiddenFill>
            </a:ext>
          </a:extLst>
        </p:spPr>
      </p:pic>
      <p:sp>
        <p:nvSpPr>
          <p:cNvPr id="14" name="テキスト ボックス 13">
            <a:extLst>
              <a:ext uri="{FF2B5EF4-FFF2-40B4-BE49-F238E27FC236}">
                <a16:creationId xmlns:a16="http://schemas.microsoft.com/office/drawing/2014/main" id="{AE35314B-5A78-666E-0A7D-E269E18AABA8}"/>
              </a:ext>
            </a:extLst>
          </p:cNvPr>
          <p:cNvSpPr txBox="1"/>
          <p:nvPr/>
        </p:nvSpPr>
        <p:spPr>
          <a:xfrm>
            <a:off x="5652121" y="2410691"/>
            <a:ext cx="3491880" cy="215444"/>
          </a:xfrm>
          <a:prstGeom prst="rect">
            <a:avLst/>
          </a:prstGeom>
          <a:noFill/>
        </p:spPr>
        <p:txBody>
          <a:bodyPr wrap="square" rtlCol="0">
            <a:spAutoFit/>
          </a:bodyPr>
          <a:lstStyle/>
          <a:p>
            <a:r>
              <a:rPr kumimoji="1" lang="ja-JP" altLang="en-US" sz="800" b="1" dirty="0">
                <a:solidFill>
                  <a:schemeClr val="bg1"/>
                </a:solidFill>
                <a:latin typeface="+mj-ea"/>
                <a:ea typeface="+mj-ea"/>
              </a:rPr>
              <a:t>か　　　　もの</a:t>
            </a:r>
            <a:endParaRPr kumimoji="1" lang="en-US" altLang="ja-JP" sz="800" b="1" dirty="0">
              <a:solidFill>
                <a:schemeClr val="bg1"/>
              </a:solidFill>
              <a:latin typeface="+mj-ea"/>
              <a:ea typeface="+mj-ea"/>
            </a:endParaRPr>
          </a:p>
        </p:txBody>
      </p:sp>
      <p:sp>
        <p:nvSpPr>
          <p:cNvPr id="15" name="テキスト ボックス 14">
            <a:extLst>
              <a:ext uri="{FF2B5EF4-FFF2-40B4-BE49-F238E27FC236}">
                <a16:creationId xmlns:a16="http://schemas.microsoft.com/office/drawing/2014/main" id="{0FFE12B6-4E84-ED32-01F6-235604488621}"/>
              </a:ext>
            </a:extLst>
          </p:cNvPr>
          <p:cNvSpPr txBox="1"/>
          <p:nvPr/>
        </p:nvSpPr>
        <p:spPr>
          <a:xfrm>
            <a:off x="3966729" y="3141548"/>
            <a:ext cx="5177272" cy="215444"/>
          </a:xfrm>
          <a:prstGeom prst="rect">
            <a:avLst/>
          </a:prstGeom>
          <a:noFill/>
        </p:spPr>
        <p:txBody>
          <a:bodyPr wrap="square" rtlCol="0">
            <a:spAutoFit/>
          </a:bodyPr>
          <a:lstStyle/>
          <a:p>
            <a:r>
              <a:rPr kumimoji="1" lang="ja-JP" altLang="en-US" sz="800" b="1" dirty="0">
                <a:solidFill>
                  <a:schemeClr val="bg1"/>
                </a:solidFill>
                <a:latin typeface="+mj-ea"/>
                <a:ea typeface="+mj-ea"/>
              </a:rPr>
              <a:t> めんどう</a:t>
            </a:r>
            <a:endParaRPr kumimoji="1" lang="en-US" altLang="ja-JP" sz="800" b="1" dirty="0">
              <a:solidFill>
                <a:schemeClr val="bg1"/>
              </a:solidFill>
              <a:latin typeface="+mj-ea"/>
              <a:ea typeface="+mj-ea"/>
            </a:endParaRPr>
          </a:p>
        </p:txBody>
      </p:sp>
      <p:pic>
        <p:nvPicPr>
          <p:cNvPr id="16" name="図 15">
            <a:extLst>
              <a:ext uri="{FF2B5EF4-FFF2-40B4-BE49-F238E27FC236}">
                <a16:creationId xmlns:a16="http://schemas.microsoft.com/office/drawing/2014/main" id="{E727B0AA-8E39-B13E-D522-E84E292448EA}"/>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161033" y="1788059"/>
            <a:ext cx="2547472" cy="4055211"/>
          </a:xfrm>
          <a:prstGeom prst="rect">
            <a:avLst/>
          </a:prstGeom>
        </p:spPr>
      </p:pic>
      <p:sp>
        <p:nvSpPr>
          <p:cNvPr id="17" name="正方形/長方形 16">
            <a:extLst>
              <a:ext uri="{FF2B5EF4-FFF2-40B4-BE49-F238E27FC236}">
                <a16:creationId xmlns:a16="http://schemas.microsoft.com/office/drawing/2014/main" id="{EC10D457-21EE-B419-8C2E-639A50A365CD}"/>
              </a:ext>
            </a:extLst>
          </p:cNvPr>
          <p:cNvSpPr/>
          <p:nvPr/>
        </p:nvSpPr>
        <p:spPr>
          <a:xfrm>
            <a:off x="1341054" y="2286309"/>
            <a:ext cx="2188507" cy="3000819"/>
          </a:xfrm>
          <a:prstGeom prst="rect">
            <a:avLst/>
          </a:prstGeom>
          <a:solidFill>
            <a:srgbClr val="D6F0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j-ea"/>
              <a:ea typeface="+mj-ea"/>
            </a:endParaRPr>
          </a:p>
        </p:txBody>
      </p:sp>
      <p:sp>
        <p:nvSpPr>
          <p:cNvPr id="18" name="テキスト ボックス 17">
            <a:extLst>
              <a:ext uri="{FF2B5EF4-FFF2-40B4-BE49-F238E27FC236}">
                <a16:creationId xmlns:a16="http://schemas.microsoft.com/office/drawing/2014/main" id="{5A6FF5EA-6C96-5D99-C5A0-2FF4D2C5AE24}"/>
              </a:ext>
            </a:extLst>
          </p:cNvPr>
          <p:cNvSpPr txBox="1"/>
          <p:nvPr/>
        </p:nvSpPr>
        <p:spPr>
          <a:xfrm>
            <a:off x="1577293" y="2526703"/>
            <a:ext cx="1714627" cy="688202"/>
          </a:xfrm>
          <a:prstGeom prst="rect">
            <a:avLst/>
          </a:prstGeom>
          <a:solidFill>
            <a:srgbClr val="FF0000"/>
          </a:solidFill>
        </p:spPr>
        <p:txBody>
          <a:bodyPr wrap="square" rtlCol="0">
            <a:spAutoFit/>
          </a:bodyPr>
          <a:lstStyle/>
          <a:p>
            <a:pPr algn="ctr">
              <a:lnSpc>
                <a:spcPct val="150000"/>
              </a:lnSpc>
            </a:pPr>
            <a:r>
              <a:rPr kumimoji="1" lang="ja-JP" altLang="en-US" sz="1400" b="1" dirty="0">
                <a:solidFill>
                  <a:schemeClr val="bg1"/>
                </a:solidFill>
                <a:latin typeface="+mj-ea"/>
                <a:ea typeface="+mj-ea"/>
              </a:rPr>
              <a:t>在庫一掃セール</a:t>
            </a:r>
            <a:endParaRPr kumimoji="1" lang="en-US" altLang="ja-JP" sz="1400" b="1" dirty="0">
              <a:solidFill>
                <a:schemeClr val="bg1"/>
              </a:solidFill>
              <a:latin typeface="+mj-ea"/>
              <a:ea typeface="+mj-ea"/>
            </a:endParaRPr>
          </a:p>
          <a:p>
            <a:pPr algn="ctr">
              <a:lnSpc>
                <a:spcPct val="150000"/>
              </a:lnSpc>
            </a:pPr>
            <a:r>
              <a:rPr kumimoji="1" lang="ja-JP" altLang="en-US" sz="1400" b="1" dirty="0">
                <a:solidFill>
                  <a:schemeClr val="bg1"/>
                </a:solidFill>
                <a:latin typeface="+mj-ea"/>
                <a:ea typeface="+mj-ea"/>
              </a:rPr>
              <a:t>専用アプリ</a:t>
            </a:r>
            <a:endParaRPr kumimoji="1" lang="en-US" altLang="ja-JP" sz="1400" b="1" dirty="0">
              <a:solidFill>
                <a:schemeClr val="bg1"/>
              </a:solidFill>
              <a:latin typeface="+mj-ea"/>
              <a:ea typeface="+mj-ea"/>
            </a:endParaRPr>
          </a:p>
        </p:txBody>
      </p:sp>
      <p:sp>
        <p:nvSpPr>
          <p:cNvPr id="19" name="テキスト ボックス 18">
            <a:extLst>
              <a:ext uri="{FF2B5EF4-FFF2-40B4-BE49-F238E27FC236}">
                <a16:creationId xmlns:a16="http://schemas.microsoft.com/office/drawing/2014/main" id="{93920403-B45B-FCFD-27A9-DB4A2FFEBF1C}"/>
              </a:ext>
            </a:extLst>
          </p:cNvPr>
          <p:cNvSpPr txBox="1"/>
          <p:nvPr/>
        </p:nvSpPr>
        <p:spPr>
          <a:xfrm>
            <a:off x="1520299" y="3383092"/>
            <a:ext cx="1932521" cy="960328"/>
          </a:xfrm>
          <a:prstGeom prst="rect">
            <a:avLst/>
          </a:prstGeom>
          <a:noFill/>
        </p:spPr>
        <p:txBody>
          <a:bodyPr wrap="square" rtlCol="0">
            <a:spAutoFit/>
          </a:bodyPr>
          <a:lstStyle/>
          <a:p>
            <a:pPr>
              <a:lnSpc>
                <a:spcPct val="200000"/>
              </a:lnSpc>
            </a:pPr>
            <a:r>
              <a:rPr kumimoji="1" lang="ja-JP" altLang="en-US" sz="1000" b="1" dirty="0">
                <a:latin typeface="+mj-ea"/>
                <a:ea typeface="+mj-ea"/>
              </a:rPr>
              <a:t>当社の在庫一掃セールでご購入されたい場合は、専用アプリのインストールが必要です。</a:t>
            </a:r>
            <a:endParaRPr kumimoji="1" lang="en-US" altLang="ja-JP" sz="1000" b="1" dirty="0">
              <a:latin typeface="+mj-ea"/>
              <a:ea typeface="+mj-ea"/>
            </a:endParaRPr>
          </a:p>
        </p:txBody>
      </p:sp>
      <p:sp>
        <p:nvSpPr>
          <p:cNvPr id="20" name="テキスト ボックス 19">
            <a:extLst>
              <a:ext uri="{FF2B5EF4-FFF2-40B4-BE49-F238E27FC236}">
                <a16:creationId xmlns:a16="http://schemas.microsoft.com/office/drawing/2014/main" id="{78086E77-DA69-0DA8-FDDD-7ADF9A05A367}"/>
              </a:ext>
            </a:extLst>
          </p:cNvPr>
          <p:cNvSpPr txBox="1"/>
          <p:nvPr/>
        </p:nvSpPr>
        <p:spPr>
          <a:xfrm>
            <a:off x="1611548" y="4961560"/>
            <a:ext cx="1646594" cy="276999"/>
          </a:xfrm>
          <a:prstGeom prst="rect">
            <a:avLst/>
          </a:prstGeom>
          <a:solidFill>
            <a:srgbClr val="002060"/>
          </a:solidFill>
          <a:ln>
            <a:noFill/>
          </a:ln>
        </p:spPr>
        <p:txBody>
          <a:bodyPr wrap="square" rtlCol="0">
            <a:spAutoFit/>
          </a:bodyPr>
          <a:lstStyle/>
          <a:p>
            <a:pPr algn="ctr"/>
            <a:r>
              <a:rPr kumimoji="1" lang="ja-JP" altLang="en-US" sz="1200" b="1" dirty="0">
                <a:solidFill>
                  <a:schemeClr val="bg1"/>
                </a:solidFill>
                <a:latin typeface="+mj-ea"/>
                <a:ea typeface="+mj-ea"/>
              </a:rPr>
              <a:t>ダウンロード</a:t>
            </a:r>
            <a:endParaRPr kumimoji="1" lang="en-US" altLang="ja-JP" sz="1200" b="1" dirty="0">
              <a:solidFill>
                <a:schemeClr val="bg1"/>
              </a:solidFill>
              <a:latin typeface="+mj-ea"/>
              <a:ea typeface="+mj-ea"/>
            </a:endParaRPr>
          </a:p>
        </p:txBody>
      </p:sp>
      <p:pic>
        <p:nvPicPr>
          <p:cNvPr id="21" name="Picture 6" descr="C:\Users\crestec\Desktop\平井作業フォルダ\CEC_2018年度用(捨てないで！)\ペープサート教材\ペープサート教材_イラスト集_HTML版\Links\246.png">
            <a:extLst>
              <a:ext uri="{FF2B5EF4-FFF2-40B4-BE49-F238E27FC236}">
                <a16:creationId xmlns:a16="http://schemas.microsoft.com/office/drawing/2014/main" id="{125694AA-7F48-1D81-C182-62E340FA3E8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150136" y="4419398"/>
            <a:ext cx="568940" cy="531266"/>
          </a:xfrm>
          <a:prstGeom prst="rect">
            <a:avLst/>
          </a:prstGeom>
          <a:noFill/>
          <a:extLst>
            <a:ext uri="{909E8E84-426E-40DD-AFC4-6F175D3DCCD1}">
              <a14:hiddenFill xmlns:a14="http://schemas.microsoft.com/office/drawing/2010/main">
                <a:solidFill>
                  <a:srgbClr val="FFFFFF"/>
                </a:solidFill>
              </a14:hiddenFill>
            </a:ext>
          </a:extLst>
        </p:spPr>
      </p:pic>
      <p:sp>
        <p:nvSpPr>
          <p:cNvPr id="23" name="テキスト ボックス 22">
            <a:extLst>
              <a:ext uri="{FF2B5EF4-FFF2-40B4-BE49-F238E27FC236}">
                <a16:creationId xmlns:a16="http://schemas.microsoft.com/office/drawing/2014/main" id="{9C274441-1685-7F13-6A2F-74514182E43F}"/>
              </a:ext>
            </a:extLst>
          </p:cNvPr>
          <p:cNvSpPr txBox="1"/>
          <p:nvPr/>
        </p:nvSpPr>
        <p:spPr>
          <a:xfrm>
            <a:off x="1761944" y="2515807"/>
            <a:ext cx="957132" cy="184666"/>
          </a:xfrm>
          <a:prstGeom prst="rect">
            <a:avLst/>
          </a:prstGeom>
          <a:noFill/>
        </p:spPr>
        <p:txBody>
          <a:bodyPr wrap="square" rtlCol="0">
            <a:spAutoFit/>
          </a:bodyPr>
          <a:lstStyle/>
          <a:p>
            <a:r>
              <a:rPr kumimoji="1" lang="ja-JP" altLang="en-US" sz="600" b="1" dirty="0">
                <a:solidFill>
                  <a:schemeClr val="bg1"/>
                </a:solidFill>
                <a:latin typeface="+mj-ea"/>
                <a:ea typeface="+mj-ea"/>
              </a:rPr>
              <a:t>ざい   こ   いっ  そう</a:t>
            </a:r>
            <a:endParaRPr kumimoji="1" lang="en-US" altLang="ja-JP" sz="600" b="1" dirty="0">
              <a:solidFill>
                <a:schemeClr val="bg1"/>
              </a:solidFill>
              <a:latin typeface="+mj-ea"/>
              <a:ea typeface="+mj-ea"/>
            </a:endParaRPr>
          </a:p>
        </p:txBody>
      </p:sp>
      <p:sp>
        <p:nvSpPr>
          <p:cNvPr id="24" name="テキスト ボックス 23">
            <a:extLst>
              <a:ext uri="{FF2B5EF4-FFF2-40B4-BE49-F238E27FC236}">
                <a16:creationId xmlns:a16="http://schemas.microsoft.com/office/drawing/2014/main" id="{814F3D64-475D-72F9-D697-B0C07E6DCDAF}"/>
              </a:ext>
            </a:extLst>
          </p:cNvPr>
          <p:cNvSpPr txBox="1"/>
          <p:nvPr/>
        </p:nvSpPr>
        <p:spPr>
          <a:xfrm>
            <a:off x="1962862" y="2824877"/>
            <a:ext cx="592914" cy="184666"/>
          </a:xfrm>
          <a:prstGeom prst="rect">
            <a:avLst/>
          </a:prstGeom>
          <a:noFill/>
        </p:spPr>
        <p:txBody>
          <a:bodyPr wrap="square" rtlCol="0">
            <a:spAutoFit/>
          </a:bodyPr>
          <a:lstStyle/>
          <a:p>
            <a:r>
              <a:rPr kumimoji="1" lang="ja-JP" altLang="en-US" sz="600" b="1" dirty="0">
                <a:solidFill>
                  <a:schemeClr val="bg1"/>
                </a:solidFill>
                <a:latin typeface="+mj-ea"/>
                <a:ea typeface="+mj-ea"/>
              </a:rPr>
              <a:t>せん よう</a:t>
            </a:r>
            <a:endParaRPr kumimoji="1" lang="en-US" altLang="ja-JP" sz="600" b="1" dirty="0">
              <a:solidFill>
                <a:schemeClr val="bg1"/>
              </a:solidFill>
              <a:latin typeface="+mj-ea"/>
              <a:ea typeface="+mj-ea"/>
            </a:endParaRPr>
          </a:p>
        </p:txBody>
      </p:sp>
      <p:sp>
        <p:nvSpPr>
          <p:cNvPr id="25" name="テキスト ボックス 24">
            <a:extLst>
              <a:ext uri="{FF2B5EF4-FFF2-40B4-BE49-F238E27FC236}">
                <a16:creationId xmlns:a16="http://schemas.microsoft.com/office/drawing/2014/main" id="{AEDF7D05-D8C2-AF1F-6A90-79F261693AF5}"/>
              </a:ext>
            </a:extLst>
          </p:cNvPr>
          <p:cNvSpPr txBox="1"/>
          <p:nvPr/>
        </p:nvSpPr>
        <p:spPr>
          <a:xfrm>
            <a:off x="1552842" y="3346357"/>
            <a:ext cx="2156012" cy="215444"/>
          </a:xfrm>
          <a:prstGeom prst="rect">
            <a:avLst/>
          </a:prstGeom>
          <a:noFill/>
        </p:spPr>
        <p:txBody>
          <a:bodyPr wrap="square" rtlCol="0">
            <a:spAutoFit/>
          </a:bodyPr>
          <a:lstStyle/>
          <a:p>
            <a:r>
              <a:rPr kumimoji="1" lang="ja-JP" altLang="en-US" sz="800" b="1" dirty="0">
                <a:latin typeface="+mj-ea"/>
                <a:ea typeface="+mj-ea"/>
              </a:rPr>
              <a:t>とうしゃ　ざいこ  いっそう　　　　　こうにゅう</a:t>
            </a:r>
            <a:endParaRPr kumimoji="1" lang="en-US" altLang="ja-JP" sz="800" b="1" dirty="0">
              <a:latin typeface="+mj-ea"/>
              <a:ea typeface="+mj-ea"/>
            </a:endParaRPr>
          </a:p>
        </p:txBody>
      </p:sp>
      <p:sp>
        <p:nvSpPr>
          <p:cNvPr id="26" name="テキスト ボックス 25">
            <a:extLst>
              <a:ext uri="{FF2B5EF4-FFF2-40B4-BE49-F238E27FC236}">
                <a16:creationId xmlns:a16="http://schemas.microsoft.com/office/drawing/2014/main" id="{7D8A57A3-0068-DCF0-8C88-E9DABD45D2A3}"/>
              </a:ext>
            </a:extLst>
          </p:cNvPr>
          <p:cNvSpPr txBox="1"/>
          <p:nvPr/>
        </p:nvSpPr>
        <p:spPr>
          <a:xfrm>
            <a:off x="2013020" y="3664624"/>
            <a:ext cx="1436039" cy="215444"/>
          </a:xfrm>
          <a:prstGeom prst="rect">
            <a:avLst/>
          </a:prstGeom>
          <a:noFill/>
        </p:spPr>
        <p:txBody>
          <a:bodyPr wrap="square" rtlCol="0">
            <a:spAutoFit/>
          </a:bodyPr>
          <a:lstStyle/>
          <a:p>
            <a:r>
              <a:rPr kumimoji="1" lang="ja-JP" altLang="en-US" sz="800" b="1" dirty="0">
                <a:latin typeface="+mj-ea"/>
                <a:ea typeface="+mj-ea"/>
              </a:rPr>
              <a:t>ばあい　　せんよう</a:t>
            </a:r>
            <a:endParaRPr kumimoji="1" lang="en-US" altLang="ja-JP" sz="800" b="1" dirty="0">
              <a:latin typeface="+mj-ea"/>
              <a:ea typeface="+mj-ea"/>
            </a:endParaRPr>
          </a:p>
        </p:txBody>
      </p:sp>
      <p:sp>
        <p:nvSpPr>
          <p:cNvPr id="27" name="テキスト ボックス 26">
            <a:extLst>
              <a:ext uri="{FF2B5EF4-FFF2-40B4-BE49-F238E27FC236}">
                <a16:creationId xmlns:a16="http://schemas.microsoft.com/office/drawing/2014/main" id="{6361F30D-943C-B96E-6F3E-0E59C727B4BF}"/>
              </a:ext>
            </a:extLst>
          </p:cNvPr>
          <p:cNvSpPr txBox="1"/>
          <p:nvPr/>
        </p:nvSpPr>
        <p:spPr>
          <a:xfrm>
            <a:off x="2196026" y="3971178"/>
            <a:ext cx="1436039" cy="215444"/>
          </a:xfrm>
          <a:prstGeom prst="rect">
            <a:avLst/>
          </a:prstGeom>
          <a:noFill/>
        </p:spPr>
        <p:txBody>
          <a:bodyPr wrap="square" rtlCol="0">
            <a:spAutoFit/>
          </a:bodyPr>
          <a:lstStyle/>
          <a:p>
            <a:r>
              <a:rPr kumimoji="1" lang="ja-JP" altLang="en-US" sz="800" b="1" dirty="0">
                <a:latin typeface="+mj-ea"/>
                <a:ea typeface="+mj-ea"/>
              </a:rPr>
              <a:t>ひつよう</a:t>
            </a:r>
            <a:endParaRPr kumimoji="1" lang="en-US" altLang="ja-JP" sz="800" b="1" dirty="0">
              <a:latin typeface="+mj-ea"/>
              <a:ea typeface="+mj-ea"/>
            </a:endParaRPr>
          </a:p>
        </p:txBody>
      </p:sp>
      <p:sp>
        <p:nvSpPr>
          <p:cNvPr id="28" name="テキスト ボックス 27">
            <a:extLst>
              <a:ext uri="{FF2B5EF4-FFF2-40B4-BE49-F238E27FC236}">
                <a16:creationId xmlns:a16="http://schemas.microsoft.com/office/drawing/2014/main" id="{56AF57DE-D9B0-0389-FAC7-AFFE93F1A76E}"/>
              </a:ext>
            </a:extLst>
          </p:cNvPr>
          <p:cNvSpPr txBox="1"/>
          <p:nvPr/>
        </p:nvSpPr>
        <p:spPr>
          <a:xfrm>
            <a:off x="1276887" y="906729"/>
            <a:ext cx="5830146" cy="246221"/>
          </a:xfrm>
          <a:prstGeom prst="rect">
            <a:avLst/>
          </a:prstGeom>
          <a:noFill/>
        </p:spPr>
        <p:txBody>
          <a:bodyPr wrap="square" rtlCol="0">
            <a:spAutoFit/>
          </a:bodyPr>
          <a:lstStyle/>
          <a:p>
            <a:r>
              <a:rPr kumimoji="1" lang="ja-JP" altLang="en-US" sz="1000" b="1" dirty="0">
                <a:solidFill>
                  <a:srgbClr val="FF0000"/>
                </a:solidFill>
                <a:latin typeface="+mj-ea"/>
                <a:ea typeface="+mj-ea"/>
              </a:rPr>
              <a:t>せん    よう　　　　　　　　　　　　　　　　　　　　　　　　　　　　　　　　　　　　　　　　　　うなが　 　　　　が    めん</a:t>
            </a:r>
            <a:endParaRPr kumimoji="1" lang="en-US" altLang="ja-JP" sz="1000" b="1" dirty="0">
              <a:solidFill>
                <a:srgbClr val="FF0000"/>
              </a:solidFill>
              <a:latin typeface="+mj-ea"/>
              <a:ea typeface="+mj-ea"/>
            </a:endParaRPr>
          </a:p>
        </p:txBody>
      </p:sp>
      <p:sp>
        <p:nvSpPr>
          <p:cNvPr id="7" name="テキスト ボックス 6">
            <a:extLst>
              <a:ext uri="{FF2B5EF4-FFF2-40B4-BE49-F238E27FC236}">
                <a16:creationId xmlns:a16="http://schemas.microsoft.com/office/drawing/2014/main" id="{1AE52EA0-C6A2-2F15-69F2-F217A9260D51}"/>
              </a:ext>
            </a:extLst>
          </p:cNvPr>
          <p:cNvSpPr txBox="1"/>
          <p:nvPr/>
        </p:nvSpPr>
        <p:spPr>
          <a:xfrm>
            <a:off x="5242526" y="2037304"/>
            <a:ext cx="3793969" cy="215444"/>
          </a:xfrm>
          <a:prstGeom prst="rect">
            <a:avLst/>
          </a:prstGeom>
          <a:noFill/>
        </p:spPr>
        <p:txBody>
          <a:bodyPr wrap="square" rtlCol="0">
            <a:spAutoFit/>
          </a:bodyPr>
          <a:lstStyle/>
          <a:p>
            <a:r>
              <a:rPr kumimoji="1" lang="ja-JP" altLang="en-US" sz="800" b="1" dirty="0">
                <a:solidFill>
                  <a:schemeClr val="bg1"/>
                </a:solidFill>
                <a:latin typeface="+mj-ea"/>
                <a:ea typeface="+mj-ea"/>
              </a:rPr>
              <a:t> う　　　　き</a:t>
            </a:r>
            <a:endParaRPr kumimoji="1" lang="en-US" altLang="ja-JP" sz="800" b="1" dirty="0">
              <a:solidFill>
                <a:schemeClr val="bg1"/>
              </a:solidFill>
              <a:latin typeface="+mj-ea"/>
              <a:ea typeface="+mj-ea"/>
            </a:endParaRPr>
          </a:p>
        </p:txBody>
      </p:sp>
      <p:sp>
        <p:nvSpPr>
          <p:cNvPr id="8" name="フッター プレースホルダー 2">
            <a:extLst>
              <a:ext uri="{FF2B5EF4-FFF2-40B4-BE49-F238E27FC236}">
                <a16:creationId xmlns:a16="http://schemas.microsoft.com/office/drawing/2014/main" id="{F43120DD-C42D-18DA-8A6B-D7C4524617CB}"/>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9" name="フッター プレースホルダー 2">
            <a:extLst>
              <a:ext uri="{FF2B5EF4-FFF2-40B4-BE49-F238E27FC236}">
                <a16:creationId xmlns:a16="http://schemas.microsoft.com/office/drawing/2014/main" id="{BC7040EB-DD0E-DCD1-73F4-4445217D2495}"/>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a:extLst>
              <a:ext uri="{FF2B5EF4-FFF2-40B4-BE49-F238E27FC236}">
                <a16:creationId xmlns:a16="http://schemas.microsoft.com/office/drawing/2014/main" id="{80FB2A98-CC3F-DF23-993F-0B5850D77C9F}"/>
              </a:ext>
            </a:extLst>
          </p:cNvPr>
          <p:cNvSpPr/>
          <p:nvPr/>
        </p:nvSpPr>
        <p:spPr>
          <a:xfrm>
            <a:off x="-18728" y="876598"/>
            <a:ext cx="4995094" cy="5471120"/>
          </a:xfrm>
          <a:prstGeom prst="rtTriangle">
            <a:avLst/>
          </a:prstGeom>
          <a:pattFill prst="wd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kumimoji="1" lang="ja-JP" altLang="en-US"/>
          </a:p>
        </p:txBody>
      </p:sp>
      <p:pic>
        <p:nvPicPr>
          <p:cNvPr id="38" name="図 37">
            <a:extLst>
              <a:ext uri="{FF2B5EF4-FFF2-40B4-BE49-F238E27FC236}">
                <a16:creationId xmlns:a16="http://schemas.microsoft.com/office/drawing/2014/main" id="{E5C77348-97E1-B4F5-5513-CF26C1B948B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464986" y="1705637"/>
            <a:ext cx="2547472" cy="4055211"/>
          </a:xfrm>
          <a:prstGeom prst="rect">
            <a:avLst/>
          </a:prstGeom>
        </p:spPr>
      </p:pic>
      <p:sp>
        <p:nvSpPr>
          <p:cNvPr id="39" name="正方形/長方形 38">
            <a:extLst>
              <a:ext uri="{FF2B5EF4-FFF2-40B4-BE49-F238E27FC236}">
                <a16:creationId xmlns:a16="http://schemas.microsoft.com/office/drawing/2014/main" id="{9CD67576-187D-5C6E-2C7C-1930B801FA95}"/>
              </a:ext>
            </a:extLst>
          </p:cNvPr>
          <p:cNvSpPr/>
          <p:nvPr/>
        </p:nvSpPr>
        <p:spPr>
          <a:xfrm>
            <a:off x="3645007" y="2203887"/>
            <a:ext cx="2188507" cy="3000819"/>
          </a:xfrm>
          <a:prstGeom prst="rect">
            <a:avLst/>
          </a:prstGeom>
          <a:solidFill>
            <a:srgbClr val="D6F0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j-ea"/>
              <a:ea typeface="+mj-ea"/>
            </a:endParaRPr>
          </a:p>
        </p:txBody>
      </p:sp>
      <p:sp>
        <p:nvSpPr>
          <p:cNvPr id="40" name="テキスト ボックス 39">
            <a:extLst>
              <a:ext uri="{FF2B5EF4-FFF2-40B4-BE49-F238E27FC236}">
                <a16:creationId xmlns:a16="http://schemas.microsoft.com/office/drawing/2014/main" id="{3686A8B9-F8E3-9802-AEA7-A5FB6B343540}"/>
              </a:ext>
            </a:extLst>
          </p:cNvPr>
          <p:cNvSpPr txBox="1"/>
          <p:nvPr/>
        </p:nvSpPr>
        <p:spPr>
          <a:xfrm>
            <a:off x="3881246" y="2444281"/>
            <a:ext cx="1714627" cy="688202"/>
          </a:xfrm>
          <a:prstGeom prst="rect">
            <a:avLst/>
          </a:prstGeom>
          <a:solidFill>
            <a:srgbClr val="FF0000"/>
          </a:solidFill>
        </p:spPr>
        <p:txBody>
          <a:bodyPr wrap="square" rtlCol="0">
            <a:spAutoFit/>
          </a:bodyPr>
          <a:lstStyle/>
          <a:p>
            <a:pPr algn="ctr">
              <a:lnSpc>
                <a:spcPct val="150000"/>
              </a:lnSpc>
            </a:pPr>
            <a:r>
              <a:rPr kumimoji="1" lang="ja-JP" altLang="en-US" sz="1400" b="1" dirty="0">
                <a:solidFill>
                  <a:schemeClr val="bg1"/>
                </a:solidFill>
                <a:latin typeface="+mj-ea"/>
                <a:ea typeface="+mj-ea"/>
              </a:rPr>
              <a:t>在庫一掃セール</a:t>
            </a:r>
            <a:endParaRPr kumimoji="1" lang="en-US" altLang="ja-JP" sz="1400" b="1" dirty="0">
              <a:solidFill>
                <a:schemeClr val="bg1"/>
              </a:solidFill>
              <a:latin typeface="+mj-ea"/>
              <a:ea typeface="+mj-ea"/>
            </a:endParaRPr>
          </a:p>
          <a:p>
            <a:pPr algn="ctr">
              <a:lnSpc>
                <a:spcPct val="150000"/>
              </a:lnSpc>
            </a:pPr>
            <a:r>
              <a:rPr kumimoji="1" lang="ja-JP" altLang="en-US" sz="1400" b="1" dirty="0">
                <a:solidFill>
                  <a:schemeClr val="bg1"/>
                </a:solidFill>
                <a:latin typeface="+mj-ea"/>
                <a:ea typeface="+mj-ea"/>
              </a:rPr>
              <a:t>専用アプリ</a:t>
            </a:r>
            <a:endParaRPr kumimoji="1" lang="en-US" altLang="ja-JP" sz="1400" b="1" dirty="0">
              <a:solidFill>
                <a:schemeClr val="bg1"/>
              </a:solidFill>
              <a:latin typeface="+mj-ea"/>
              <a:ea typeface="+mj-ea"/>
            </a:endParaRPr>
          </a:p>
        </p:txBody>
      </p:sp>
      <p:sp>
        <p:nvSpPr>
          <p:cNvPr id="41" name="テキスト ボックス 40">
            <a:extLst>
              <a:ext uri="{FF2B5EF4-FFF2-40B4-BE49-F238E27FC236}">
                <a16:creationId xmlns:a16="http://schemas.microsoft.com/office/drawing/2014/main" id="{9E240BAF-F216-1004-3B15-B4AA6611F0EC}"/>
              </a:ext>
            </a:extLst>
          </p:cNvPr>
          <p:cNvSpPr txBox="1"/>
          <p:nvPr/>
        </p:nvSpPr>
        <p:spPr>
          <a:xfrm>
            <a:off x="3824252" y="3300670"/>
            <a:ext cx="1932521" cy="960328"/>
          </a:xfrm>
          <a:prstGeom prst="rect">
            <a:avLst/>
          </a:prstGeom>
          <a:noFill/>
        </p:spPr>
        <p:txBody>
          <a:bodyPr wrap="square" rtlCol="0">
            <a:spAutoFit/>
          </a:bodyPr>
          <a:lstStyle/>
          <a:p>
            <a:pPr>
              <a:lnSpc>
                <a:spcPct val="200000"/>
              </a:lnSpc>
            </a:pPr>
            <a:r>
              <a:rPr kumimoji="1" lang="ja-JP" altLang="en-US" sz="1000" b="1" dirty="0">
                <a:latin typeface="+mj-ea"/>
                <a:ea typeface="+mj-ea"/>
              </a:rPr>
              <a:t>当社の在庫一掃セールでご購入されたい場合は、専用アプリのインストールが必要です。</a:t>
            </a:r>
            <a:endParaRPr kumimoji="1" lang="en-US" altLang="ja-JP" sz="1000" b="1" dirty="0">
              <a:latin typeface="+mj-ea"/>
              <a:ea typeface="+mj-ea"/>
            </a:endParaRPr>
          </a:p>
        </p:txBody>
      </p:sp>
      <p:sp>
        <p:nvSpPr>
          <p:cNvPr id="42" name="テキスト ボックス 41">
            <a:extLst>
              <a:ext uri="{FF2B5EF4-FFF2-40B4-BE49-F238E27FC236}">
                <a16:creationId xmlns:a16="http://schemas.microsoft.com/office/drawing/2014/main" id="{D117E360-1BA7-C0DF-DB4A-279875B3F2F9}"/>
              </a:ext>
            </a:extLst>
          </p:cNvPr>
          <p:cNvSpPr txBox="1"/>
          <p:nvPr/>
        </p:nvSpPr>
        <p:spPr>
          <a:xfrm>
            <a:off x="3915501" y="4879138"/>
            <a:ext cx="1646594" cy="276999"/>
          </a:xfrm>
          <a:prstGeom prst="rect">
            <a:avLst/>
          </a:prstGeom>
          <a:solidFill>
            <a:srgbClr val="002060"/>
          </a:solidFill>
          <a:ln>
            <a:noFill/>
          </a:ln>
        </p:spPr>
        <p:txBody>
          <a:bodyPr wrap="square" rtlCol="0">
            <a:spAutoFit/>
          </a:bodyPr>
          <a:lstStyle/>
          <a:p>
            <a:pPr algn="ctr"/>
            <a:r>
              <a:rPr kumimoji="1" lang="ja-JP" altLang="en-US" sz="1200" b="1" dirty="0">
                <a:solidFill>
                  <a:schemeClr val="bg1"/>
                </a:solidFill>
                <a:latin typeface="+mj-ea"/>
                <a:ea typeface="+mj-ea"/>
              </a:rPr>
              <a:t>ダウンロード</a:t>
            </a:r>
            <a:endParaRPr kumimoji="1" lang="en-US" altLang="ja-JP" sz="1200" b="1" dirty="0">
              <a:solidFill>
                <a:schemeClr val="bg1"/>
              </a:solidFill>
              <a:latin typeface="+mj-ea"/>
              <a:ea typeface="+mj-ea"/>
            </a:endParaRPr>
          </a:p>
        </p:txBody>
      </p:sp>
      <p:pic>
        <p:nvPicPr>
          <p:cNvPr id="43" name="Picture 6" descr="C:\Users\crestec\Desktop\平井作業フォルダ\CEC_2018年度用(捨てないで！)\ペープサート教材\ペープサート教材_イラスト集_HTML版\Links\246.png">
            <a:extLst>
              <a:ext uri="{FF2B5EF4-FFF2-40B4-BE49-F238E27FC236}">
                <a16:creationId xmlns:a16="http://schemas.microsoft.com/office/drawing/2014/main" id="{42D7943C-8EEF-427C-28B1-47F7AD38A4E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54089" y="4336976"/>
            <a:ext cx="568940" cy="531266"/>
          </a:xfrm>
          <a:prstGeom prst="rect">
            <a:avLst/>
          </a:prstGeom>
          <a:noFill/>
          <a:extLst>
            <a:ext uri="{909E8E84-426E-40DD-AFC4-6F175D3DCCD1}">
              <a14:hiddenFill xmlns:a14="http://schemas.microsoft.com/office/drawing/2010/main">
                <a:solidFill>
                  <a:srgbClr val="FFFFFF"/>
                </a:solidFill>
              </a14:hiddenFill>
            </a:ext>
          </a:extLst>
        </p:spPr>
      </p:pic>
      <p:sp>
        <p:nvSpPr>
          <p:cNvPr id="44" name="テキスト ボックス 43">
            <a:extLst>
              <a:ext uri="{FF2B5EF4-FFF2-40B4-BE49-F238E27FC236}">
                <a16:creationId xmlns:a16="http://schemas.microsoft.com/office/drawing/2014/main" id="{EF00A975-2C4B-2B04-6B93-F5E01A04CFCB}"/>
              </a:ext>
            </a:extLst>
          </p:cNvPr>
          <p:cNvSpPr txBox="1"/>
          <p:nvPr/>
        </p:nvSpPr>
        <p:spPr>
          <a:xfrm>
            <a:off x="4076059" y="2445333"/>
            <a:ext cx="1578134" cy="184666"/>
          </a:xfrm>
          <a:prstGeom prst="rect">
            <a:avLst/>
          </a:prstGeom>
          <a:noFill/>
        </p:spPr>
        <p:txBody>
          <a:bodyPr wrap="square" rtlCol="0">
            <a:spAutoFit/>
          </a:bodyPr>
          <a:lstStyle/>
          <a:p>
            <a:r>
              <a:rPr kumimoji="1" lang="ja-JP" altLang="en-US" sz="600" b="1" dirty="0">
                <a:solidFill>
                  <a:schemeClr val="bg1"/>
                </a:solidFill>
                <a:latin typeface="+mj-ea"/>
                <a:ea typeface="+mj-ea"/>
              </a:rPr>
              <a:t>ざい   こ   いっ  そう</a:t>
            </a:r>
            <a:endParaRPr kumimoji="1" lang="en-US" altLang="ja-JP" sz="600" b="1" dirty="0">
              <a:solidFill>
                <a:schemeClr val="bg1"/>
              </a:solidFill>
              <a:latin typeface="+mj-ea"/>
              <a:ea typeface="+mj-ea"/>
            </a:endParaRPr>
          </a:p>
        </p:txBody>
      </p:sp>
      <p:sp>
        <p:nvSpPr>
          <p:cNvPr id="45" name="テキスト ボックス 44">
            <a:extLst>
              <a:ext uri="{FF2B5EF4-FFF2-40B4-BE49-F238E27FC236}">
                <a16:creationId xmlns:a16="http://schemas.microsoft.com/office/drawing/2014/main" id="{42F6D22B-E111-36C8-996D-D1B653610C73}"/>
              </a:ext>
            </a:extLst>
          </p:cNvPr>
          <p:cNvSpPr txBox="1"/>
          <p:nvPr/>
        </p:nvSpPr>
        <p:spPr>
          <a:xfrm>
            <a:off x="4271471" y="2740584"/>
            <a:ext cx="1578134" cy="184666"/>
          </a:xfrm>
          <a:prstGeom prst="rect">
            <a:avLst/>
          </a:prstGeom>
          <a:noFill/>
        </p:spPr>
        <p:txBody>
          <a:bodyPr wrap="square" rtlCol="0">
            <a:spAutoFit/>
          </a:bodyPr>
          <a:lstStyle/>
          <a:p>
            <a:r>
              <a:rPr kumimoji="1" lang="ja-JP" altLang="en-US" sz="600" b="1" dirty="0">
                <a:solidFill>
                  <a:schemeClr val="bg1"/>
                </a:solidFill>
                <a:latin typeface="+mj-ea"/>
                <a:ea typeface="+mj-ea"/>
              </a:rPr>
              <a:t>せん よう</a:t>
            </a:r>
            <a:endParaRPr kumimoji="1" lang="en-US" altLang="ja-JP" sz="600" b="1" dirty="0">
              <a:solidFill>
                <a:schemeClr val="bg1"/>
              </a:solidFill>
              <a:latin typeface="+mj-ea"/>
              <a:ea typeface="+mj-ea"/>
            </a:endParaRPr>
          </a:p>
        </p:txBody>
      </p:sp>
      <p:sp>
        <p:nvSpPr>
          <p:cNvPr id="46" name="テキスト ボックス 45">
            <a:extLst>
              <a:ext uri="{FF2B5EF4-FFF2-40B4-BE49-F238E27FC236}">
                <a16:creationId xmlns:a16="http://schemas.microsoft.com/office/drawing/2014/main" id="{D24598F7-5230-B390-CF96-C8F879D9EA80}"/>
              </a:ext>
            </a:extLst>
          </p:cNvPr>
          <p:cNvSpPr txBox="1"/>
          <p:nvPr/>
        </p:nvSpPr>
        <p:spPr>
          <a:xfrm>
            <a:off x="3856795" y="3263935"/>
            <a:ext cx="2156012" cy="215444"/>
          </a:xfrm>
          <a:prstGeom prst="rect">
            <a:avLst/>
          </a:prstGeom>
          <a:noFill/>
        </p:spPr>
        <p:txBody>
          <a:bodyPr wrap="square" rtlCol="0">
            <a:spAutoFit/>
          </a:bodyPr>
          <a:lstStyle/>
          <a:p>
            <a:r>
              <a:rPr kumimoji="1" lang="ja-JP" altLang="en-US" sz="800" b="1" dirty="0">
                <a:latin typeface="+mj-ea"/>
                <a:ea typeface="+mj-ea"/>
              </a:rPr>
              <a:t>とうしゃ　ざいこ  いっそう　　　　こうにゅう</a:t>
            </a:r>
            <a:endParaRPr kumimoji="1" lang="en-US" altLang="ja-JP" sz="800" b="1" dirty="0">
              <a:latin typeface="+mj-ea"/>
              <a:ea typeface="+mj-ea"/>
            </a:endParaRPr>
          </a:p>
        </p:txBody>
      </p:sp>
      <p:sp>
        <p:nvSpPr>
          <p:cNvPr id="47" name="テキスト ボックス 46">
            <a:extLst>
              <a:ext uri="{FF2B5EF4-FFF2-40B4-BE49-F238E27FC236}">
                <a16:creationId xmlns:a16="http://schemas.microsoft.com/office/drawing/2014/main" id="{0A415BE1-BD3B-0A79-1D37-8174E0DD928B}"/>
              </a:ext>
            </a:extLst>
          </p:cNvPr>
          <p:cNvSpPr txBox="1"/>
          <p:nvPr/>
        </p:nvSpPr>
        <p:spPr>
          <a:xfrm>
            <a:off x="4316973" y="3582202"/>
            <a:ext cx="1436039" cy="215444"/>
          </a:xfrm>
          <a:prstGeom prst="rect">
            <a:avLst/>
          </a:prstGeom>
          <a:noFill/>
        </p:spPr>
        <p:txBody>
          <a:bodyPr wrap="square" rtlCol="0">
            <a:spAutoFit/>
          </a:bodyPr>
          <a:lstStyle/>
          <a:p>
            <a:r>
              <a:rPr kumimoji="1" lang="ja-JP" altLang="en-US" sz="800" b="1" dirty="0">
                <a:latin typeface="+mj-ea"/>
                <a:ea typeface="+mj-ea"/>
              </a:rPr>
              <a:t>ばあい　　せんよう</a:t>
            </a:r>
            <a:endParaRPr kumimoji="1" lang="en-US" altLang="ja-JP" sz="800" b="1" dirty="0">
              <a:latin typeface="+mj-ea"/>
              <a:ea typeface="+mj-ea"/>
            </a:endParaRPr>
          </a:p>
        </p:txBody>
      </p:sp>
      <p:sp>
        <p:nvSpPr>
          <p:cNvPr id="49" name="テキスト ボックス 48">
            <a:extLst>
              <a:ext uri="{FF2B5EF4-FFF2-40B4-BE49-F238E27FC236}">
                <a16:creationId xmlns:a16="http://schemas.microsoft.com/office/drawing/2014/main" id="{386AE0AE-08C0-F21F-809F-C9505E533845}"/>
              </a:ext>
            </a:extLst>
          </p:cNvPr>
          <p:cNvSpPr txBox="1"/>
          <p:nvPr/>
        </p:nvSpPr>
        <p:spPr>
          <a:xfrm>
            <a:off x="4499979" y="3888756"/>
            <a:ext cx="1436039" cy="215444"/>
          </a:xfrm>
          <a:prstGeom prst="rect">
            <a:avLst/>
          </a:prstGeom>
          <a:noFill/>
        </p:spPr>
        <p:txBody>
          <a:bodyPr wrap="square" rtlCol="0">
            <a:spAutoFit/>
          </a:bodyPr>
          <a:lstStyle/>
          <a:p>
            <a:r>
              <a:rPr kumimoji="1" lang="ja-JP" altLang="en-US" sz="800" b="1" dirty="0">
                <a:latin typeface="+mj-ea"/>
                <a:ea typeface="+mj-ea"/>
              </a:rPr>
              <a:t>ひつよう</a:t>
            </a:r>
            <a:endParaRPr kumimoji="1" lang="en-US" altLang="ja-JP" sz="800" b="1" dirty="0">
              <a:latin typeface="+mj-ea"/>
              <a:ea typeface="+mj-ea"/>
            </a:endParaRPr>
          </a:p>
        </p:txBody>
      </p:sp>
      <p:sp>
        <p:nvSpPr>
          <p:cNvPr id="29" name="テキスト ボックス 28">
            <a:extLst>
              <a:ext uri="{FF2B5EF4-FFF2-40B4-BE49-F238E27FC236}">
                <a16:creationId xmlns:a16="http://schemas.microsoft.com/office/drawing/2014/main" id="{AD68408D-81FB-62D2-AB1C-1914AF4F2428}"/>
              </a:ext>
            </a:extLst>
          </p:cNvPr>
          <p:cNvSpPr txBox="1"/>
          <p:nvPr/>
        </p:nvSpPr>
        <p:spPr>
          <a:xfrm>
            <a:off x="2962137" y="2743051"/>
            <a:ext cx="536033" cy="215444"/>
          </a:xfrm>
          <a:prstGeom prst="rect">
            <a:avLst/>
          </a:prstGeom>
          <a:noFill/>
        </p:spPr>
        <p:txBody>
          <a:bodyPr wrap="square" rtlCol="0">
            <a:spAutoFit/>
          </a:bodyPr>
          <a:lstStyle/>
          <a:p>
            <a:r>
              <a:rPr kumimoji="1" lang="ja-JP" altLang="en-US" sz="800" b="1" dirty="0">
                <a:solidFill>
                  <a:schemeClr val="bg1"/>
                </a:solidFill>
                <a:latin typeface="+mj-ea"/>
                <a:ea typeface="+mj-ea"/>
              </a:rPr>
              <a:t>さぎ</a:t>
            </a:r>
            <a:endParaRPr kumimoji="1" lang="en-US" altLang="ja-JP" sz="800" b="1" dirty="0">
              <a:solidFill>
                <a:schemeClr val="bg1"/>
              </a:solidFill>
              <a:latin typeface="+mj-ea"/>
              <a:ea typeface="+mj-ea"/>
            </a:endParaRPr>
          </a:p>
        </p:txBody>
      </p:sp>
      <p:grpSp>
        <p:nvGrpSpPr>
          <p:cNvPr id="10244" name="正方形/長方形 2"/>
          <p:cNvGrpSpPr>
            <a:grpSpLocks/>
          </p:cNvGrpSpPr>
          <p:nvPr/>
        </p:nvGrpSpPr>
        <p:grpSpPr bwMode="auto">
          <a:xfrm>
            <a:off x="-30163" y="-30163"/>
            <a:ext cx="9240838" cy="1044893"/>
            <a:chOff x="-19" y="-19"/>
            <a:chExt cx="5821" cy="914"/>
          </a:xfrm>
        </p:grpSpPr>
        <p:pic>
          <p:nvPicPr>
            <p:cNvPr id="10257" name="正方形/長方形 2"/>
            <p:cNvPicPr preferRelativeResize="0">
              <a:picLocks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④フィッシング詐欺</a:t>
              </a:r>
            </a:p>
          </p:txBody>
        </p:sp>
      </p:grpSp>
      <p:sp>
        <p:nvSpPr>
          <p:cNvPr id="21" name="爆発 1 20"/>
          <p:cNvSpPr/>
          <p:nvPr/>
        </p:nvSpPr>
        <p:spPr>
          <a:xfrm>
            <a:off x="654854" y="1633324"/>
            <a:ext cx="3340215" cy="3158847"/>
          </a:xfrm>
          <a:prstGeom prst="irregularSeal1">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j-ea"/>
              <a:ea typeface="+mj-ea"/>
            </a:endParaRPr>
          </a:p>
        </p:txBody>
      </p:sp>
      <p:sp>
        <p:nvSpPr>
          <p:cNvPr id="22" name="テキスト ボックス 21"/>
          <p:cNvSpPr txBox="1"/>
          <p:nvPr/>
        </p:nvSpPr>
        <p:spPr>
          <a:xfrm>
            <a:off x="1238099" y="2562383"/>
            <a:ext cx="2491009" cy="1224502"/>
          </a:xfrm>
          <a:prstGeom prst="rect">
            <a:avLst/>
          </a:prstGeom>
          <a:noFill/>
        </p:spPr>
        <p:txBody>
          <a:bodyPr wrap="square" rtlCol="0">
            <a:spAutoFit/>
          </a:bodyPr>
          <a:lstStyle/>
          <a:p>
            <a:pPr>
              <a:lnSpc>
                <a:spcPts val="3100"/>
              </a:lnSpc>
            </a:pPr>
            <a:r>
              <a:rPr kumimoji="1" lang="ja-JP" altLang="en-US" b="1" dirty="0">
                <a:solidFill>
                  <a:schemeClr val="bg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危ない！そのアプリ！</a:t>
            </a:r>
            <a:endParaRPr kumimoji="1" lang="en-US" altLang="ja-JP" b="1" dirty="0">
              <a:solidFill>
                <a:schemeClr val="bg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endParaRPr>
          </a:p>
          <a:p>
            <a:pPr algn="ctr">
              <a:lnSpc>
                <a:spcPts val="3100"/>
              </a:lnSpc>
            </a:pPr>
            <a:r>
              <a:rPr kumimoji="1" lang="ja-JP" altLang="en-US" b="1" dirty="0">
                <a:solidFill>
                  <a:schemeClr val="bg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フィッシング詐欺の</a:t>
            </a:r>
            <a:endParaRPr kumimoji="1" lang="en-US" altLang="ja-JP" b="1" dirty="0">
              <a:solidFill>
                <a:schemeClr val="bg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endParaRPr>
          </a:p>
          <a:p>
            <a:pPr algn="ctr">
              <a:lnSpc>
                <a:spcPts val="3100"/>
              </a:lnSpc>
            </a:pPr>
            <a:r>
              <a:rPr kumimoji="1" lang="ja-JP" altLang="en-US" b="1" dirty="0">
                <a:solidFill>
                  <a:schemeClr val="bg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rPr>
              <a:t>入口かもしれないよ！</a:t>
            </a:r>
            <a:endParaRPr kumimoji="1" lang="en-US" altLang="ja-JP" b="1" dirty="0">
              <a:solidFill>
                <a:schemeClr val="bg1"/>
              </a:solidFill>
              <a:effectLst>
                <a:outerShdw blurRad="38100" dist="38100" dir="2700000" algn="tl">
                  <a:srgbClr val="000000">
                    <a:alpha val="43137"/>
                  </a:srgbClr>
                </a:outerShdw>
              </a:effectLst>
              <a:latin typeface="HGS創英角ｺﾞｼｯｸUB" panose="020B0900000000000000" pitchFamily="50" charset="-128"/>
              <a:ea typeface="HGS創英角ｺﾞｼｯｸUB" panose="020B0900000000000000" pitchFamily="50" charset="-128"/>
            </a:endParaRPr>
          </a:p>
        </p:txBody>
      </p:sp>
      <p:grpSp>
        <p:nvGrpSpPr>
          <p:cNvPr id="9" name="グループ化 8">
            <a:extLst>
              <a:ext uri="{FF2B5EF4-FFF2-40B4-BE49-F238E27FC236}">
                <a16:creationId xmlns:a16="http://schemas.microsoft.com/office/drawing/2014/main" id="{40171298-27C1-5000-6B9F-B0664EC50710}"/>
              </a:ext>
            </a:extLst>
          </p:cNvPr>
          <p:cNvGrpSpPr/>
          <p:nvPr/>
        </p:nvGrpSpPr>
        <p:grpSpPr>
          <a:xfrm>
            <a:off x="1368425" y="3828336"/>
            <a:ext cx="1124366" cy="1723166"/>
            <a:chOff x="1510360" y="4026427"/>
            <a:chExt cx="1124366" cy="1723166"/>
          </a:xfrm>
        </p:grpSpPr>
        <p:pic>
          <p:nvPicPr>
            <p:cNvPr id="17" name="Picture 39" descr="C:\Users\crestec\Desktop\平井作業フォルダ\CEC_2018年度用(捨てないで！)\ペープサート教材\ペープサート教材_イラスト集_Delivery\ペープサート教材_イラスト集\キャラ\中学生女子\008_中学_小学高学年_女子_私服A_通常.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10360" y="4734248"/>
              <a:ext cx="1083866" cy="101534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8" descr="C:\Users\crestec\Desktop\平井作業フォルダ\CEC_2018年度用(捨てないで！)\ペープサート教材\ペープサート教材_イラスト集_HTML版\Links\103.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28004" y="4026427"/>
              <a:ext cx="1006722" cy="834448"/>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テキスト ボックス 1">
            <a:extLst>
              <a:ext uri="{FF2B5EF4-FFF2-40B4-BE49-F238E27FC236}">
                <a16:creationId xmlns:a16="http://schemas.microsoft.com/office/drawing/2014/main" id="{8D90189C-1C89-788F-480E-9AE6CE81F622}"/>
              </a:ext>
            </a:extLst>
          </p:cNvPr>
          <p:cNvSpPr txBox="1"/>
          <p:nvPr/>
        </p:nvSpPr>
        <p:spPr>
          <a:xfrm>
            <a:off x="2881621" y="9444"/>
            <a:ext cx="942631" cy="276999"/>
          </a:xfrm>
          <a:prstGeom prst="rect">
            <a:avLst/>
          </a:prstGeom>
          <a:noFill/>
        </p:spPr>
        <p:txBody>
          <a:bodyPr wrap="square" rtlCol="0">
            <a:spAutoFit/>
          </a:bodyPr>
          <a:lstStyle/>
          <a:p>
            <a:r>
              <a:rPr kumimoji="1" lang="ja-JP" altLang="en-US" sz="1200" b="1" dirty="0">
                <a:solidFill>
                  <a:schemeClr val="bg1"/>
                </a:solidFill>
                <a:latin typeface="+mj-ea"/>
                <a:ea typeface="+mj-ea"/>
              </a:rPr>
              <a:t>さ       ぎ</a:t>
            </a:r>
            <a:endParaRPr kumimoji="1" lang="en-US" altLang="ja-JP" sz="1200" b="1" dirty="0">
              <a:solidFill>
                <a:schemeClr val="bg1"/>
              </a:solidFill>
              <a:latin typeface="+mj-ea"/>
              <a:ea typeface="+mj-ea"/>
            </a:endParaRPr>
          </a:p>
        </p:txBody>
      </p:sp>
      <p:sp>
        <p:nvSpPr>
          <p:cNvPr id="4" name="正方形/長方形 3">
            <a:extLst>
              <a:ext uri="{FF2B5EF4-FFF2-40B4-BE49-F238E27FC236}">
                <a16:creationId xmlns:a16="http://schemas.microsoft.com/office/drawing/2014/main" id="{819360F0-6EF9-4D8E-213A-5AB443A2FC11}"/>
              </a:ext>
            </a:extLst>
          </p:cNvPr>
          <p:cNvSpPr/>
          <p:nvPr/>
        </p:nvSpPr>
        <p:spPr>
          <a:xfrm>
            <a:off x="1346131" y="1014730"/>
            <a:ext cx="6451738" cy="523220"/>
          </a:xfrm>
          <a:prstGeom prst="rect">
            <a:avLst/>
          </a:prstGeom>
          <a:noFill/>
        </p:spPr>
        <p:txBody>
          <a:bodyPr wrap="square">
            <a:spAutoFit/>
          </a:bodyPr>
          <a:lstStyle/>
          <a:p>
            <a:pPr marL="0" marR="0" lvl="0" indent="0" algn="l" defTabSz="457200" rtl="0" eaLnBrk="1" fontAlgn="base" latinLnBrk="0" hangingPunct="1">
              <a:lnSpc>
                <a:spcPct val="100000"/>
              </a:lnSpc>
              <a:spcBef>
                <a:spcPct val="0"/>
              </a:spcBef>
              <a:spcAft>
                <a:spcPct val="0"/>
              </a:spcAft>
              <a:buClrTx/>
              <a:buSzPct val="100000"/>
              <a:buFontTx/>
              <a:buNone/>
              <a:tabLst/>
              <a:defRPr/>
            </a:pPr>
            <a:r>
              <a:rPr lang="ja-JP" altLang="en-US" sz="2800" b="1" u="sng" dirty="0">
                <a:ln w="0"/>
                <a:solidFill>
                  <a:srgbClr val="FF0000"/>
                </a:solidFill>
                <a:effectLst>
                  <a:outerShdw blurRad="38100" dist="19050" dir="2700000" algn="tl" rotWithShape="0">
                    <a:prstClr val="black">
                      <a:alpha val="40000"/>
                    </a:prstClr>
                  </a:outerShdw>
                </a:effectLst>
                <a:latin typeface="+mj-ea"/>
                <a:ea typeface="+mj-ea"/>
                <a:cs typeface="Arial"/>
              </a:rPr>
              <a:t>アプリをダウンロードしようとしたところ</a:t>
            </a:r>
            <a:r>
              <a:rPr lang="en-US" altLang="ja-JP" sz="2800" b="1" u="sng" dirty="0">
                <a:ln w="0"/>
                <a:solidFill>
                  <a:srgbClr val="FF0000"/>
                </a:solidFill>
                <a:effectLst>
                  <a:outerShdw blurRad="38100" dist="19050" dir="2700000" algn="tl" rotWithShape="0">
                    <a:prstClr val="black">
                      <a:alpha val="40000"/>
                    </a:prstClr>
                  </a:outerShdw>
                </a:effectLst>
                <a:latin typeface="+mj-ea"/>
                <a:ea typeface="+mj-ea"/>
                <a:cs typeface="Arial"/>
              </a:rPr>
              <a:t>…</a:t>
            </a:r>
            <a:endParaRPr kumimoji="0" lang="en-US" altLang="ja-JP" sz="2800" b="1" i="0" u="sng" strike="noStrike" kern="1200" cap="none" spc="0" normalizeH="0" baseline="0" noProof="0" dirty="0">
              <a:ln w="9525">
                <a:solidFill>
                  <a:prstClr val="black"/>
                </a:solidFill>
                <a:prstDash val="solid"/>
              </a:ln>
              <a:solidFill>
                <a:srgbClr val="FF0000"/>
              </a:solidFill>
              <a:effectLst>
                <a:outerShdw blurRad="50800" dist="38100" dir="5400000" algn="ctr" rotWithShape="0">
                  <a:prstClr val="black"/>
                </a:outerShdw>
              </a:effectLst>
              <a:uLnTx/>
              <a:uFillTx/>
              <a:latin typeface="+mj-ea"/>
              <a:ea typeface="+mj-ea"/>
              <a:cs typeface="Arial"/>
            </a:endParaRPr>
          </a:p>
        </p:txBody>
      </p:sp>
      <p:sp>
        <p:nvSpPr>
          <p:cNvPr id="12" name="テキスト ボックス 11">
            <a:extLst>
              <a:ext uri="{FF2B5EF4-FFF2-40B4-BE49-F238E27FC236}">
                <a16:creationId xmlns:a16="http://schemas.microsoft.com/office/drawing/2014/main" id="{1B0F1EE4-CFCD-041F-A284-6FBCCB2383C2}"/>
              </a:ext>
            </a:extLst>
          </p:cNvPr>
          <p:cNvSpPr txBox="1"/>
          <p:nvPr/>
        </p:nvSpPr>
        <p:spPr>
          <a:xfrm>
            <a:off x="1270529" y="2525140"/>
            <a:ext cx="536033" cy="215444"/>
          </a:xfrm>
          <a:prstGeom prst="rect">
            <a:avLst/>
          </a:prstGeom>
          <a:noFill/>
        </p:spPr>
        <p:txBody>
          <a:bodyPr wrap="square" rtlCol="0">
            <a:spAutoFit/>
          </a:bodyPr>
          <a:lstStyle/>
          <a:p>
            <a:r>
              <a:rPr kumimoji="1" lang="ja-JP" altLang="en-US" sz="800" b="1" dirty="0">
                <a:solidFill>
                  <a:schemeClr val="bg1"/>
                </a:solidFill>
                <a:latin typeface="+mj-ea"/>
                <a:ea typeface="+mj-ea"/>
              </a:rPr>
              <a:t>あぶ</a:t>
            </a:r>
            <a:endParaRPr kumimoji="1" lang="en-US" altLang="ja-JP" sz="800" b="1" dirty="0">
              <a:solidFill>
                <a:schemeClr val="bg1"/>
              </a:solidFill>
              <a:latin typeface="+mj-ea"/>
              <a:ea typeface="+mj-ea"/>
            </a:endParaRPr>
          </a:p>
        </p:txBody>
      </p:sp>
      <p:sp>
        <p:nvSpPr>
          <p:cNvPr id="13" name="テキスト ボックス 12">
            <a:extLst>
              <a:ext uri="{FF2B5EF4-FFF2-40B4-BE49-F238E27FC236}">
                <a16:creationId xmlns:a16="http://schemas.microsoft.com/office/drawing/2014/main" id="{D306AA2C-07D7-BA1C-C8DA-42E0B72011A0}"/>
              </a:ext>
            </a:extLst>
          </p:cNvPr>
          <p:cNvSpPr txBox="1"/>
          <p:nvPr/>
        </p:nvSpPr>
        <p:spPr>
          <a:xfrm>
            <a:off x="2813307" y="2925396"/>
            <a:ext cx="536033" cy="215444"/>
          </a:xfrm>
          <a:prstGeom prst="rect">
            <a:avLst/>
          </a:prstGeom>
          <a:noFill/>
        </p:spPr>
        <p:txBody>
          <a:bodyPr wrap="square" rtlCol="0">
            <a:spAutoFit/>
          </a:bodyPr>
          <a:lstStyle/>
          <a:p>
            <a:r>
              <a:rPr kumimoji="1" lang="ja-JP" altLang="en-US" sz="800" b="1" dirty="0">
                <a:solidFill>
                  <a:schemeClr val="bg1"/>
                </a:solidFill>
                <a:latin typeface="+mj-ea"/>
                <a:ea typeface="+mj-ea"/>
              </a:rPr>
              <a:t>さ    ぎ</a:t>
            </a:r>
            <a:endParaRPr kumimoji="1" lang="en-US" altLang="ja-JP" sz="800" b="1" dirty="0">
              <a:solidFill>
                <a:schemeClr val="bg1"/>
              </a:solidFill>
              <a:latin typeface="+mj-ea"/>
              <a:ea typeface="+mj-ea"/>
            </a:endParaRPr>
          </a:p>
        </p:txBody>
      </p:sp>
      <p:sp>
        <p:nvSpPr>
          <p:cNvPr id="14" name="テキスト ボックス 13">
            <a:extLst>
              <a:ext uri="{FF2B5EF4-FFF2-40B4-BE49-F238E27FC236}">
                <a16:creationId xmlns:a16="http://schemas.microsoft.com/office/drawing/2014/main" id="{363ADDE3-B227-6B2F-E788-212B68FDDAD8}"/>
              </a:ext>
            </a:extLst>
          </p:cNvPr>
          <p:cNvSpPr txBox="1"/>
          <p:nvPr/>
        </p:nvSpPr>
        <p:spPr>
          <a:xfrm>
            <a:off x="1275005" y="3298746"/>
            <a:ext cx="536033" cy="215444"/>
          </a:xfrm>
          <a:prstGeom prst="rect">
            <a:avLst/>
          </a:prstGeom>
          <a:noFill/>
        </p:spPr>
        <p:txBody>
          <a:bodyPr wrap="square" rtlCol="0">
            <a:spAutoFit/>
          </a:bodyPr>
          <a:lstStyle/>
          <a:p>
            <a:r>
              <a:rPr kumimoji="1" lang="ja-JP" altLang="en-US" sz="800" b="1" dirty="0">
                <a:solidFill>
                  <a:schemeClr val="bg1"/>
                </a:solidFill>
                <a:latin typeface="+mj-ea"/>
                <a:ea typeface="+mj-ea"/>
              </a:rPr>
              <a:t>いりぐち</a:t>
            </a:r>
            <a:endParaRPr kumimoji="1" lang="en-US" altLang="ja-JP" sz="800" b="1" dirty="0">
              <a:solidFill>
                <a:schemeClr val="bg1"/>
              </a:solidFill>
              <a:latin typeface="+mj-ea"/>
              <a:ea typeface="+mj-ea"/>
            </a:endParaRPr>
          </a:p>
        </p:txBody>
      </p:sp>
      <p:sp>
        <p:nvSpPr>
          <p:cNvPr id="15" name="吹き出し: 角を丸めた四角形 14">
            <a:extLst>
              <a:ext uri="{FF2B5EF4-FFF2-40B4-BE49-F238E27FC236}">
                <a16:creationId xmlns:a16="http://schemas.microsoft.com/office/drawing/2014/main" id="{FA635FD0-B19A-1796-9DE0-707CDECF890B}"/>
              </a:ext>
            </a:extLst>
          </p:cNvPr>
          <p:cNvSpPr/>
          <p:nvPr/>
        </p:nvSpPr>
        <p:spPr>
          <a:xfrm>
            <a:off x="5764216" y="2083787"/>
            <a:ext cx="2583900" cy="1632635"/>
          </a:xfrm>
          <a:prstGeom prst="wedgeRoundRectCallout">
            <a:avLst>
              <a:gd name="adj1" fmla="val -1206"/>
              <a:gd name="adj2" fmla="val 63097"/>
              <a:gd name="adj3" fmla="val 16667"/>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B2242B99-A978-2198-D5D5-3133D9E0AA36}"/>
              </a:ext>
            </a:extLst>
          </p:cNvPr>
          <p:cNvSpPr txBox="1"/>
          <p:nvPr/>
        </p:nvSpPr>
        <p:spPr>
          <a:xfrm>
            <a:off x="5953959" y="2249796"/>
            <a:ext cx="2282416" cy="1142620"/>
          </a:xfrm>
          <a:prstGeom prst="rect">
            <a:avLst/>
          </a:prstGeom>
          <a:noFill/>
        </p:spPr>
        <p:txBody>
          <a:bodyPr wrap="square" rtlCol="0">
            <a:spAutoFit/>
          </a:bodyPr>
          <a:lstStyle/>
          <a:p>
            <a:pPr>
              <a:lnSpc>
                <a:spcPct val="150000"/>
              </a:lnSpc>
            </a:pPr>
            <a:r>
              <a:rPr kumimoji="1" lang="ja-JP" altLang="en-US" sz="1600" b="1" dirty="0">
                <a:solidFill>
                  <a:schemeClr val="bg1"/>
                </a:solidFill>
                <a:effectLst>
                  <a:outerShdw blurRad="38100" dist="38100" dir="2700000" algn="tl">
                    <a:srgbClr val="000000">
                      <a:alpha val="43137"/>
                    </a:srgbClr>
                  </a:outerShdw>
                </a:effectLst>
                <a:latin typeface="+mj-ea"/>
                <a:ea typeface="+mj-ea"/>
              </a:rPr>
              <a:t>え～！そうだったの～。</a:t>
            </a:r>
          </a:p>
          <a:p>
            <a:pPr>
              <a:lnSpc>
                <a:spcPct val="150000"/>
              </a:lnSpc>
            </a:pPr>
            <a:r>
              <a:rPr kumimoji="1" lang="ja-JP" altLang="en-US" sz="1600" b="1" dirty="0">
                <a:solidFill>
                  <a:schemeClr val="bg1"/>
                </a:solidFill>
                <a:effectLst>
                  <a:outerShdw blurRad="38100" dist="38100" dir="2700000" algn="tl">
                    <a:srgbClr val="000000">
                      <a:alpha val="43137"/>
                    </a:srgbClr>
                  </a:outerShdw>
                </a:effectLst>
                <a:latin typeface="+mj-ea"/>
                <a:ea typeface="+mj-ea"/>
              </a:rPr>
              <a:t>クリックする前だったから助かったよ～</a:t>
            </a:r>
            <a:endParaRPr kumimoji="1" lang="en-US" altLang="ja-JP" sz="1600" b="1" dirty="0">
              <a:solidFill>
                <a:schemeClr val="bg1"/>
              </a:solidFill>
              <a:effectLst>
                <a:outerShdw blurRad="38100" dist="38100" dir="2700000" algn="tl">
                  <a:srgbClr val="000000">
                    <a:alpha val="43137"/>
                  </a:srgbClr>
                </a:outerShdw>
              </a:effectLst>
              <a:latin typeface="+mj-ea"/>
              <a:ea typeface="+mj-ea"/>
            </a:endParaRPr>
          </a:p>
        </p:txBody>
      </p:sp>
      <p:pic>
        <p:nvPicPr>
          <p:cNvPr id="48" name="Picture 42" descr="C:\Users\crestec\Desktop\平井作業フォルダ\CEC_2018年度用(捨てないで！)\ペープサート教材\ペープサート教材_イラスト集_Delivery\ペープサート教材_イラスト集\キャラ\中学生男子\004_中学男子_制服_スマホ持ち.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6984653" y="4262259"/>
            <a:ext cx="1359745" cy="120086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8" descr="C:\Users\crestec\Desktop\平井作業フォルダ\CEC_2018年度用(捨てないで！)\ペープサート教材\ペープサート教材_イラスト集_Delivery\ペープサート教材_イラスト集\キャラ\中学生男子\002_中学男子B_焦る.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flipH="1">
            <a:off x="7166437" y="3328046"/>
            <a:ext cx="940967" cy="1093831"/>
          </a:xfrm>
          <a:prstGeom prst="rect">
            <a:avLst/>
          </a:prstGeom>
          <a:noFill/>
          <a:extLst>
            <a:ext uri="{909E8E84-426E-40DD-AFC4-6F175D3DCCD1}">
              <a14:hiddenFill xmlns:a14="http://schemas.microsoft.com/office/drawing/2010/main">
                <a:solidFill>
                  <a:srgbClr val="FFFFFF"/>
                </a:solidFill>
              </a14:hiddenFill>
            </a:ext>
          </a:extLst>
        </p:spPr>
      </p:pic>
      <p:sp>
        <p:nvSpPr>
          <p:cNvPr id="35" name="テキスト ボックス 34">
            <a:extLst>
              <a:ext uri="{FF2B5EF4-FFF2-40B4-BE49-F238E27FC236}">
                <a16:creationId xmlns:a16="http://schemas.microsoft.com/office/drawing/2014/main" id="{ABF914EB-F7EA-6D77-00A4-6181047FB919}"/>
              </a:ext>
            </a:extLst>
          </p:cNvPr>
          <p:cNvSpPr txBox="1"/>
          <p:nvPr/>
        </p:nvSpPr>
        <p:spPr>
          <a:xfrm>
            <a:off x="6994157" y="2576627"/>
            <a:ext cx="2048201" cy="215444"/>
          </a:xfrm>
          <a:prstGeom prst="rect">
            <a:avLst/>
          </a:prstGeom>
          <a:noFill/>
        </p:spPr>
        <p:txBody>
          <a:bodyPr wrap="square" rtlCol="0">
            <a:spAutoFit/>
          </a:bodyPr>
          <a:lstStyle/>
          <a:p>
            <a:r>
              <a:rPr kumimoji="1" lang="ja-JP" altLang="en-US" sz="800" b="1" dirty="0">
                <a:solidFill>
                  <a:schemeClr val="bg1"/>
                </a:solidFill>
                <a:latin typeface="+mj-ea"/>
                <a:ea typeface="+mj-ea"/>
              </a:rPr>
              <a:t>まえ</a:t>
            </a:r>
            <a:endParaRPr kumimoji="1" lang="en-US" altLang="ja-JP" sz="800" b="1" dirty="0">
              <a:solidFill>
                <a:schemeClr val="bg1"/>
              </a:solidFill>
              <a:latin typeface="+mj-ea"/>
              <a:ea typeface="+mj-ea"/>
            </a:endParaRPr>
          </a:p>
        </p:txBody>
      </p:sp>
      <p:sp>
        <p:nvSpPr>
          <p:cNvPr id="37" name="テキスト ボックス 36">
            <a:extLst>
              <a:ext uri="{FF2B5EF4-FFF2-40B4-BE49-F238E27FC236}">
                <a16:creationId xmlns:a16="http://schemas.microsoft.com/office/drawing/2014/main" id="{48953D23-5179-735F-45F0-F3AA6B749A68}"/>
              </a:ext>
            </a:extLst>
          </p:cNvPr>
          <p:cNvSpPr txBox="1"/>
          <p:nvPr/>
        </p:nvSpPr>
        <p:spPr>
          <a:xfrm>
            <a:off x="6124199" y="2948970"/>
            <a:ext cx="3011767" cy="215444"/>
          </a:xfrm>
          <a:prstGeom prst="rect">
            <a:avLst/>
          </a:prstGeom>
          <a:noFill/>
        </p:spPr>
        <p:txBody>
          <a:bodyPr wrap="square" rtlCol="0">
            <a:spAutoFit/>
          </a:bodyPr>
          <a:lstStyle/>
          <a:p>
            <a:r>
              <a:rPr kumimoji="1" lang="ja-JP" altLang="en-US" sz="800" b="1" dirty="0">
                <a:solidFill>
                  <a:schemeClr val="bg1"/>
                </a:solidFill>
                <a:latin typeface="+mj-ea"/>
                <a:ea typeface="+mj-ea"/>
              </a:rPr>
              <a:t>たす</a:t>
            </a:r>
            <a:endParaRPr kumimoji="1" lang="en-US" altLang="ja-JP" sz="800" b="1" dirty="0">
              <a:solidFill>
                <a:schemeClr val="bg1"/>
              </a:solidFill>
              <a:latin typeface="+mj-ea"/>
              <a:ea typeface="+mj-ea"/>
            </a:endParaRPr>
          </a:p>
        </p:txBody>
      </p:sp>
      <p:sp>
        <p:nvSpPr>
          <p:cNvPr id="5" name="四角形: 1 つの角を切り取る 4">
            <a:extLst>
              <a:ext uri="{FF2B5EF4-FFF2-40B4-BE49-F238E27FC236}">
                <a16:creationId xmlns:a16="http://schemas.microsoft.com/office/drawing/2014/main" id="{B367BF5E-079C-19D6-2F7B-AB731487D602}"/>
              </a:ext>
            </a:extLst>
          </p:cNvPr>
          <p:cNvSpPr/>
          <p:nvPr/>
        </p:nvSpPr>
        <p:spPr>
          <a:xfrm>
            <a:off x="755576" y="5868931"/>
            <a:ext cx="7624464" cy="368381"/>
          </a:xfrm>
          <a:prstGeom prst="snip1Rect">
            <a:avLst/>
          </a:prstGeom>
          <a:solidFill>
            <a:schemeClr val="accent1">
              <a:lumMod val="75000"/>
            </a:schemeClr>
          </a:solidFill>
          <a:ln w="6350"/>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rtlCol="0" anchor="ctr"/>
          <a:lstStyle>
            <a:defPPr>
              <a:defRPr lang="ja-JP"/>
            </a:defPPr>
            <a:lvl1pPr algn="l" defTabSz="457200" rtl="0" eaLnBrk="0" fontAlgn="base" hangingPunct="0">
              <a:spcBef>
                <a:spcPct val="0"/>
              </a:spcBef>
              <a:spcAft>
                <a:spcPct val="0"/>
              </a:spcAft>
              <a:defRPr kern="1200">
                <a:solidFill>
                  <a:schemeClr val="dk1"/>
                </a:solidFill>
                <a:latin typeface="+mn-lt"/>
                <a:ea typeface="+mn-ea"/>
                <a:cs typeface="+mn-cs"/>
              </a:defRPr>
            </a:lvl1pPr>
            <a:lvl2pPr marL="457200" algn="l" defTabSz="457200" rtl="0" eaLnBrk="0" fontAlgn="base" hangingPunct="0">
              <a:spcBef>
                <a:spcPct val="0"/>
              </a:spcBef>
              <a:spcAft>
                <a:spcPct val="0"/>
              </a:spcAft>
              <a:defRPr kern="1200">
                <a:solidFill>
                  <a:schemeClr val="dk1"/>
                </a:solidFill>
                <a:latin typeface="+mn-lt"/>
                <a:ea typeface="+mn-ea"/>
                <a:cs typeface="+mn-cs"/>
              </a:defRPr>
            </a:lvl2pPr>
            <a:lvl3pPr marL="914400" algn="l" defTabSz="457200" rtl="0" eaLnBrk="0" fontAlgn="base" hangingPunct="0">
              <a:spcBef>
                <a:spcPct val="0"/>
              </a:spcBef>
              <a:spcAft>
                <a:spcPct val="0"/>
              </a:spcAft>
              <a:defRPr kern="1200">
                <a:solidFill>
                  <a:schemeClr val="dk1"/>
                </a:solidFill>
                <a:latin typeface="+mn-lt"/>
                <a:ea typeface="+mn-ea"/>
                <a:cs typeface="+mn-cs"/>
              </a:defRPr>
            </a:lvl3pPr>
            <a:lvl4pPr marL="1371600" algn="l" defTabSz="457200" rtl="0" eaLnBrk="0" fontAlgn="base" hangingPunct="0">
              <a:spcBef>
                <a:spcPct val="0"/>
              </a:spcBef>
              <a:spcAft>
                <a:spcPct val="0"/>
              </a:spcAft>
              <a:defRPr kern="1200">
                <a:solidFill>
                  <a:schemeClr val="dk1"/>
                </a:solidFill>
                <a:latin typeface="+mn-lt"/>
                <a:ea typeface="+mn-ea"/>
                <a:cs typeface="+mn-cs"/>
              </a:defRPr>
            </a:lvl4pPr>
            <a:lvl5pPr marL="1828800" algn="l" defTabSz="457200" rtl="0" eaLnBrk="0" fontAlgn="base" hangingPunct="0">
              <a:spcBef>
                <a:spcPct val="0"/>
              </a:spcBef>
              <a:spcAft>
                <a:spcPct val="0"/>
              </a:spcAft>
              <a:defRPr kern="1200">
                <a:solidFill>
                  <a:schemeClr val="dk1"/>
                </a:solidFill>
                <a:latin typeface="+mn-lt"/>
                <a:ea typeface="+mn-ea"/>
                <a:cs typeface="+mn-cs"/>
              </a:defRPr>
            </a:lvl5pPr>
            <a:lvl6pPr marL="2286000" algn="l" defTabSz="914400" rtl="0" eaLnBrk="1" latinLnBrk="0" hangingPunct="1">
              <a:defRPr kern="1200">
                <a:solidFill>
                  <a:schemeClr val="dk1"/>
                </a:solidFill>
                <a:latin typeface="+mn-lt"/>
                <a:ea typeface="+mn-ea"/>
                <a:cs typeface="+mn-cs"/>
              </a:defRPr>
            </a:lvl6pPr>
            <a:lvl7pPr marL="2743200" algn="l" defTabSz="914400" rtl="0" eaLnBrk="1" latinLnBrk="0" hangingPunct="1">
              <a:defRPr kern="1200">
                <a:solidFill>
                  <a:schemeClr val="dk1"/>
                </a:solidFill>
                <a:latin typeface="+mn-lt"/>
                <a:ea typeface="+mn-ea"/>
                <a:cs typeface="+mn-cs"/>
              </a:defRPr>
            </a:lvl7pPr>
            <a:lvl8pPr marL="3200400" algn="l" defTabSz="914400" rtl="0" eaLnBrk="1" latinLnBrk="0" hangingPunct="1">
              <a:defRPr kern="1200">
                <a:solidFill>
                  <a:schemeClr val="dk1"/>
                </a:solidFill>
                <a:latin typeface="+mn-lt"/>
                <a:ea typeface="+mn-ea"/>
                <a:cs typeface="+mn-cs"/>
              </a:defRPr>
            </a:lvl8pPr>
            <a:lvl9pPr marL="3657600" algn="l" defTabSz="914400" rtl="0" eaLnBrk="1" latinLnBrk="0" hangingPunct="1">
              <a:defRPr kern="1200">
                <a:solidFill>
                  <a:schemeClr val="dk1"/>
                </a:solidFill>
                <a:latin typeface="+mn-lt"/>
                <a:ea typeface="+mn-ea"/>
                <a:cs typeface="+mn-cs"/>
              </a:defRPr>
            </a:lvl9pPr>
          </a:lstStyle>
          <a:p>
            <a:pPr algn="ctr"/>
            <a:endParaRPr kumimoji="1" lang="ja-JP" altLang="en-US" dirty="0">
              <a:ln w="0"/>
              <a:solidFill>
                <a:schemeClr val="bg1"/>
              </a:solidFill>
              <a:effectLst>
                <a:outerShdw blurRad="38100" dist="25400" dir="5400000" algn="ctr" rotWithShape="0">
                  <a:srgbClr val="6E747A">
                    <a:alpha val="43000"/>
                  </a:srgbClr>
                </a:outerShdw>
              </a:effectLst>
            </a:endParaRPr>
          </a:p>
        </p:txBody>
      </p:sp>
      <p:sp>
        <p:nvSpPr>
          <p:cNvPr id="6" name="テキスト ボックス 8">
            <a:extLst>
              <a:ext uri="{FF2B5EF4-FFF2-40B4-BE49-F238E27FC236}">
                <a16:creationId xmlns:a16="http://schemas.microsoft.com/office/drawing/2014/main" id="{05C44A43-AA17-885C-495B-A0B0AC26CA3A}"/>
              </a:ext>
            </a:extLst>
          </p:cNvPr>
          <p:cNvSpPr txBox="1"/>
          <p:nvPr/>
        </p:nvSpPr>
        <p:spPr>
          <a:xfrm>
            <a:off x="1340024" y="5994593"/>
            <a:ext cx="6418240" cy="215444"/>
          </a:xfrm>
          <a:prstGeom prst="rect">
            <a:avLst/>
          </a:prstGeom>
          <a:noFill/>
        </p:spPr>
        <p:txBody>
          <a:bodyPr wrap="square" rtlCol="0">
            <a:spAutoFit/>
          </a:bodyPr>
          <a:ls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a:lstStyle>
          <a:p>
            <a:r>
              <a:rPr kumimoji="1" lang="en-US" altLang="ja-JP" sz="800" b="1" dirty="0">
                <a:solidFill>
                  <a:schemeClr val="bg1"/>
                </a:solidFill>
                <a:latin typeface="+mn-ea"/>
                <a:ea typeface="+mn-ea"/>
              </a:rPr>
              <a:t>※</a:t>
            </a:r>
            <a:r>
              <a:rPr kumimoji="1" lang="ja-JP" altLang="en-US" sz="800" b="1" dirty="0">
                <a:solidFill>
                  <a:schemeClr val="bg1"/>
                </a:solidFill>
                <a:latin typeface="+mn-ea"/>
                <a:ea typeface="+mn-ea"/>
              </a:rPr>
              <a:t>ダウンロードとは＝　インターネット上のファイル・データ・ソフトウェアーをコピーして、自分のパソコン・スマートフォンなどに保存することです。</a:t>
            </a:r>
          </a:p>
        </p:txBody>
      </p:sp>
      <p:sp>
        <p:nvSpPr>
          <p:cNvPr id="7" name="テキスト ボックス 5">
            <a:extLst>
              <a:ext uri="{FF2B5EF4-FFF2-40B4-BE49-F238E27FC236}">
                <a16:creationId xmlns:a16="http://schemas.microsoft.com/office/drawing/2014/main" id="{C114A87C-9694-B7F4-A386-A9F2F449E725}"/>
              </a:ext>
            </a:extLst>
          </p:cNvPr>
          <p:cNvSpPr txBox="1"/>
          <p:nvPr/>
        </p:nvSpPr>
        <p:spPr>
          <a:xfrm>
            <a:off x="2910206" y="5908974"/>
            <a:ext cx="5478218" cy="169277"/>
          </a:xfrm>
          <a:prstGeom prst="rect">
            <a:avLst/>
          </a:prstGeom>
          <a:noFill/>
        </p:spPr>
        <p:txBody>
          <a:bodyPr wrap="square" rtlCol="0">
            <a:spAutoFit/>
          </a:bodyPr>
          <a:ls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a:lstStyle>
          <a:p>
            <a:r>
              <a:rPr kumimoji="1" lang="ja-JP" altLang="en-US" sz="500" b="1" dirty="0">
                <a:solidFill>
                  <a:schemeClr val="bg1"/>
                </a:solidFill>
                <a:latin typeface="+mn-ea"/>
                <a:ea typeface="+mn-ea"/>
              </a:rPr>
              <a:t>じょう　　　　                                                                                                じぶん　　　　　　　　　　　　　　　　　　　　　　　　　　　　　　　　　ほぞん</a:t>
            </a:r>
          </a:p>
        </p:txBody>
      </p:sp>
      <p:sp>
        <p:nvSpPr>
          <p:cNvPr id="8" name="フッター プレースホルダー 2">
            <a:extLst>
              <a:ext uri="{FF2B5EF4-FFF2-40B4-BE49-F238E27FC236}">
                <a16:creationId xmlns:a16="http://schemas.microsoft.com/office/drawing/2014/main" id="{9A524808-2323-F789-2611-5A1401F42155}"/>
              </a:ext>
            </a:extLst>
          </p:cNvPr>
          <p:cNvSpPr>
            <a:spLocks noChangeArrowheads="1"/>
          </p:cNvSpPr>
          <p:nvPr/>
        </p:nvSpPr>
        <p:spPr bwMode="auto">
          <a:xfrm>
            <a:off x="4093672" y="4869160"/>
            <a:ext cx="334312"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a:lstStyle>
          <a:p>
            <a:pPr algn="ctr" eaLnBrk="1" hangingPunct="1">
              <a:lnSpc>
                <a:spcPct val="100000"/>
              </a:lnSpc>
              <a:spcBef>
                <a:spcPct val="0"/>
              </a:spcBef>
              <a:spcAft>
                <a:spcPct val="0"/>
              </a:spcAft>
              <a:buClrTx/>
              <a:buSzPct val="100000"/>
              <a:buFontTx/>
              <a:buNone/>
              <a:defRPr/>
            </a:pPr>
            <a:r>
              <a:rPr lang="en-US" altLang="ja-JP" sz="800" b="1" dirty="0">
                <a:solidFill>
                  <a:schemeClr val="bg1"/>
                </a:solidFill>
                <a:latin typeface="+mj-ea"/>
                <a:ea typeface="+mj-ea"/>
              </a:rPr>
              <a:t>※</a:t>
            </a:r>
            <a:endParaRPr lang="ja-JP" altLang="en-US" sz="800" b="1" dirty="0">
              <a:solidFill>
                <a:schemeClr val="bg1"/>
              </a:solidFill>
              <a:latin typeface="+mj-ea"/>
              <a:ea typeface="+mj-ea"/>
            </a:endParaRPr>
          </a:p>
        </p:txBody>
      </p:sp>
      <p:sp>
        <p:nvSpPr>
          <p:cNvPr id="10" name="フッター プレースホルダー 2">
            <a:extLst>
              <a:ext uri="{FF2B5EF4-FFF2-40B4-BE49-F238E27FC236}">
                <a16:creationId xmlns:a16="http://schemas.microsoft.com/office/drawing/2014/main" id="{8241125C-5738-AEDE-AAC4-38AD42072FD4}"/>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1" name="フッター プレースホルダー 2">
            <a:extLst>
              <a:ext uri="{FF2B5EF4-FFF2-40B4-BE49-F238E27FC236}">
                <a16:creationId xmlns:a16="http://schemas.microsoft.com/office/drawing/2014/main" id="{CC598021-4615-7104-DD8D-7DF66E44FE81}"/>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1465699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角三角形 3">
            <a:extLst>
              <a:ext uri="{FF2B5EF4-FFF2-40B4-BE49-F238E27FC236}">
                <a16:creationId xmlns:a16="http://schemas.microsoft.com/office/drawing/2014/main" id="{0E8978AA-DD6D-A0A9-30F4-59300280E108}"/>
              </a:ext>
            </a:extLst>
          </p:cNvPr>
          <p:cNvSpPr/>
          <p:nvPr/>
        </p:nvSpPr>
        <p:spPr>
          <a:xfrm>
            <a:off x="-18728" y="876598"/>
            <a:ext cx="4995094" cy="5471120"/>
          </a:xfrm>
          <a:prstGeom prst="rtTriangle">
            <a:avLst/>
          </a:prstGeom>
          <a:blipFill dpi="0" rotWithShape="1">
            <a:blip r:embed="rId2">
              <a:alphaModFix amt="6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kumimoji="1" lang="ja-JP" altLang="en-US"/>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⑤考えてみよう！</a:t>
              </a:r>
            </a:p>
          </p:txBody>
        </p:sp>
      </p:grpSp>
      <p:sp>
        <p:nvSpPr>
          <p:cNvPr id="16" name="正方形/長方形 15"/>
          <p:cNvSpPr/>
          <p:nvPr/>
        </p:nvSpPr>
        <p:spPr>
          <a:xfrm>
            <a:off x="874845" y="4065685"/>
            <a:ext cx="7933861" cy="747320"/>
          </a:xfrm>
          <a:prstGeom prst="rect">
            <a:avLst/>
          </a:prstGeom>
          <a:noFill/>
        </p:spPr>
        <p:txBody>
          <a:bodyPr wrap="square">
            <a:spAutoFit/>
          </a:bodyPr>
          <a:lstStyle/>
          <a:p>
            <a:pPr eaLnBrk="1" hangingPunct="1">
              <a:lnSpc>
                <a:spcPts val="6000"/>
              </a:lnSpc>
              <a:buSzPct val="100000"/>
              <a:defRPr/>
            </a:pPr>
            <a:r>
              <a:rPr lang="ja-JP" altLang="en-US" sz="3400" dirty="0">
                <a:ln w="0"/>
                <a:effectLst>
                  <a:outerShdw blurRad="38100" dist="19050" dir="2700000" algn="tl" rotWithShape="0">
                    <a:schemeClr val="dk1">
                      <a:alpha val="40000"/>
                    </a:schemeClr>
                  </a:outerShdw>
                </a:effectLst>
                <a:latin typeface="+mj-ea"/>
                <a:ea typeface="+mj-ea"/>
              </a:rPr>
              <a:t>どんな手法があるのか考えてみましょう。</a:t>
            </a:r>
            <a:endParaRPr lang="en-US" altLang="ja-JP" sz="3400" dirty="0">
              <a:ln w="0"/>
              <a:effectLst>
                <a:outerShdw blurRad="38100" dist="19050" dir="2700000" algn="tl" rotWithShape="0">
                  <a:schemeClr val="dk1">
                    <a:alpha val="40000"/>
                  </a:schemeClr>
                </a:outerShdw>
              </a:effectLst>
              <a:latin typeface="+mj-ea"/>
              <a:ea typeface="+mj-ea"/>
            </a:endParaRPr>
          </a:p>
        </p:txBody>
      </p:sp>
      <p:sp>
        <p:nvSpPr>
          <p:cNvPr id="11269" name="テキスト ボックス 7"/>
          <p:cNvSpPr txBox="1">
            <a:spLocks noChangeArrowheads="1"/>
          </p:cNvSpPr>
          <p:nvPr/>
        </p:nvSpPr>
        <p:spPr bwMode="auto">
          <a:xfrm>
            <a:off x="80962" y="878374"/>
            <a:ext cx="1322686" cy="707886"/>
          </a:xfrm>
          <a:prstGeom prst="rect">
            <a:avLst/>
          </a:prstGeom>
          <a:solidFill>
            <a:srgbClr val="FFFF00"/>
          </a:solidFill>
          <a:ln w="38100">
            <a:solidFill>
              <a:schemeClr val="tx1"/>
            </a:solidFill>
            <a:miter lim="800000"/>
            <a:headEnd/>
            <a:tailEnd/>
          </a:ln>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dirty="0">
                <a:solidFill>
                  <a:srgbClr val="002060"/>
                </a:solidFill>
                <a:latin typeface="+mj-ea"/>
                <a:ea typeface="+mj-ea"/>
              </a:rPr>
              <a:t>Ｑ．１</a:t>
            </a:r>
            <a:endParaRPr kumimoji="1" lang="en-US" altLang="ja-JP" sz="4000" dirty="0">
              <a:solidFill>
                <a:srgbClr val="002060"/>
              </a:solidFill>
              <a:latin typeface="+mj-ea"/>
              <a:ea typeface="+mj-ea"/>
            </a:endParaRPr>
          </a:p>
        </p:txBody>
      </p:sp>
      <p:sp>
        <p:nvSpPr>
          <p:cNvPr id="2" name="正方形/長方形 1">
            <a:extLst>
              <a:ext uri="{FF2B5EF4-FFF2-40B4-BE49-F238E27FC236}">
                <a16:creationId xmlns:a16="http://schemas.microsoft.com/office/drawing/2014/main" id="{B2C03EC0-9E74-9782-399F-CC6FA4419611}"/>
              </a:ext>
            </a:extLst>
          </p:cNvPr>
          <p:cNvSpPr/>
          <p:nvPr/>
        </p:nvSpPr>
        <p:spPr>
          <a:xfrm>
            <a:off x="827583" y="1628800"/>
            <a:ext cx="7776865" cy="1646285"/>
          </a:xfrm>
          <a:prstGeom prst="rect">
            <a:avLst/>
          </a:prstGeom>
          <a:noFill/>
        </p:spPr>
        <p:txBody>
          <a:bodyPr wrap="square">
            <a:spAutoFit/>
          </a:bodyPr>
          <a:lstStyle/>
          <a:p>
            <a:pPr eaLnBrk="1" hangingPunct="1">
              <a:lnSpc>
                <a:spcPts val="6500"/>
              </a:lnSpc>
              <a:buSzPct val="100000"/>
              <a:defRPr/>
            </a:pPr>
            <a:r>
              <a:rPr lang="ja-JP" altLang="en-US" sz="4000" b="1" dirty="0">
                <a:ln w="9525">
                  <a:solidFill>
                    <a:schemeClr val="tx1"/>
                  </a:solidFill>
                  <a:prstDash val="solid"/>
                </a:ln>
                <a:solidFill>
                  <a:srgbClr val="FF0000"/>
                </a:solidFill>
                <a:effectLst>
                  <a:outerShdw blurRad="50800" dist="38100" dir="5400000" algn="ctr" rotWithShape="0">
                    <a:schemeClr val="tx1"/>
                  </a:outerShdw>
                </a:effectLst>
                <a:latin typeface="+mj-ea"/>
                <a:ea typeface="+mj-ea"/>
              </a:rPr>
              <a:t>フィッシング詐欺について、どの</a:t>
            </a:r>
            <a:r>
              <a:rPr lang="ja-JP" altLang="en-US" sz="4000" b="1" spc="-150" dirty="0">
                <a:ln w="9525">
                  <a:solidFill>
                    <a:schemeClr val="tx1"/>
                  </a:solidFill>
                  <a:prstDash val="solid"/>
                </a:ln>
                <a:solidFill>
                  <a:srgbClr val="FF0000"/>
                </a:solidFill>
                <a:effectLst>
                  <a:outerShdw blurRad="50800" dist="38100" dir="5400000" algn="ctr" rotWithShape="0">
                    <a:schemeClr val="tx1"/>
                  </a:outerShdw>
                </a:effectLst>
                <a:latin typeface="+mj-ea"/>
                <a:ea typeface="+mj-ea"/>
              </a:rPr>
              <a:t>ような手法があると思いますか？</a:t>
            </a:r>
            <a:endParaRPr lang="en-US" altLang="ja-JP" sz="4000" b="1" spc="-150" dirty="0">
              <a:ln w="9525">
                <a:solidFill>
                  <a:schemeClr val="tx1"/>
                </a:solidFill>
                <a:prstDash val="solid"/>
              </a:ln>
              <a:solidFill>
                <a:srgbClr val="FF0000"/>
              </a:solidFill>
              <a:effectLst>
                <a:outerShdw blurRad="50800" dist="38100" dir="5400000" algn="ctr" rotWithShape="0">
                  <a:schemeClr val="tx1"/>
                </a:outerShdw>
              </a:effectLst>
              <a:latin typeface="+mj-ea"/>
              <a:ea typeface="+mj-ea"/>
            </a:endParaRPr>
          </a:p>
        </p:txBody>
      </p:sp>
      <p:sp>
        <p:nvSpPr>
          <p:cNvPr id="3" name="テキスト ボックス 2">
            <a:extLst>
              <a:ext uri="{FF2B5EF4-FFF2-40B4-BE49-F238E27FC236}">
                <a16:creationId xmlns:a16="http://schemas.microsoft.com/office/drawing/2014/main" id="{8FAD5168-E0CC-21C6-73DD-C7546B65291B}"/>
              </a:ext>
            </a:extLst>
          </p:cNvPr>
          <p:cNvSpPr txBox="1"/>
          <p:nvPr/>
        </p:nvSpPr>
        <p:spPr>
          <a:xfrm>
            <a:off x="516106" y="-9799"/>
            <a:ext cx="8604448" cy="246221"/>
          </a:xfrm>
          <a:prstGeom prst="rect">
            <a:avLst/>
          </a:prstGeom>
          <a:noFill/>
        </p:spPr>
        <p:txBody>
          <a:bodyPr wrap="square" rtlCol="0">
            <a:spAutoFit/>
          </a:bodyPr>
          <a:lstStyle/>
          <a:p>
            <a:r>
              <a:rPr kumimoji="1" lang="ja-JP" altLang="en-US" sz="1000" b="1" dirty="0">
                <a:solidFill>
                  <a:schemeClr val="bg1"/>
                </a:solidFill>
                <a:latin typeface="+mj-ea"/>
                <a:ea typeface="+mj-ea"/>
              </a:rPr>
              <a:t>かんが</a:t>
            </a:r>
            <a:endParaRPr kumimoji="1" lang="en-US" altLang="ja-JP" sz="1000" b="1" dirty="0">
              <a:solidFill>
                <a:schemeClr val="bg1"/>
              </a:solidFill>
              <a:latin typeface="+mj-ea"/>
              <a:ea typeface="+mj-ea"/>
            </a:endParaRPr>
          </a:p>
        </p:txBody>
      </p:sp>
      <p:sp>
        <p:nvSpPr>
          <p:cNvPr id="5" name="テキスト ボックス 4">
            <a:extLst>
              <a:ext uri="{FF2B5EF4-FFF2-40B4-BE49-F238E27FC236}">
                <a16:creationId xmlns:a16="http://schemas.microsoft.com/office/drawing/2014/main" id="{A2A721A4-E8AC-A9CD-CA22-F8061ADCE371}"/>
              </a:ext>
            </a:extLst>
          </p:cNvPr>
          <p:cNvSpPr txBox="1"/>
          <p:nvPr/>
        </p:nvSpPr>
        <p:spPr>
          <a:xfrm>
            <a:off x="3499825" y="1580154"/>
            <a:ext cx="1072175" cy="307777"/>
          </a:xfrm>
          <a:prstGeom prst="rect">
            <a:avLst/>
          </a:prstGeom>
          <a:noFill/>
        </p:spPr>
        <p:txBody>
          <a:bodyPr wrap="square" rtlCol="0">
            <a:spAutoFit/>
          </a:bodyPr>
          <a:lstStyle/>
          <a:p>
            <a:r>
              <a:rPr kumimoji="1" lang="ja-JP" altLang="en-US" sz="1400" b="1" dirty="0">
                <a:solidFill>
                  <a:srgbClr val="FF0000"/>
                </a:solidFill>
                <a:latin typeface="+mj-ea"/>
                <a:ea typeface="+mj-ea"/>
              </a:rPr>
              <a:t>さ       ぎ　</a:t>
            </a:r>
            <a:endParaRPr kumimoji="1" lang="en-US" altLang="ja-JP" sz="1400" b="1" dirty="0">
              <a:solidFill>
                <a:srgbClr val="FF0000"/>
              </a:solidFill>
              <a:latin typeface="+mj-ea"/>
              <a:ea typeface="+mj-ea"/>
            </a:endParaRPr>
          </a:p>
        </p:txBody>
      </p:sp>
      <p:sp>
        <p:nvSpPr>
          <p:cNvPr id="6" name="テキスト ボックス 5">
            <a:extLst>
              <a:ext uri="{FF2B5EF4-FFF2-40B4-BE49-F238E27FC236}">
                <a16:creationId xmlns:a16="http://schemas.microsoft.com/office/drawing/2014/main" id="{3BD36D07-D450-45F5-D127-31539C029674}"/>
              </a:ext>
            </a:extLst>
          </p:cNvPr>
          <p:cNvSpPr txBox="1"/>
          <p:nvPr/>
        </p:nvSpPr>
        <p:spPr>
          <a:xfrm>
            <a:off x="1403648" y="2464558"/>
            <a:ext cx="3312368" cy="276999"/>
          </a:xfrm>
          <a:prstGeom prst="rect">
            <a:avLst/>
          </a:prstGeom>
          <a:noFill/>
        </p:spPr>
        <p:txBody>
          <a:bodyPr wrap="square" rtlCol="0">
            <a:spAutoFit/>
          </a:bodyPr>
          <a:lstStyle/>
          <a:p>
            <a:r>
              <a:rPr kumimoji="1" lang="ja-JP" altLang="en-US" sz="1200" b="1" dirty="0">
                <a:solidFill>
                  <a:srgbClr val="FF0000"/>
                </a:solidFill>
                <a:latin typeface="+mj-ea"/>
                <a:ea typeface="+mj-ea"/>
              </a:rPr>
              <a:t>しゅ      ほう　　　　　　　　　　　　　　　　　　　おも</a:t>
            </a:r>
            <a:endParaRPr kumimoji="1" lang="en-US" altLang="ja-JP" sz="1200" b="1" dirty="0">
              <a:solidFill>
                <a:srgbClr val="FF0000"/>
              </a:solidFill>
              <a:latin typeface="+mj-ea"/>
              <a:ea typeface="+mj-ea"/>
            </a:endParaRPr>
          </a:p>
        </p:txBody>
      </p:sp>
      <p:sp>
        <p:nvSpPr>
          <p:cNvPr id="7" name="テキスト ボックス 6">
            <a:extLst>
              <a:ext uri="{FF2B5EF4-FFF2-40B4-BE49-F238E27FC236}">
                <a16:creationId xmlns:a16="http://schemas.microsoft.com/office/drawing/2014/main" id="{FBC270BF-2C18-44EE-5FC2-E861A958099F}"/>
              </a:ext>
            </a:extLst>
          </p:cNvPr>
          <p:cNvSpPr txBox="1"/>
          <p:nvPr/>
        </p:nvSpPr>
        <p:spPr>
          <a:xfrm>
            <a:off x="2195736" y="4098415"/>
            <a:ext cx="3456384" cy="246221"/>
          </a:xfrm>
          <a:prstGeom prst="rect">
            <a:avLst/>
          </a:prstGeom>
          <a:noFill/>
        </p:spPr>
        <p:txBody>
          <a:bodyPr wrap="square" rtlCol="0">
            <a:spAutoFit/>
          </a:bodyPr>
          <a:lstStyle/>
          <a:p>
            <a:r>
              <a:rPr kumimoji="1" lang="ja-JP" altLang="en-US" sz="1000" b="1" dirty="0">
                <a:latin typeface="+mj-ea"/>
                <a:ea typeface="+mj-ea"/>
              </a:rPr>
              <a:t>しゅ      ほう　　　　　　　　　　　　　　　　　　　　　　　　 　かんが</a:t>
            </a:r>
            <a:endParaRPr kumimoji="1" lang="en-US" altLang="ja-JP" sz="1000" b="1" dirty="0">
              <a:latin typeface="+mj-ea"/>
              <a:ea typeface="+mj-ea"/>
            </a:endParaRPr>
          </a:p>
        </p:txBody>
      </p:sp>
      <p:sp>
        <p:nvSpPr>
          <p:cNvPr id="8" name="フッター プレースホルダー 2">
            <a:extLst>
              <a:ext uri="{FF2B5EF4-FFF2-40B4-BE49-F238E27FC236}">
                <a16:creationId xmlns:a16="http://schemas.microsoft.com/office/drawing/2014/main" id="{093DF10B-6681-A98B-4AE5-5014B3F61050}"/>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9" name="フッター プレースホルダー 2">
            <a:extLst>
              <a:ext uri="{FF2B5EF4-FFF2-40B4-BE49-F238E27FC236}">
                <a16:creationId xmlns:a16="http://schemas.microsoft.com/office/drawing/2014/main" id="{01EF5232-ADEF-7D32-E2FF-F35A2F552C41}"/>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直角三角形 9">
            <a:extLst>
              <a:ext uri="{FF2B5EF4-FFF2-40B4-BE49-F238E27FC236}">
                <a16:creationId xmlns:a16="http://schemas.microsoft.com/office/drawing/2014/main" id="{730DE7BF-7780-D651-89D3-069D4757B05A}"/>
              </a:ext>
            </a:extLst>
          </p:cNvPr>
          <p:cNvSpPr/>
          <p:nvPr/>
        </p:nvSpPr>
        <p:spPr>
          <a:xfrm>
            <a:off x="-18728" y="876598"/>
            <a:ext cx="4995094" cy="5471120"/>
          </a:xfrm>
          <a:prstGeom prst="rtTriangle">
            <a:avLst/>
          </a:prstGeom>
          <a:blipFill dpi="0" rotWithShape="1">
            <a:blip r:embed="rId2">
              <a:alphaModFix amt="6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kumimoji="1" lang="ja-JP" altLang="en-US"/>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⑥フィッシング詐欺の手法例</a:t>
              </a:r>
            </a:p>
          </p:txBody>
        </p:sp>
      </p:grpSp>
      <p:sp>
        <p:nvSpPr>
          <p:cNvPr id="2" name="テキスト ボックス 1">
            <a:extLst>
              <a:ext uri="{FF2B5EF4-FFF2-40B4-BE49-F238E27FC236}">
                <a16:creationId xmlns:a16="http://schemas.microsoft.com/office/drawing/2014/main" id="{8F62F5B2-1075-A50D-1E24-9579A3DD6C81}"/>
              </a:ext>
            </a:extLst>
          </p:cNvPr>
          <p:cNvSpPr txBox="1"/>
          <p:nvPr/>
        </p:nvSpPr>
        <p:spPr>
          <a:xfrm>
            <a:off x="1115616" y="1124744"/>
            <a:ext cx="6984776" cy="3271088"/>
          </a:xfrm>
          <a:prstGeom prst="rect">
            <a:avLst/>
          </a:prstGeom>
          <a:noFill/>
        </p:spPr>
        <p:txBody>
          <a:bodyPr wrap="square" rtlCol="0">
            <a:spAutoFit/>
          </a:bodyPr>
          <a:lstStyle/>
          <a:p>
            <a:pPr>
              <a:lnSpc>
                <a:spcPts val="3800"/>
              </a:lnSpc>
            </a:pPr>
            <a:r>
              <a:rPr kumimoji="1" lang="ja-JP" altLang="en-US" sz="2500" b="1" dirty="0">
                <a:solidFill>
                  <a:srgbClr val="FF0000"/>
                </a:solidFill>
                <a:effectLst>
                  <a:outerShdw blurRad="38100" dist="38100" dir="2700000" algn="tl">
                    <a:srgbClr val="000000">
                      <a:alpha val="43137"/>
                    </a:srgbClr>
                  </a:outerShdw>
                </a:effectLst>
                <a:latin typeface="+mj-ea"/>
                <a:ea typeface="+mj-ea"/>
              </a:rPr>
              <a:t>１．Ｅメール</a:t>
            </a:r>
          </a:p>
          <a:p>
            <a:pPr>
              <a:lnSpc>
                <a:spcPts val="3400"/>
              </a:lnSpc>
            </a:pPr>
            <a:r>
              <a:rPr kumimoji="1" lang="ja-JP" altLang="en-US" sz="2000" dirty="0">
                <a:effectLst>
                  <a:outerShdw blurRad="38100" dist="38100" dir="2700000" algn="tl">
                    <a:srgbClr val="000000">
                      <a:alpha val="43137"/>
                    </a:srgbClr>
                  </a:outerShdw>
                </a:effectLst>
                <a:latin typeface="+mn-ea"/>
                <a:ea typeface="+mn-ea"/>
              </a:rPr>
              <a:t>　</a:t>
            </a:r>
            <a:r>
              <a:rPr kumimoji="1" lang="ja-JP" altLang="en-US" sz="2000" dirty="0">
                <a:latin typeface="+mn-ea"/>
                <a:ea typeface="+mn-ea"/>
              </a:rPr>
              <a:t>銀行やクレジット会社を装ったＥメールを送り、本物と同じよう</a:t>
            </a:r>
            <a:r>
              <a:rPr kumimoji="1" lang="ja-JP" altLang="en-US" sz="2000" spc="100" dirty="0">
                <a:latin typeface="+mn-ea"/>
                <a:ea typeface="+mn-ea"/>
              </a:rPr>
              <a:t>なサイトに誘導し、クレジットカード番号やセキュリティコードを</a:t>
            </a:r>
            <a:r>
              <a:rPr kumimoji="1" lang="ja-JP" altLang="en-US" sz="2000" dirty="0">
                <a:latin typeface="+mn-ea"/>
                <a:ea typeface="+mn-ea"/>
              </a:rPr>
              <a:t>入力させる。</a:t>
            </a:r>
            <a:endParaRPr kumimoji="1" lang="ja-JP" altLang="en-US" sz="2400" dirty="0">
              <a:effectLst>
                <a:outerShdw blurRad="38100" dist="38100" dir="2700000" algn="tl">
                  <a:srgbClr val="000000">
                    <a:alpha val="43137"/>
                  </a:srgbClr>
                </a:outerShdw>
              </a:effectLst>
              <a:latin typeface="+mj-ea"/>
              <a:ea typeface="+mj-ea"/>
            </a:endParaRPr>
          </a:p>
          <a:p>
            <a:pPr>
              <a:lnSpc>
                <a:spcPts val="3800"/>
              </a:lnSpc>
            </a:pPr>
            <a:r>
              <a:rPr kumimoji="1" lang="ja-JP" altLang="en-US" sz="2500" b="1" dirty="0">
                <a:solidFill>
                  <a:srgbClr val="FF0000"/>
                </a:solidFill>
                <a:effectLst>
                  <a:outerShdw blurRad="38100" dist="38100" dir="2700000" algn="tl">
                    <a:srgbClr val="000000">
                      <a:alpha val="43137"/>
                    </a:srgbClr>
                  </a:outerShdw>
                </a:effectLst>
                <a:latin typeface="+mj-ea"/>
                <a:ea typeface="+mj-ea"/>
              </a:rPr>
              <a:t>２．ＳＭＳ</a:t>
            </a:r>
          </a:p>
          <a:p>
            <a:pPr>
              <a:lnSpc>
                <a:spcPts val="3400"/>
              </a:lnSpc>
            </a:pPr>
            <a:r>
              <a:rPr kumimoji="1" lang="ja-JP" altLang="en-US" sz="2000" dirty="0">
                <a:latin typeface="+mn-ea"/>
                <a:ea typeface="+mn-ea"/>
              </a:rPr>
              <a:t>　宅配業者から不在通知のＳＭＳが届き、記載されているＵＲＬをクリックさせ、不正なサイトへ誘導し、個人情報等を抜き取る。</a:t>
            </a:r>
          </a:p>
        </p:txBody>
      </p:sp>
      <p:sp>
        <p:nvSpPr>
          <p:cNvPr id="3" name="テキスト ボックス 2">
            <a:extLst>
              <a:ext uri="{FF2B5EF4-FFF2-40B4-BE49-F238E27FC236}">
                <a16:creationId xmlns:a16="http://schemas.microsoft.com/office/drawing/2014/main" id="{047C1544-7B83-F7BB-C466-1D27D31FD47B}"/>
              </a:ext>
            </a:extLst>
          </p:cNvPr>
          <p:cNvSpPr txBox="1"/>
          <p:nvPr/>
        </p:nvSpPr>
        <p:spPr>
          <a:xfrm>
            <a:off x="1295636" y="1579357"/>
            <a:ext cx="6012668" cy="230832"/>
          </a:xfrm>
          <a:prstGeom prst="rect">
            <a:avLst/>
          </a:prstGeom>
          <a:noFill/>
        </p:spPr>
        <p:txBody>
          <a:bodyPr wrap="square" rtlCol="0">
            <a:spAutoFit/>
          </a:bodyPr>
          <a:lstStyle/>
          <a:p>
            <a:r>
              <a:rPr kumimoji="1" lang="ja-JP" altLang="en-US" sz="900" b="1" dirty="0">
                <a:latin typeface="+mj-ea"/>
                <a:ea typeface="+mj-ea"/>
              </a:rPr>
              <a:t>ぎん  こう　　　　　　　　　　　　　　　　 　かい しゃ　 　 よそお　　　　　　　　　　　　　　　        　 おく　　　  　ほん  もの       おな</a:t>
            </a:r>
            <a:endParaRPr kumimoji="1" lang="en-US" altLang="ja-JP" sz="900" b="1" dirty="0">
              <a:latin typeface="+mj-ea"/>
              <a:ea typeface="+mj-ea"/>
            </a:endParaRPr>
          </a:p>
        </p:txBody>
      </p:sp>
      <p:sp>
        <p:nvSpPr>
          <p:cNvPr id="4" name="テキスト ボックス 3">
            <a:extLst>
              <a:ext uri="{FF2B5EF4-FFF2-40B4-BE49-F238E27FC236}">
                <a16:creationId xmlns:a16="http://schemas.microsoft.com/office/drawing/2014/main" id="{CFFD4A24-99D6-24DD-1E75-3F13B107DC23}"/>
              </a:ext>
            </a:extLst>
          </p:cNvPr>
          <p:cNvSpPr txBox="1"/>
          <p:nvPr/>
        </p:nvSpPr>
        <p:spPr>
          <a:xfrm>
            <a:off x="2334419" y="2006706"/>
            <a:ext cx="3389709" cy="230832"/>
          </a:xfrm>
          <a:prstGeom prst="rect">
            <a:avLst/>
          </a:prstGeom>
          <a:noFill/>
        </p:spPr>
        <p:txBody>
          <a:bodyPr wrap="square" rtlCol="0">
            <a:spAutoFit/>
          </a:bodyPr>
          <a:lstStyle/>
          <a:p>
            <a:r>
              <a:rPr kumimoji="1" lang="ja-JP" altLang="en-US" sz="900" b="1" dirty="0">
                <a:latin typeface="+mj-ea"/>
                <a:ea typeface="+mj-ea"/>
              </a:rPr>
              <a:t>ゆう   どう　　　　　　　　　　　　　　　　　　　　　　　　　　     ばん  ごう</a:t>
            </a:r>
            <a:endParaRPr kumimoji="1" lang="en-US" altLang="ja-JP" sz="900" b="1" dirty="0">
              <a:latin typeface="+mj-ea"/>
              <a:ea typeface="+mj-ea"/>
            </a:endParaRPr>
          </a:p>
        </p:txBody>
      </p:sp>
      <p:sp>
        <p:nvSpPr>
          <p:cNvPr id="5" name="テキスト ボックス 4">
            <a:extLst>
              <a:ext uri="{FF2B5EF4-FFF2-40B4-BE49-F238E27FC236}">
                <a16:creationId xmlns:a16="http://schemas.microsoft.com/office/drawing/2014/main" id="{E0932169-1253-227C-BB8C-83AB0A90E467}"/>
              </a:ext>
            </a:extLst>
          </p:cNvPr>
          <p:cNvSpPr txBox="1"/>
          <p:nvPr/>
        </p:nvSpPr>
        <p:spPr>
          <a:xfrm>
            <a:off x="1331640" y="2436700"/>
            <a:ext cx="720080" cy="230832"/>
          </a:xfrm>
          <a:prstGeom prst="rect">
            <a:avLst/>
          </a:prstGeom>
          <a:noFill/>
        </p:spPr>
        <p:txBody>
          <a:bodyPr wrap="square" rtlCol="0">
            <a:spAutoFit/>
          </a:bodyPr>
          <a:lstStyle/>
          <a:p>
            <a:r>
              <a:rPr kumimoji="1" lang="ja-JP" altLang="en-US" sz="900" b="1" dirty="0">
                <a:latin typeface="+mj-ea"/>
                <a:ea typeface="+mj-ea"/>
              </a:rPr>
              <a:t>にゅうりょく</a:t>
            </a:r>
            <a:endParaRPr kumimoji="1" lang="en-US" altLang="ja-JP" sz="900" b="1" dirty="0">
              <a:latin typeface="+mj-ea"/>
              <a:ea typeface="+mj-ea"/>
            </a:endParaRPr>
          </a:p>
        </p:txBody>
      </p:sp>
      <p:sp>
        <p:nvSpPr>
          <p:cNvPr id="6" name="テキスト ボックス 5">
            <a:extLst>
              <a:ext uri="{FF2B5EF4-FFF2-40B4-BE49-F238E27FC236}">
                <a16:creationId xmlns:a16="http://schemas.microsoft.com/office/drawing/2014/main" id="{5A27986A-8F7B-8304-76CE-7F320D2039BC}"/>
              </a:ext>
            </a:extLst>
          </p:cNvPr>
          <p:cNvSpPr txBox="1"/>
          <p:nvPr/>
        </p:nvSpPr>
        <p:spPr>
          <a:xfrm>
            <a:off x="1309460" y="3346352"/>
            <a:ext cx="7740352" cy="230832"/>
          </a:xfrm>
          <a:prstGeom prst="rect">
            <a:avLst/>
          </a:prstGeom>
          <a:noFill/>
        </p:spPr>
        <p:txBody>
          <a:bodyPr wrap="square" rtlCol="0">
            <a:spAutoFit/>
          </a:bodyPr>
          <a:lstStyle/>
          <a:p>
            <a:r>
              <a:rPr kumimoji="1" lang="ja-JP" altLang="en-US" sz="900" b="1" dirty="0">
                <a:latin typeface="+mj-ea"/>
                <a:ea typeface="+mj-ea"/>
              </a:rPr>
              <a:t>たく はい ぎょう  しゃ 　　　　　　 ふ   ざい つう   ち　　　　　　　　 　　　　　  　　とど　　　　 　　き   さい</a:t>
            </a:r>
            <a:endParaRPr kumimoji="1" lang="en-US" altLang="ja-JP" sz="900" b="1" dirty="0">
              <a:latin typeface="+mj-ea"/>
              <a:ea typeface="+mj-ea"/>
            </a:endParaRPr>
          </a:p>
        </p:txBody>
      </p:sp>
      <p:sp>
        <p:nvSpPr>
          <p:cNvPr id="7" name="テキスト ボックス 6">
            <a:extLst>
              <a:ext uri="{FF2B5EF4-FFF2-40B4-BE49-F238E27FC236}">
                <a16:creationId xmlns:a16="http://schemas.microsoft.com/office/drawing/2014/main" id="{AC9B1ED5-D492-012D-8491-F7DAFCF80A6D}"/>
              </a:ext>
            </a:extLst>
          </p:cNvPr>
          <p:cNvSpPr txBox="1"/>
          <p:nvPr/>
        </p:nvSpPr>
        <p:spPr>
          <a:xfrm>
            <a:off x="2785624" y="3773701"/>
            <a:ext cx="6264188" cy="369332"/>
          </a:xfrm>
          <a:prstGeom prst="rect">
            <a:avLst/>
          </a:prstGeom>
          <a:noFill/>
        </p:spPr>
        <p:txBody>
          <a:bodyPr wrap="square" rtlCol="0">
            <a:spAutoFit/>
          </a:bodyPr>
          <a:lstStyle/>
          <a:p>
            <a:r>
              <a:rPr kumimoji="1" lang="ja-JP" altLang="en-US" sz="900" b="1" dirty="0">
                <a:latin typeface="+mj-ea"/>
                <a:ea typeface="+mj-ea"/>
              </a:rPr>
              <a:t>ふ   せい　　　　　　　　　　　　　　　ゆう  どう 　　　　　　こ   じん じょう ほう　とう　 　 　ぬ　   　 　と</a:t>
            </a:r>
            <a:endParaRPr kumimoji="1" lang="en-US" altLang="ja-JP" sz="900" b="1" dirty="0">
              <a:latin typeface="+mj-ea"/>
              <a:ea typeface="+mj-ea"/>
            </a:endParaRPr>
          </a:p>
          <a:p>
            <a:endParaRPr kumimoji="1" lang="en-US" altLang="ja-JP" sz="900" b="1" dirty="0">
              <a:latin typeface="+mj-ea"/>
              <a:ea typeface="+mj-ea"/>
            </a:endParaRPr>
          </a:p>
        </p:txBody>
      </p:sp>
      <p:sp>
        <p:nvSpPr>
          <p:cNvPr id="9" name="テキスト ボックス 8">
            <a:extLst>
              <a:ext uri="{FF2B5EF4-FFF2-40B4-BE49-F238E27FC236}">
                <a16:creationId xmlns:a16="http://schemas.microsoft.com/office/drawing/2014/main" id="{780990AF-3233-4969-1D8C-81ED752CE93B}"/>
              </a:ext>
            </a:extLst>
          </p:cNvPr>
          <p:cNvSpPr txBox="1"/>
          <p:nvPr/>
        </p:nvSpPr>
        <p:spPr>
          <a:xfrm>
            <a:off x="2872443" y="0"/>
            <a:ext cx="2914379" cy="276999"/>
          </a:xfrm>
          <a:prstGeom prst="rect">
            <a:avLst/>
          </a:prstGeom>
          <a:noFill/>
        </p:spPr>
        <p:txBody>
          <a:bodyPr wrap="square" rtlCol="0">
            <a:spAutoFit/>
          </a:bodyPr>
          <a:lstStyle/>
          <a:p>
            <a:r>
              <a:rPr kumimoji="1" lang="ja-JP" altLang="en-US" sz="1200" b="1" dirty="0">
                <a:solidFill>
                  <a:schemeClr val="bg1"/>
                </a:solidFill>
                <a:latin typeface="+mj-ea"/>
                <a:ea typeface="+mj-ea"/>
              </a:rPr>
              <a:t>さ       ぎ　　　　　　　 しゅ    ほう    れい</a:t>
            </a:r>
            <a:endParaRPr kumimoji="1" lang="en-US" altLang="ja-JP" sz="1200" b="1" dirty="0">
              <a:solidFill>
                <a:schemeClr val="bg1"/>
              </a:solidFill>
              <a:latin typeface="+mj-ea"/>
              <a:ea typeface="+mj-ea"/>
            </a:endParaRPr>
          </a:p>
        </p:txBody>
      </p:sp>
      <p:sp>
        <p:nvSpPr>
          <p:cNvPr id="8" name="フッター プレースホルダー 2">
            <a:extLst>
              <a:ext uri="{FF2B5EF4-FFF2-40B4-BE49-F238E27FC236}">
                <a16:creationId xmlns:a16="http://schemas.microsoft.com/office/drawing/2014/main" id="{14A3DB7C-F889-CE9F-C28E-B2E915A76A2F}"/>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1" name="フッター プレースホルダー 2">
            <a:extLst>
              <a:ext uri="{FF2B5EF4-FFF2-40B4-BE49-F238E27FC236}">
                <a16:creationId xmlns:a16="http://schemas.microsoft.com/office/drawing/2014/main" id="{C87F7638-A361-2683-9D1C-8047006BD4ED}"/>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直角三角形 8">
            <a:extLst>
              <a:ext uri="{FF2B5EF4-FFF2-40B4-BE49-F238E27FC236}">
                <a16:creationId xmlns:a16="http://schemas.microsoft.com/office/drawing/2014/main" id="{87189BDA-D919-FE01-1450-9C6F3105D685}"/>
              </a:ext>
            </a:extLst>
          </p:cNvPr>
          <p:cNvSpPr/>
          <p:nvPr/>
        </p:nvSpPr>
        <p:spPr>
          <a:xfrm>
            <a:off x="-18728" y="876598"/>
            <a:ext cx="4995094" cy="5471120"/>
          </a:xfrm>
          <a:prstGeom prst="rtTriangle">
            <a:avLst/>
          </a:prstGeom>
          <a:blipFill dpi="0" rotWithShape="1">
            <a:blip r:embed="rId2">
              <a:alphaModFix amt="6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kumimoji="1" lang="ja-JP" altLang="en-US"/>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⑦フィッシング詐欺の手法例</a:t>
              </a:r>
            </a:p>
          </p:txBody>
        </p:sp>
      </p:grpSp>
      <p:sp>
        <p:nvSpPr>
          <p:cNvPr id="16" name="テキスト ボックス 4"/>
          <p:cNvSpPr>
            <a:spLocks noChangeArrowheads="1"/>
          </p:cNvSpPr>
          <p:nvPr/>
        </p:nvSpPr>
        <p:spPr bwMode="auto">
          <a:xfrm>
            <a:off x="1043608" y="1144364"/>
            <a:ext cx="7056784" cy="41568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lnSpc>
                <a:spcPts val="3800"/>
              </a:lnSpc>
              <a:spcBef>
                <a:spcPts val="600"/>
              </a:spcBef>
              <a:spcAft>
                <a:spcPts val="0"/>
              </a:spcAft>
              <a:buSzPct val="100000"/>
              <a:defRPr/>
            </a:pPr>
            <a:r>
              <a:rPr lang="ja-JP" altLang="en-US" sz="2500" b="1" dirty="0">
                <a:solidFill>
                  <a:srgbClr val="FF0000"/>
                </a:solidFill>
                <a:effectLst>
                  <a:outerShdw blurRad="38100" dist="38100" dir="2700000" algn="tl">
                    <a:srgbClr val="000000">
                      <a:alpha val="43137"/>
                    </a:srgbClr>
                  </a:outerShdw>
                </a:effectLst>
                <a:latin typeface="+mj-ea"/>
                <a:ea typeface="+mj-ea"/>
              </a:rPr>
              <a:t>３．不正アプリ</a:t>
            </a:r>
            <a:endParaRPr lang="en-US" altLang="ja-JP" sz="2500" b="1" dirty="0">
              <a:solidFill>
                <a:srgbClr val="FF0000"/>
              </a:solidFill>
              <a:effectLst>
                <a:outerShdw blurRad="38100" dist="38100" dir="2700000" algn="tl">
                  <a:srgbClr val="000000">
                    <a:alpha val="43137"/>
                  </a:srgbClr>
                </a:outerShdw>
              </a:effectLst>
              <a:latin typeface="+mj-ea"/>
              <a:ea typeface="+mj-ea"/>
            </a:endParaRPr>
          </a:p>
          <a:p>
            <a:pPr eaLnBrk="1" hangingPunct="1">
              <a:lnSpc>
                <a:spcPts val="3400"/>
              </a:lnSpc>
              <a:spcBef>
                <a:spcPts val="600"/>
              </a:spcBef>
              <a:spcAft>
                <a:spcPts val="0"/>
              </a:spcAft>
              <a:buSzPct val="100000"/>
              <a:defRPr/>
            </a:pPr>
            <a:r>
              <a:rPr lang="ja-JP" altLang="en-US" sz="2000" dirty="0">
                <a:latin typeface="+mn-ea"/>
                <a:ea typeface="+mn-ea"/>
              </a:rPr>
              <a:t>　ウェブサイトに格安な商品の広告を掲載することで興味をもたせ、支払い時に</a:t>
            </a:r>
            <a:r>
              <a:rPr lang="ja-JP" altLang="en-US" sz="2000" dirty="0">
                <a:solidFill>
                  <a:srgbClr val="FF0000"/>
                </a:solidFill>
                <a:latin typeface="+mn-ea"/>
                <a:ea typeface="+mn-ea"/>
              </a:rPr>
              <a:t>不正なアプリのインストールを誘導し</a:t>
            </a:r>
            <a:r>
              <a:rPr lang="ja-JP" altLang="en-US" sz="2000" dirty="0">
                <a:latin typeface="+mn-ea"/>
                <a:ea typeface="+mn-ea"/>
              </a:rPr>
              <a:t>、クレジットカードなどの情報を入力させる。</a:t>
            </a:r>
            <a:endParaRPr lang="en-US" altLang="ja-JP" sz="2000" dirty="0">
              <a:latin typeface="+mn-ea"/>
              <a:ea typeface="+mn-ea"/>
            </a:endParaRPr>
          </a:p>
          <a:p>
            <a:pPr eaLnBrk="1" hangingPunct="1">
              <a:lnSpc>
                <a:spcPts val="3400"/>
              </a:lnSpc>
              <a:spcBef>
                <a:spcPts val="600"/>
              </a:spcBef>
              <a:spcAft>
                <a:spcPts val="0"/>
              </a:spcAft>
              <a:buSzPct val="100000"/>
              <a:defRPr/>
            </a:pPr>
            <a:endParaRPr lang="en-US" altLang="ja-JP" sz="2000" dirty="0">
              <a:latin typeface="+mn-ea"/>
              <a:ea typeface="+mn-ea"/>
            </a:endParaRPr>
          </a:p>
          <a:p>
            <a:pPr eaLnBrk="1" hangingPunct="1">
              <a:lnSpc>
                <a:spcPts val="3400"/>
              </a:lnSpc>
              <a:spcBef>
                <a:spcPts val="600"/>
              </a:spcBef>
              <a:spcAft>
                <a:spcPts val="0"/>
              </a:spcAft>
              <a:buSzPct val="100000"/>
              <a:defRPr/>
            </a:pPr>
            <a:r>
              <a:rPr lang="ja-JP" altLang="en-US" sz="2000" dirty="0">
                <a:latin typeface="+mn-ea"/>
                <a:ea typeface="+mn-ea"/>
              </a:rPr>
              <a:t>　代金の支払いをしても、商品が届かないという事例が多いようです。</a:t>
            </a:r>
            <a:endParaRPr lang="en-US" altLang="ja-JP" sz="2000" dirty="0">
              <a:latin typeface="+mn-ea"/>
              <a:ea typeface="+mn-ea"/>
            </a:endParaRPr>
          </a:p>
        </p:txBody>
      </p:sp>
      <p:sp>
        <p:nvSpPr>
          <p:cNvPr id="2" name="テキスト ボックス 1">
            <a:extLst>
              <a:ext uri="{FF2B5EF4-FFF2-40B4-BE49-F238E27FC236}">
                <a16:creationId xmlns:a16="http://schemas.microsoft.com/office/drawing/2014/main" id="{61A1A9C5-A607-EA24-80E8-1391DF372494}"/>
              </a:ext>
            </a:extLst>
          </p:cNvPr>
          <p:cNvSpPr txBox="1"/>
          <p:nvPr/>
        </p:nvSpPr>
        <p:spPr>
          <a:xfrm>
            <a:off x="1547664" y="1085962"/>
            <a:ext cx="792088" cy="253916"/>
          </a:xfrm>
          <a:prstGeom prst="rect">
            <a:avLst/>
          </a:prstGeom>
          <a:noFill/>
        </p:spPr>
        <p:txBody>
          <a:bodyPr wrap="square" rtlCol="0">
            <a:spAutoFit/>
          </a:bodyPr>
          <a:lstStyle/>
          <a:p>
            <a:r>
              <a:rPr kumimoji="1" lang="ja-JP" altLang="en-US" sz="1000" b="1" dirty="0">
                <a:solidFill>
                  <a:srgbClr val="FF0000"/>
                </a:solidFill>
                <a:latin typeface="+mj-ea"/>
                <a:ea typeface="+mj-ea"/>
              </a:rPr>
              <a:t>ふ    せい</a:t>
            </a:r>
            <a:endParaRPr kumimoji="1" lang="en-US" altLang="ja-JP" sz="1000" b="1" dirty="0">
              <a:solidFill>
                <a:srgbClr val="FF0000"/>
              </a:solidFill>
              <a:latin typeface="+mj-ea"/>
              <a:ea typeface="+mj-ea"/>
            </a:endParaRPr>
          </a:p>
        </p:txBody>
      </p:sp>
      <p:sp>
        <p:nvSpPr>
          <p:cNvPr id="3" name="テキスト ボックス 2">
            <a:extLst>
              <a:ext uri="{FF2B5EF4-FFF2-40B4-BE49-F238E27FC236}">
                <a16:creationId xmlns:a16="http://schemas.microsoft.com/office/drawing/2014/main" id="{C97A9746-BAF5-1A0C-4ED7-1765E5C17BA1}"/>
              </a:ext>
            </a:extLst>
          </p:cNvPr>
          <p:cNvSpPr txBox="1"/>
          <p:nvPr/>
        </p:nvSpPr>
        <p:spPr>
          <a:xfrm>
            <a:off x="2756453" y="1658270"/>
            <a:ext cx="4407836" cy="230832"/>
          </a:xfrm>
          <a:prstGeom prst="rect">
            <a:avLst/>
          </a:prstGeom>
          <a:noFill/>
        </p:spPr>
        <p:txBody>
          <a:bodyPr wrap="square" rtlCol="0">
            <a:spAutoFit/>
          </a:bodyPr>
          <a:lstStyle/>
          <a:p>
            <a:r>
              <a:rPr kumimoji="1" lang="ja-JP" altLang="en-US" sz="900" b="1" dirty="0">
                <a:latin typeface="+mj-ea"/>
                <a:ea typeface="+mj-ea"/>
              </a:rPr>
              <a:t>かくやす　　 　 しょう ひん　　 　 こう  こく 　　 　けい さい                                きょう  み</a:t>
            </a:r>
            <a:endParaRPr kumimoji="1" lang="en-US" altLang="ja-JP" sz="900" b="1" dirty="0">
              <a:latin typeface="+mj-ea"/>
              <a:ea typeface="+mj-ea"/>
            </a:endParaRPr>
          </a:p>
        </p:txBody>
      </p:sp>
      <p:sp>
        <p:nvSpPr>
          <p:cNvPr id="4" name="テキスト ボックス 3">
            <a:extLst>
              <a:ext uri="{FF2B5EF4-FFF2-40B4-BE49-F238E27FC236}">
                <a16:creationId xmlns:a16="http://schemas.microsoft.com/office/drawing/2014/main" id="{B3DDD263-2DBB-2500-E04B-C0E96C2720D2}"/>
              </a:ext>
            </a:extLst>
          </p:cNvPr>
          <p:cNvSpPr txBox="1"/>
          <p:nvPr/>
        </p:nvSpPr>
        <p:spPr>
          <a:xfrm>
            <a:off x="1547664" y="2093367"/>
            <a:ext cx="5112568" cy="230832"/>
          </a:xfrm>
          <a:prstGeom prst="rect">
            <a:avLst/>
          </a:prstGeom>
          <a:noFill/>
        </p:spPr>
        <p:txBody>
          <a:bodyPr wrap="square" rtlCol="0">
            <a:spAutoFit/>
          </a:bodyPr>
          <a:lstStyle/>
          <a:p>
            <a:r>
              <a:rPr kumimoji="1" lang="ja-JP" altLang="en-US" sz="900" b="1" dirty="0">
                <a:latin typeface="+mj-ea"/>
                <a:ea typeface="+mj-ea"/>
              </a:rPr>
              <a:t>し   はら　　　    じ　 </a:t>
            </a:r>
            <a:r>
              <a:rPr kumimoji="1" lang="ja-JP" altLang="en-US" sz="900" b="1" dirty="0">
                <a:solidFill>
                  <a:schemeClr val="bg1">
                    <a:lumMod val="50000"/>
                  </a:schemeClr>
                </a:solidFill>
                <a:latin typeface="+mj-ea"/>
                <a:ea typeface="+mj-ea"/>
              </a:rPr>
              <a:t>　　　 </a:t>
            </a:r>
            <a:r>
              <a:rPr kumimoji="1" lang="ja-JP" altLang="en-US" sz="900" b="1" dirty="0">
                <a:solidFill>
                  <a:srgbClr val="FF0000"/>
                </a:solidFill>
                <a:latin typeface="+mj-ea"/>
                <a:ea typeface="+mj-ea"/>
              </a:rPr>
              <a:t>ふ  せい　  　　　　　　　　　　　　　　　　　　　　　　　　　　　　　　　　   ゆう   どう</a:t>
            </a:r>
            <a:endParaRPr kumimoji="1" lang="en-US" altLang="ja-JP" sz="900" b="1" dirty="0">
              <a:solidFill>
                <a:srgbClr val="FF0000"/>
              </a:solidFill>
              <a:latin typeface="+mj-ea"/>
              <a:ea typeface="+mj-ea"/>
            </a:endParaRPr>
          </a:p>
        </p:txBody>
      </p:sp>
      <p:sp>
        <p:nvSpPr>
          <p:cNvPr id="5" name="テキスト ボックス 4">
            <a:extLst>
              <a:ext uri="{FF2B5EF4-FFF2-40B4-BE49-F238E27FC236}">
                <a16:creationId xmlns:a16="http://schemas.microsoft.com/office/drawing/2014/main" id="{BD045CFE-1E0C-4CCE-7997-5B9A18D06672}"/>
              </a:ext>
            </a:extLst>
          </p:cNvPr>
          <p:cNvSpPr txBox="1"/>
          <p:nvPr/>
        </p:nvSpPr>
        <p:spPr>
          <a:xfrm>
            <a:off x="2411760" y="2528464"/>
            <a:ext cx="1440160" cy="230832"/>
          </a:xfrm>
          <a:prstGeom prst="rect">
            <a:avLst/>
          </a:prstGeom>
          <a:noFill/>
        </p:spPr>
        <p:txBody>
          <a:bodyPr wrap="square" rtlCol="0">
            <a:spAutoFit/>
          </a:bodyPr>
          <a:lstStyle/>
          <a:p>
            <a:r>
              <a:rPr kumimoji="1" lang="ja-JP" altLang="en-US" sz="900" b="1" dirty="0">
                <a:latin typeface="+mj-ea"/>
                <a:ea typeface="+mj-ea"/>
              </a:rPr>
              <a:t>じょうほう　  　にゅうりょく </a:t>
            </a:r>
            <a:endParaRPr kumimoji="1" lang="en-US" altLang="ja-JP" sz="900" b="1" dirty="0">
              <a:latin typeface="+mj-ea"/>
              <a:ea typeface="+mj-ea"/>
            </a:endParaRPr>
          </a:p>
        </p:txBody>
      </p:sp>
      <p:sp>
        <p:nvSpPr>
          <p:cNvPr id="6" name="テキスト ボックス 5">
            <a:extLst>
              <a:ext uri="{FF2B5EF4-FFF2-40B4-BE49-F238E27FC236}">
                <a16:creationId xmlns:a16="http://schemas.microsoft.com/office/drawing/2014/main" id="{33220A67-D908-313F-1203-D0245B6D0A3E}"/>
              </a:ext>
            </a:extLst>
          </p:cNvPr>
          <p:cNvSpPr txBox="1"/>
          <p:nvPr/>
        </p:nvSpPr>
        <p:spPr>
          <a:xfrm>
            <a:off x="1187624" y="3543250"/>
            <a:ext cx="6624736" cy="369332"/>
          </a:xfrm>
          <a:prstGeom prst="rect">
            <a:avLst/>
          </a:prstGeom>
          <a:noFill/>
        </p:spPr>
        <p:txBody>
          <a:bodyPr wrap="square" rtlCol="0">
            <a:spAutoFit/>
          </a:bodyPr>
          <a:lstStyle/>
          <a:p>
            <a:r>
              <a:rPr kumimoji="1" lang="ja-JP" altLang="en-US" sz="900" b="1" dirty="0">
                <a:latin typeface="+mj-ea"/>
                <a:ea typeface="+mj-ea"/>
              </a:rPr>
              <a:t> だい  きん　    　 し   はら　　　　　　　　　　　　　　　　 しょう  ひん　  　　とど　　　　　　　　　　　　　　      　   じ   れい        おお</a:t>
            </a:r>
            <a:endParaRPr kumimoji="1" lang="en-US" altLang="ja-JP" sz="900" b="1" dirty="0">
              <a:latin typeface="+mj-ea"/>
              <a:ea typeface="+mj-ea"/>
            </a:endParaRPr>
          </a:p>
          <a:p>
            <a:endParaRPr kumimoji="1" lang="en-US" altLang="ja-JP" sz="900" b="1" dirty="0">
              <a:latin typeface="+mj-ea"/>
              <a:ea typeface="+mj-ea"/>
            </a:endParaRPr>
          </a:p>
        </p:txBody>
      </p:sp>
      <p:sp>
        <p:nvSpPr>
          <p:cNvPr id="8" name="テキスト ボックス 7">
            <a:extLst>
              <a:ext uri="{FF2B5EF4-FFF2-40B4-BE49-F238E27FC236}">
                <a16:creationId xmlns:a16="http://schemas.microsoft.com/office/drawing/2014/main" id="{FC459774-06D9-5705-3AD2-BE58A6260655}"/>
              </a:ext>
            </a:extLst>
          </p:cNvPr>
          <p:cNvSpPr txBox="1"/>
          <p:nvPr/>
        </p:nvSpPr>
        <p:spPr>
          <a:xfrm>
            <a:off x="2843808" y="-14962"/>
            <a:ext cx="6156176" cy="276999"/>
          </a:xfrm>
          <a:prstGeom prst="rect">
            <a:avLst/>
          </a:prstGeom>
          <a:noFill/>
        </p:spPr>
        <p:txBody>
          <a:bodyPr wrap="square" rtlCol="0">
            <a:spAutoFit/>
          </a:bodyPr>
          <a:lstStyle/>
          <a:p>
            <a:r>
              <a:rPr kumimoji="1" lang="ja-JP" altLang="en-US" sz="1200" b="1" dirty="0">
                <a:solidFill>
                  <a:schemeClr val="bg1"/>
                </a:solidFill>
                <a:latin typeface="+mj-ea"/>
                <a:ea typeface="+mj-ea"/>
              </a:rPr>
              <a:t>さ       ぎ　　　　　　　 しゅ    ほう    れい</a:t>
            </a:r>
            <a:endParaRPr kumimoji="1" lang="en-US" altLang="ja-JP" sz="1200" b="1" dirty="0">
              <a:solidFill>
                <a:schemeClr val="bg1"/>
              </a:solidFill>
              <a:latin typeface="+mj-ea"/>
              <a:ea typeface="+mj-ea"/>
            </a:endParaRPr>
          </a:p>
        </p:txBody>
      </p:sp>
      <p:sp>
        <p:nvSpPr>
          <p:cNvPr id="7" name="フッター プレースホルダー 2">
            <a:extLst>
              <a:ext uri="{FF2B5EF4-FFF2-40B4-BE49-F238E27FC236}">
                <a16:creationId xmlns:a16="http://schemas.microsoft.com/office/drawing/2014/main" id="{FAE029B5-B6AB-FD4A-8658-6919880CD0EF}"/>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10" name="フッター プレースホルダー 2">
            <a:extLst>
              <a:ext uri="{FF2B5EF4-FFF2-40B4-BE49-F238E27FC236}">
                <a16:creationId xmlns:a16="http://schemas.microsoft.com/office/drawing/2014/main" id="{2481D07B-2404-343B-241D-ED31E29C384F}"/>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3110768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fade">
                                      <p:cBhvr>
                                        <p:cTn id="12" dur="5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animEffect transition="in" filter="fade">
                                      <p:cBhvr>
                                        <p:cTn id="17" dur="500"/>
                                        <p:tgtEl>
                                          <p:spTgt spid="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直角三角形 6">
            <a:extLst>
              <a:ext uri="{FF2B5EF4-FFF2-40B4-BE49-F238E27FC236}">
                <a16:creationId xmlns:a16="http://schemas.microsoft.com/office/drawing/2014/main" id="{A16AF54D-E0FC-16CE-42C1-EC1C855456BC}"/>
              </a:ext>
            </a:extLst>
          </p:cNvPr>
          <p:cNvSpPr/>
          <p:nvPr/>
        </p:nvSpPr>
        <p:spPr>
          <a:xfrm>
            <a:off x="-18728" y="876598"/>
            <a:ext cx="4995094" cy="5471120"/>
          </a:xfrm>
          <a:prstGeom prst="rtTriangle">
            <a:avLst/>
          </a:prstGeom>
          <a:blipFill dpi="0" rotWithShape="1">
            <a:blip r:embed="rId2">
              <a:alphaModFix amt="60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kumimoji="1" lang="ja-JP" altLang="en-US"/>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3600" b="1" dirty="0">
                  <a:solidFill>
                    <a:srgbClr val="FFFFFF"/>
                  </a:solidFill>
                  <a:effectLst>
                    <a:outerShdw blurRad="38100" dist="38100" dir="2700000" algn="tl">
                      <a:srgbClr val="C0C0C0"/>
                    </a:outerShdw>
                  </a:effectLst>
                  <a:latin typeface="+mj-ea"/>
                  <a:ea typeface="+mj-ea"/>
                </a:rPr>
                <a:t>⑧考えてみよう！</a:t>
              </a:r>
            </a:p>
          </p:txBody>
        </p:sp>
      </p:grpSp>
      <p:sp>
        <p:nvSpPr>
          <p:cNvPr id="16" name="正方形/長方形 15"/>
          <p:cNvSpPr/>
          <p:nvPr/>
        </p:nvSpPr>
        <p:spPr>
          <a:xfrm>
            <a:off x="827584" y="1700808"/>
            <a:ext cx="7740352" cy="3638175"/>
          </a:xfrm>
          <a:prstGeom prst="rect">
            <a:avLst/>
          </a:prstGeom>
          <a:noFill/>
        </p:spPr>
        <p:txBody>
          <a:bodyPr wrap="square">
            <a:spAutoFit/>
          </a:bodyPr>
          <a:lstStyle/>
          <a:p>
            <a:pPr eaLnBrk="1" hangingPunct="1">
              <a:lnSpc>
                <a:spcPts val="5900"/>
              </a:lnSpc>
              <a:buSzPct val="100000"/>
              <a:defRPr/>
            </a:pPr>
            <a:r>
              <a:rPr lang="ja-JP" altLang="en-US" sz="4000" b="1" dirty="0">
                <a:ln w="9525">
                  <a:solidFill>
                    <a:schemeClr val="tx1"/>
                  </a:solidFill>
                  <a:prstDash val="solid"/>
                </a:ln>
                <a:solidFill>
                  <a:srgbClr val="FF0000"/>
                </a:solidFill>
                <a:effectLst>
                  <a:outerShdw blurRad="50800" dist="38100" dir="5400000" algn="ctr" rotWithShape="0">
                    <a:schemeClr val="tx1"/>
                  </a:outerShdw>
                </a:effectLst>
                <a:latin typeface="+mj-ea"/>
                <a:ea typeface="+mj-ea"/>
              </a:rPr>
              <a:t>フィッシング詐欺のトラブルに巻き込まれないようにするためには、どうすることが必要だと思いますか？</a:t>
            </a:r>
            <a:endParaRPr lang="en-US" altLang="ja-JP" sz="4000" b="1" dirty="0">
              <a:ln w="9525">
                <a:solidFill>
                  <a:schemeClr val="tx1"/>
                </a:solidFill>
                <a:prstDash val="solid"/>
              </a:ln>
              <a:solidFill>
                <a:srgbClr val="FF0000"/>
              </a:solidFill>
              <a:effectLst>
                <a:outerShdw blurRad="50800" dist="38100" dir="5400000" algn="ctr" rotWithShape="0">
                  <a:schemeClr val="tx1"/>
                </a:outerShdw>
              </a:effectLst>
              <a:latin typeface="+mj-ea"/>
              <a:ea typeface="+mj-ea"/>
            </a:endParaRPr>
          </a:p>
          <a:p>
            <a:pPr eaLnBrk="1" hangingPunct="1">
              <a:lnSpc>
                <a:spcPts val="5300"/>
              </a:lnSpc>
              <a:buSzPct val="100000"/>
              <a:defRPr/>
            </a:pPr>
            <a:endParaRPr lang="en-US" altLang="ja-JP" sz="4000" b="1" dirty="0">
              <a:ln w="9525">
                <a:solidFill>
                  <a:schemeClr val="tx1"/>
                </a:solidFill>
                <a:prstDash val="solid"/>
              </a:ln>
              <a:solidFill>
                <a:srgbClr val="FF0000"/>
              </a:solidFill>
              <a:effectLst>
                <a:outerShdw blurRad="50800" dist="38100" dir="5400000" algn="ctr" rotWithShape="0">
                  <a:schemeClr val="tx1"/>
                </a:outerShdw>
              </a:effectLst>
              <a:latin typeface="+mj-ea"/>
              <a:ea typeface="+mj-ea"/>
            </a:endParaRPr>
          </a:p>
          <a:p>
            <a:pPr eaLnBrk="1" hangingPunct="1">
              <a:lnSpc>
                <a:spcPts val="5300"/>
              </a:lnSpc>
              <a:buSzPct val="100000"/>
              <a:defRPr/>
            </a:pPr>
            <a:r>
              <a:rPr lang="ja-JP" altLang="en-US" sz="3600" dirty="0">
                <a:ln w="0"/>
                <a:effectLst>
                  <a:outerShdw blurRad="38100" dist="19050" dir="2700000" algn="tl" rotWithShape="0">
                    <a:schemeClr val="dk1">
                      <a:alpha val="40000"/>
                    </a:schemeClr>
                  </a:outerShdw>
                </a:effectLst>
                <a:latin typeface="+mj-ea"/>
                <a:ea typeface="+mj-ea"/>
              </a:rPr>
              <a:t>対策方法を考えてみよう。</a:t>
            </a:r>
            <a:endParaRPr lang="en-US" altLang="ja-JP" sz="3600" dirty="0">
              <a:ln w="0"/>
              <a:effectLst>
                <a:outerShdw blurRad="38100" dist="19050" dir="2700000" algn="tl" rotWithShape="0">
                  <a:schemeClr val="dk1">
                    <a:alpha val="40000"/>
                  </a:schemeClr>
                </a:outerShdw>
              </a:effectLst>
              <a:latin typeface="+mj-ea"/>
              <a:ea typeface="+mj-ea"/>
            </a:endParaRPr>
          </a:p>
        </p:txBody>
      </p:sp>
      <p:sp>
        <p:nvSpPr>
          <p:cNvPr id="11269" name="テキスト ボックス 7"/>
          <p:cNvSpPr txBox="1">
            <a:spLocks noChangeArrowheads="1"/>
          </p:cNvSpPr>
          <p:nvPr/>
        </p:nvSpPr>
        <p:spPr bwMode="auto">
          <a:xfrm>
            <a:off x="80962" y="878374"/>
            <a:ext cx="1322686" cy="707886"/>
          </a:xfrm>
          <a:prstGeom prst="rect">
            <a:avLst/>
          </a:prstGeom>
          <a:solidFill>
            <a:srgbClr val="FFFF00"/>
          </a:solidFill>
          <a:ln w="38100">
            <a:solidFill>
              <a:schemeClr val="tx1"/>
            </a:solidFill>
            <a:miter lim="800000"/>
            <a:headEnd/>
            <a:tailEnd/>
          </a:ln>
        </p:spPr>
        <p:txBody>
          <a:bodyPr wrap="squar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dirty="0">
                <a:solidFill>
                  <a:srgbClr val="002060"/>
                </a:solidFill>
                <a:latin typeface="+mj-ea"/>
                <a:ea typeface="+mj-ea"/>
              </a:rPr>
              <a:t>Ｑ．２</a:t>
            </a:r>
            <a:endParaRPr kumimoji="1" lang="en-US" altLang="ja-JP" sz="4000" dirty="0">
              <a:solidFill>
                <a:srgbClr val="002060"/>
              </a:solidFill>
              <a:latin typeface="+mj-ea"/>
              <a:ea typeface="+mj-ea"/>
            </a:endParaRPr>
          </a:p>
        </p:txBody>
      </p:sp>
      <p:sp>
        <p:nvSpPr>
          <p:cNvPr id="2" name="テキスト ボックス 1">
            <a:extLst>
              <a:ext uri="{FF2B5EF4-FFF2-40B4-BE49-F238E27FC236}">
                <a16:creationId xmlns:a16="http://schemas.microsoft.com/office/drawing/2014/main" id="{6A819391-E2C8-EB94-F7BE-9BE42E9128EF}"/>
              </a:ext>
            </a:extLst>
          </p:cNvPr>
          <p:cNvSpPr txBox="1"/>
          <p:nvPr/>
        </p:nvSpPr>
        <p:spPr>
          <a:xfrm>
            <a:off x="899592" y="4520153"/>
            <a:ext cx="2952328" cy="276999"/>
          </a:xfrm>
          <a:prstGeom prst="rect">
            <a:avLst/>
          </a:prstGeom>
          <a:noFill/>
        </p:spPr>
        <p:txBody>
          <a:bodyPr wrap="square" rtlCol="0">
            <a:spAutoFit/>
          </a:bodyPr>
          <a:lstStyle/>
          <a:p>
            <a:r>
              <a:rPr kumimoji="1" lang="ja-JP" altLang="en-US" sz="1200" b="1" dirty="0">
                <a:latin typeface="+mj-ea"/>
                <a:ea typeface="+mj-ea"/>
              </a:rPr>
              <a:t>たい     さく　　ほう     ほう 　　　　かんが</a:t>
            </a:r>
            <a:endParaRPr kumimoji="1" lang="en-US" altLang="ja-JP" sz="1200" b="1" dirty="0">
              <a:latin typeface="+mj-ea"/>
              <a:ea typeface="+mj-ea"/>
            </a:endParaRPr>
          </a:p>
        </p:txBody>
      </p:sp>
      <p:sp>
        <p:nvSpPr>
          <p:cNvPr id="3" name="テキスト ボックス 2">
            <a:extLst>
              <a:ext uri="{FF2B5EF4-FFF2-40B4-BE49-F238E27FC236}">
                <a16:creationId xmlns:a16="http://schemas.microsoft.com/office/drawing/2014/main" id="{750FCBAF-1977-C373-D2BC-C8338916017C}"/>
              </a:ext>
            </a:extLst>
          </p:cNvPr>
          <p:cNvSpPr txBox="1"/>
          <p:nvPr/>
        </p:nvSpPr>
        <p:spPr>
          <a:xfrm>
            <a:off x="3275856" y="1640348"/>
            <a:ext cx="4392488" cy="276999"/>
          </a:xfrm>
          <a:prstGeom prst="rect">
            <a:avLst/>
          </a:prstGeom>
          <a:noFill/>
        </p:spPr>
        <p:txBody>
          <a:bodyPr wrap="square" rtlCol="0">
            <a:spAutoFit/>
          </a:bodyPr>
          <a:lstStyle/>
          <a:p>
            <a:r>
              <a:rPr kumimoji="1" lang="ja-JP" altLang="en-US" sz="1200" b="1" dirty="0">
                <a:solidFill>
                  <a:schemeClr val="bg1">
                    <a:lumMod val="50000"/>
                  </a:schemeClr>
                </a:solidFill>
                <a:latin typeface="+mj-ea"/>
                <a:ea typeface="+mj-ea"/>
              </a:rPr>
              <a:t>　　</a:t>
            </a:r>
            <a:r>
              <a:rPr kumimoji="1" lang="ja-JP" altLang="en-US" sz="1200" b="1" dirty="0">
                <a:solidFill>
                  <a:srgbClr val="FF0000"/>
                </a:solidFill>
                <a:latin typeface="+mj-ea"/>
                <a:ea typeface="+mj-ea"/>
              </a:rPr>
              <a:t>さ         ぎ 　　　　　　　　　　　　　   　　　　　　　　　　　　　　　ま</a:t>
            </a:r>
            <a:endParaRPr kumimoji="1" lang="en-US" altLang="ja-JP" sz="1200" b="1" dirty="0">
              <a:solidFill>
                <a:srgbClr val="FF0000"/>
              </a:solidFill>
              <a:latin typeface="+mj-ea"/>
              <a:ea typeface="+mj-ea"/>
            </a:endParaRPr>
          </a:p>
        </p:txBody>
      </p:sp>
      <p:sp>
        <p:nvSpPr>
          <p:cNvPr id="4" name="テキスト ボックス 3">
            <a:extLst>
              <a:ext uri="{FF2B5EF4-FFF2-40B4-BE49-F238E27FC236}">
                <a16:creationId xmlns:a16="http://schemas.microsoft.com/office/drawing/2014/main" id="{BB4AC0A9-88A2-8BB9-B9CD-793018EB587C}"/>
              </a:ext>
            </a:extLst>
          </p:cNvPr>
          <p:cNvSpPr txBox="1"/>
          <p:nvPr/>
        </p:nvSpPr>
        <p:spPr>
          <a:xfrm>
            <a:off x="1043608" y="2417566"/>
            <a:ext cx="360040" cy="276999"/>
          </a:xfrm>
          <a:prstGeom prst="rect">
            <a:avLst/>
          </a:prstGeom>
          <a:noFill/>
        </p:spPr>
        <p:txBody>
          <a:bodyPr wrap="square" rtlCol="0">
            <a:spAutoFit/>
          </a:bodyPr>
          <a:lstStyle/>
          <a:p>
            <a:r>
              <a:rPr kumimoji="1" lang="ja-JP" altLang="en-US" sz="1200" b="1" dirty="0">
                <a:solidFill>
                  <a:srgbClr val="FF0000"/>
                </a:solidFill>
                <a:latin typeface="+mj-ea"/>
                <a:ea typeface="+mj-ea"/>
              </a:rPr>
              <a:t>こ</a:t>
            </a:r>
            <a:endParaRPr kumimoji="1" lang="en-US" altLang="ja-JP" sz="1200" b="1" dirty="0">
              <a:solidFill>
                <a:srgbClr val="FF0000"/>
              </a:solidFill>
              <a:latin typeface="+mj-ea"/>
              <a:ea typeface="+mj-ea"/>
            </a:endParaRPr>
          </a:p>
        </p:txBody>
      </p:sp>
      <p:sp>
        <p:nvSpPr>
          <p:cNvPr id="5" name="テキスト ボックス 4">
            <a:extLst>
              <a:ext uri="{FF2B5EF4-FFF2-40B4-BE49-F238E27FC236}">
                <a16:creationId xmlns:a16="http://schemas.microsoft.com/office/drawing/2014/main" id="{89041395-AFD1-7F44-2E2A-1941D91D8644}"/>
              </a:ext>
            </a:extLst>
          </p:cNvPr>
          <p:cNvSpPr txBox="1"/>
          <p:nvPr/>
        </p:nvSpPr>
        <p:spPr>
          <a:xfrm>
            <a:off x="3491880" y="3152001"/>
            <a:ext cx="2520280" cy="276999"/>
          </a:xfrm>
          <a:prstGeom prst="rect">
            <a:avLst/>
          </a:prstGeom>
          <a:noFill/>
        </p:spPr>
        <p:txBody>
          <a:bodyPr wrap="square" rtlCol="0">
            <a:spAutoFit/>
          </a:bodyPr>
          <a:lstStyle/>
          <a:p>
            <a:r>
              <a:rPr kumimoji="1" lang="ja-JP" altLang="en-US" sz="1200" b="1" dirty="0">
                <a:solidFill>
                  <a:srgbClr val="FF0000"/>
                </a:solidFill>
                <a:latin typeface="+mj-ea"/>
                <a:ea typeface="+mj-ea"/>
              </a:rPr>
              <a:t>ひつ      よう　  　　　　　　　　　おも</a:t>
            </a:r>
            <a:endParaRPr kumimoji="1" lang="en-US" altLang="ja-JP" sz="1200" b="1" dirty="0">
              <a:solidFill>
                <a:srgbClr val="FF0000"/>
              </a:solidFill>
              <a:latin typeface="+mj-ea"/>
              <a:ea typeface="+mj-ea"/>
            </a:endParaRPr>
          </a:p>
        </p:txBody>
      </p:sp>
      <p:sp>
        <p:nvSpPr>
          <p:cNvPr id="6" name="テキスト ボックス 5">
            <a:extLst>
              <a:ext uri="{FF2B5EF4-FFF2-40B4-BE49-F238E27FC236}">
                <a16:creationId xmlns:a16="http://schemas.microsoft.com/office/drawing/2014/main" id="{1BB7C42E-51CD-A365-E48A-A9E6A7156FDF}"/>
              </a:ext>
            </a:extLst>
          </p:cNvPr>
          <p:cNvSpPr txBox="1"/>
          <p:nvPr/>
        </p:nvSpPr>
        <p:spPr>
          <a:xfrm>
            <a:off x="467544" y="0"/>
            <a:ext cx="792088" cy="276999"/>
          </a:xfrm>
          <a:prstGeom prst="rect">
            <a:avLst/>
          </a:prstGeom>
          <a:noFill/>
        </p:spPr>
        <p:txBody>
          <a:bodyPr wrap="square" rtlCol="0">
            <a:spAutoFit/>
          </a:bodyPr>
          <a:lstStyle/>
          <a:p>
            <a:r>
              <a:rPr kumimoji="1" lang="ja-JP" altLang="en-US" sz="1200" b="1" dirty="0">
                <a:solidFill>
                  <a:schemeClr val="bg1"/>
                </a:solidFill>
                <a:latin typeface="+mj-ea"/>
                <a:ea typeface="+mj-ea"/>
              </a:rPr>
              <a:t>かんが</a:t>
            </a:r>
            <a:endParaRPr kumimoji="1" lang="en-US" altLang="ja-JP" sz="1200" b="1" dirty="0">
              <a:solidFill>
                <a:schemeClr val="bg1"/>
              </a:solidFill>
              <a:latin typeface="+mj-ea"/>
              <a:ea typeface="+mj-ea"/>
            </a:endParaRPr>
          </a:p>
        </p:txBody>
      </p:sp>
      <p:sp>
        <p:nvSpPr>
          <p:cNvPr id="8" name="フッター プレースホルダー 2">
            <a:extLst>
              <a:ext uri="{FF2B5EF4-FFF2-40B4-BE49-F238E27FC236}">
                <a16:creationId xmlns:a16="http://schemas.microsoft.com/office/drawing/2014/main" id="{EACE336D-90D2-CADC-6826-B962BCA513AD}"/>
              </a:ext>
            </a:extLst>
          </p:cNvPr>
          <p:cNvSpPr>
            <a:spLocks noChangeArrowheads="1"/>
          </p:cNvSpPr>
          <p:nvPr/>
        </p:nvSpPr>
        <p:spPr bwMode="auto">
          <a:xfrm>
            <a:off x="3059832" y="6520259"/>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a:solidFill>
                  <a:schemeClr val="bg1"/>
                </a:solidFill>
                <a:effectLst>
                  <a:outerShdw blurRad="38100" dist="38100" dir="2700000" algn="tl">
                    <a:srgbClr val="C0C0C0"/>
                  </a:outerShdw>
                </a:effectLst>
                <a:latin typeface="+mj-ea"/>
                <a:ea typeface="+mj-ea"/>
              </a:rPr>
              <a:t>岐阜県教育委員会　学校安全課</a:t>
            </a:r>
          </a:p>
        </p:txBody>
      </p:sp>
      <p:sp>
        <p:nvSpPr>
          <p:cNvPr id="9" name="フッター プレースホルダー 2">
            <a:extLst>
              <a:ext uri="{FF2B5EF4-FFF2-40B4-BE49-F238E27FC236}">
                <a16:creationId xmlns:a16="http://schemas.microsoft.com/office/drawing/2014/main" id="{E9CF3E3F-3AC1-3899-CD3F-8E3F78ADA99A}"/>
              </a:ext>
            </a:extLst>
          </p:cNvPr>
          <p:cNvSpPr>
            <a:spLocks noChangeArrowheads="1"/>
          </p:cNvSpPr>
          <p:nvPr/>
        </p:nvSpPr>
        <p:spPr bwMode="auto">
          <a:xfrm>
            <a:off x="3418942" y="6425895"/>
            <a:ext cx="2367880" cy="188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600" b="1" dirty="0">
                <a:solidFill>
                  <a:schemeClr val="bg1"/>
                </a:solidFill>
                <a:latin typeface="+mj-ea"/>
                <a:ea typeface="+mj-ea"/>
              </a:rPr>
              <a:t>ぎふけんきょういくいいんかい　　　　　　がっこうあんぜんか</a:t>
            </a:r>
          </a:p>
        </p:txBody>
      </p:sp>
    </p:spTree>
    <p:extLst>
      <p:ext uri="{BB962C8B-B14F-4D97-AF65-F5344CB8AC3E}">
        <p14:creationId xmlns:p14="http://schemas.microsoft.com/office/powerpoint/2010/main" val="36835116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10.11"/>
  <p:tag name="AS_TITLE" val="Aspose.Slides for .NET 3.5"/>
  <p:tag name="AS_VERSION" val="17.9.1"/>
</p:tagLst>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2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3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4.xml><?xml version="1.0" encoding="utf-8"?>
<a:theme xmlns:a="http://schemas.openxmlformats.org/drawingml/2006/main" name="4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5.xml><?xml version="1.0" encoding="utf-8"?>
<a:theme xmlns:a="http://schemas.openxmlformats.org/drawingml/2006/main" name="5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6.xml><?xml version="1.0" encoding="utf-8"?>
<a:theme xmlns:a="http://schemas.openxmlformats.org/drawingml/2006/main" name="6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1938</TotalTime>
  <Words>1305</Words>
  <Application>Microsoft Office PowerPoint</Application>
  <PresentationFormat>画面に合わせる (4:3)</PresentationFormat>
  <Paragraphs>196</Paragraphs>
  <Slides>11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6</vt:i4>
      </vt:variant>
      <vt:variant>
        <vt:lpstr>スライド タイトル</vt:lpstr>
      </vt:variant>
      <vt:variant>
        <vt:i4>11</vt:i4>
      </vt:variant>
    </vt:vector>
  </HeadingPairs>
  <TitlesOfParts>
    <vt:vector size="22" baseType="lpstr">
      <vt:lpstr>HGS創英角ｺﾞｼｯｸUB</vt:lpstr>
      <vt:lpstr>ＭＳ Ｐゴシック</vt:lpstr>
      <vt:lpstr>Arial</vt:lpstr>
      <vt:lpstr>Calibri</vt:lpstr>
      <vt:lpstr>Calibri Light</vt:lpstr>
      <vt:lpstr>レトロスペクト</vt:lpstr>
      <vt:lpstr>2_レトロスペクト</vt:lpstr>
      <vt:lpstr>3_レトロスペクト</vt:lpstr>
      <vt:lpstr>4_レトロスペクト</vt:lpstr>
      <vt:lpstr>5_レトロスペクト</vt:lpstr>
      <vt:lpstr>6_レトロスペクト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豊吉 利之</dc:creator>
  <cp:keywords/>
  <dc:description/>
  <cp:lastModifiedBy>出川 尚之</cp:lastModifiedBy>
  <cp:revision>129</cp:revision>
  <cp:lastPrinted>2024-09-26T06:31:32Z</cp:lastPrinted>
  <dcterms:created xsi:type="dcterms:W3CDTF">1601-01-01T00:00:00Z</dcterms:created>
  <dcterms:modified xsi:type="dcterms:W3CDTF">2024-09-27T02:52:35Z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TC024770329991</vt:lpwstr>
  </property>
  <property fmtid="{D5CDD505-2E9C-101B-9397-08002B2CF9AE}" pid="3" name="MSIP_Label_defa4170-0d19-0005-0004-bc88714345d2_Enabled">
    <vt:lpwstr>true</vt:lpwstr>
  </property>
  <property fmtid="{D5CDD505-2E9C-101B-9397-08002B2CF9AE}" pid="4" name="MSIP_Label_defa4170-0d19-0005-0004-bc88714345d2_SetDate">
    <vt:lpwstr>2024-08-27T07:48:18Z</vt:lpwstr>
  </property>
  <property fmtid="{D5CDD505-2E9C-101B-9397-08002B2CF9AE}" pid="5" name="MSIP_Label_defa4170-0d19-0005-0004-bc88714345d2_Method">
    <vt:lpwstr>Standard</vt:lpwstr>
  </property>
  <property fmtid="{D5CDD505-2E9C-101B-9397-08002B2CF9AE}" pid="6" name="MSIP_Label_defa4170-0d19-0005-0004-bc88714345d2_Name">
    <vt:lpwstr>defa4170-0d19-0005-0004-bc88714345d2</vt:lpwstr>
  </property>
  <property fmtid="{D5CDD505-2E9C-101B-9397-08002B2CF9AE}" pid="7" name="MSIP_Label_defa4170-0d19-0005-0004-bc88714345d2_SiteId">
    <vt:lpwstr>b3aceacd-ceff-4204-ad98-1574a3312f69</vt:lpwstr>
  </property>
  <property fmtid="{D5CDD505-2E9C-101B-9397-08002B2CF9AE}" pid="8" name="MSIP_Label_defa4170-0d19-0005-0004-bc88714345d2_ActionId">
    <vt:lpwstr>f89c2c27-b7f7-4628-843b-db380f1c75d9</vt:lpwstr>
  </property>
  <property fmtid="{D5CDD505-2E9C-101B-9397-08002B2CF9AE}" pid="9" name="MSIP_Label_defa4170-0d19-0005-0004-bc88714345d2_ContentBits">
    <vt:lpwstr>0</vt:lpwstr>
  </property>
</Properties>
</file>