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7" r:id="rId1"/>
    <p:sldMasterId id="2147483888" r:id="rId2"/>
    <p:sldMasterId id="2147483889" r:id="rId3"/>
    <p:sldMasterId id="2147483890" r:id="rId4"/>
    <p:sldMasterId id="2147483891" r:id="rId5"/>
    <p:sldMasterId id="2147483892" r:id="rId6"/>
  </p:sldMasterIdLst>
  <p:notesMasterIdLst>
    <p:notesMasterId r:id="rId18"/>
  </p:notesMasterIdLst>
  <p:handoutMasterIdLst>
    <p:handoutMasterId r:id="rId19"/>
  </p:handoutMasterIdLst>
  <p:sldIdLst>
    <p:sldId id="512" r:id="rId7"/>
    <p:sldId id="450" r:id="rId8"/>
    <p:sldId id="508" r:id="rId9"/>
    <p:sldId id="496" r:id="rId10"/>
    <p:sldId id="497" r:id="rId11"/>
    <p:sldId id="511" r:id="rId12"/>
    <p:sldId id="506" r:id="rId13"/>
    <p:sldId id="500" r:id="rId14"/>
    <p:sldId id="507" r:id="rId15"/>
    <p:sldId id="509" r:id="rId16"/>
    <p:sldId id="510" r:id="rId17"/>
  </p:sldIdLst>
  <p:sldSz cx="9144000" cy="6858000" type="screen4x3"/>
  <p:notesSz cx="6807200" cy="9939338"/>
  <p:custDataLst>
    <p:tags r:id="rId20"/>
  </p:custDataLst>
  <p:defaultTextStyle>
    <a:defPPr>
      <a:defRPr lang="ja-JP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48" userDrawn="1">
          <p15:clr>
            <a:srgbClr val="A4A3A4"/>
          </p15:clr>
        </p15:guide>
        <p15:guide id="2" pos="285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54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34" autoAdjust="0"/>
  </p:normalViewPr>
  <p:slideViewPr>
    <p:cSldViewPr>
      <p:cViewPr varScale="1">
        <p:scale>
          <a:sx n="160" d="100"/>
          <a:sy n="160" d="100"/>
        </p:scale>
        <p:origin x="1746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2958" y="96"/>
      </p:cViewPr>
      <p:guideLst>
        <p:guide orient="horz" pos="2348"/>
        <p:guide pos="285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/>
          <p:cNvSpPr>
            <a:spLocks noGrp="1"/>
          </p:cNvSpPr>
          <p:nvPr>
            <p:ph type="sldNum" sz="quarter" idx="3"/>
          </p:nvPr>
        </p:nvSpPr>
        <p:spPr>
          <a:xfrm>
            <a:off x="3855082" y="9441814"/>
            <a:ext cx="2950529" cy="497524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/>
            </a:lvl1pPr>
          </a:lstStyle>
          <a:p>
            <a:fld id="{9B0F4BE5-1597-48A3-AD34-2A9D911A3A7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ヘッダー プレースホルダー 6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529" cy="497524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2"/>
          </p:nvPr>
        </p:nvSpPr>
        <p:spPr>
          <a:xfrm>
            <a:off x="0" y="9441814"/>
            <a:ext cx="2950529" cy="497524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057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74" name="ヘッダー プレースホルダ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9786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>
            <a:lvl1pPr defTabSz="915589" eaLnBrk="1" hangingPunct="1">
              <a:buSzPct val="100000"/>
              <a:buFont typeface="Arial" panose="020B0604020202020204" pitchFamily="34" charset="0"/>
              <a:buNone/>
              <a:defRPr sz="1200"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47575" name="日付プレースホルダ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840" y="0"/>
            <a:ext cx="2949786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>
            <a:lvl1pPr algn="r" defTabSz="915589" eaLnBrk="1" hangingPunct="1">
              <a:buSzPct val="100000"/>
              <a:buFont typeface="Arial" panose="020B0604020202020204" pitchFamily="34" charset="0"/>
              <a:buNone/>
              <a:defRPr sz="1200"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211280A-4A07-4BE8-93C1-CCAE02A0F1A9}" type="datetime1">
              <a:rPr lang="ja-JP" altLang="en-US"/>
              <a:pPr>
                <a:defRPr/>
              </a:pPr>
              <a:t>2024/9/30</a:t>
            </a:fld>
            <a:endParaRPr lang="ja-JP" altLang="en-US"/>
          </a:p>
        </p:txBody>
      </p:sp>
      <p:sp>
        <p:nvSpPr>
          <p:cNvPr id="7172" name="スライド イメージ プレースホルダ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19163" y="746125"/>
            <a:ext cx="4968875" cy="3727450"/>
          </a:xfrm>
          <a:prstGeom prst="rect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577" name="ノート プレースホルダ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721" y="4721187"/>
            <a:ext cx="5445760" cy="4472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ja-JP" noProof="0"/>
              <a:t>マスタ テキストの書式設定</a:t>
            </a:r>
          </a:p>
          <a:p>
            <a:pPr lvl="1"/>
            <a:r>
              <a:rPr lang="ja-JP" altLang="ja-JP" noProof="0"/>
              <a:t>第 2 レベル</a:t>
            </a:r>
          </a:p>
          <a:p>
            <a:pPr lvl="2"/>
            <a:r>
              <a:rPr lang="ja-JP" altLang="ja-JP" noProof="0"/>
              <a:t>第 3 レベル</a:t>
            </a:r>
          </a:p>
          <a:p>
            <a:pPr lvl="3"/>
            <a:r>
              <a:rPr lang="ja-JP" altLang="ja-JP" noProof="0"/>
              <a:t>第 4 レベル</a:t>
            </a:r>
          </a:p>
          <a:p>
            <a:pPr lvl="4"/>
            <a:r>
              <a:rPr lang="ja-JP" altLang="ja-JP" noProof="0"/>
              <a:t>第 5 レベル</a:t>
            </a:r>
          </a:p>
        </p:txBody>
      </p:sp>
      <p:sp>
        <p:nvSpPr>
          <p:cNvPr id="147578" name="フッター プレースホルダ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40646"/>
            <a:ext cx="2949786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9" tIns="45779" rIns="91559" bIns="45779" numCol="1" anchor="b" anchorCtr="0" compatLnSpc="1">
            <a:prstTxWarp prst="textNoShape">
              <a:avLst/>
            </a:prstTxWarp>
          </a:bodyPr>
          <a:lstStyle>
            <a:lvl1pPr defTabSz="915589" eaLnBrk="1" hangingPunct="1">
              <a:buSzPct val="100000"/>
              <a:buFont typeface="Arial" panose="020B0604020202020204" pitchFamily="34" charset="0"/>
              <a:buNone/>
              <a:defRPr sz="1200"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47579" name="スライド番号プレースホルダ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840" y="9440646"/>
            <a:ext cx="2949786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9" tIns="45779" rIns="91559" bIns="45779" numCol="1" anchor="b" anchorCtr="0" compatLnSpc="1">
            <a:prstTxWarp prst="textNoShape">
              <a:avLst/>
            </a:prstTxWarp>
          </a:bodyPr>
          <a:lstStyle>
            <a:lvl1pPr algn="r" defTabSz="915589" eaLnBrk="1" hangingPunct="1">
              <a:buSzPct val="100000"/>
              <a:buFont typeface="Arial" panose="020B0604020202020204" pitchFamily="34" charset="0"/>
              <a:buNone/>
              <a:defRPr sz="1200"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AA0A606-7D5C-4E46-AF83-68985A4FDA6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844646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SzPct val="100000"/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buSzPct val="100000"/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buSzPct val="100000"/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buSzPct val="100000"/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buSzPct val="100000"/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A0A606-7D5C-4E46-AF83-68985A4FDA6D}" type="slidenum">
              <a:rPr lang="ja-JP" altLang="en-US" smtClean="0"/>
              <a:pPr>
                <a:defRPr/>
              </a:pPr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93769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F86E3-EFB5-43C2-B37E-AE23E2C77805}" type="datetime1">
              <a:rPr lang="ja-JP" altLang="en-US"/>
              <a:pPr>
                <a:defRPr/>
              </a:pPr>
              <a:t>2024/9/30</a:t>
            </a:fld>
            <a:endParaRPr lang="ja-JP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937E3-13B0-4ADB-9D23-293E42244A4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74044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98C8D-F849-4205-BB71-72C1FEA8E272}" type="datetime1">
              <a:rPr lang="ja-JP" altLang="en-US"/>
              <a:pPr>
                <a:defRPr/>
              </a:pPr>
              <a:t>2024/9/30</a:t>
            </a:fld>
            <a:endParaRPr lang="ja-JP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EDAD3-5840-4ADD-A712-2BB8E8FBC96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22215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480175" y="287338"/>
            <a:ext cx="1885950" cy="55816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22325" y="287338"/>
            <a:ext cx="5505450" cy="55816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15E74-8350-4182-94B7-8676BACDDC14}" type="datetime1">
              <a:rPr lang="ja-JP" altLang="en-US"/>
              <a:pPr>
                <a:defRPr/>
              </a:pPr>
              <a:t>2024/9/30</a:t>
            </a:fld>
            <a:endParaRPr lang="ja-JP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5779D-415C-4692-B790-9BFE7A730E0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65025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A099A-C2DD-4AAB-AB41-F80BBBA1650A}" type="datetime1">
              <a:rPr lang="ja-JP" altLang="en-US"/>
              <a:pPr>
                <a:defRPr/>
              </a:pPr>
              <a:t>2024/9/30</a:t>
            </a:fld>
            <a:endParaRPr lang="ja-JP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024E7-0C8E-4F87-95EF-616698D9D86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49076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09C65-F07E-45FC-B88A-FFD07E39124C}" type="datetime1">
              <a:rPr lang="ja-JP" altLang="en-US"/>
              <a:pPr>
                <a:defRPr/>
              </a:pPr>
              <a:t>2024/9/30</a:t>
            </a:fld>
            <a:endParaRPr lang="ja-JP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10B58-2179-475C-8CD4-408362E2C63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59927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F8384-F2B4-485D-BE9C-A8EAC6DDC7CD}" type="datetime1">
              <a:rPr lang="ja-JP" altLang="en-US"/>
              <a:pPr>
                <a:defRPr/>
              </a:pPr>
              <a:t>2024/9/30</a:t>
            </a:fld>
            <a:endParaRPr lang="ja-JP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9E289-7CF9-4D04-93A8-6AC078CCEBB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90797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22325" y="1846263"/>
            <a:ext cx="3695700" cy="40227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70425" y="1846263"/>
            <a:ext cx="3695700" cy="40227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1E70A-EAC7-409C-B645-48FC99E82850}" type="datetime1">
              <a:rPr lang="ja-JP" altLang="en-US"/>
              <a:pPr>
                <a:defRPr/>
              </a:pPr>
              <a:t>2024/9/30</a:t>
            </a:fld>
            <a:endParaRPr lang="ja-JP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65308-4287-4D1B-A430-290F4931E6E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33054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4B3AB-2E83-48C3-824C-F31EFF806842}" type="datetime1">
              <a:rPr lang="ja-JP" altLang="en-US"/>
              <a:pPr>
                <a:defRPr/>
              </a:pPr>
              <a:t>2024/9/30</a:t>
            </a:fld>
            <a:endParaRPr lang="ja-JP" altLang="en-US"/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BCC02-7416-46C6-A6F5-E0C471111DA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547745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40FC9-223A-487C-9B59-7D5ECAE284C9}" type="datetime1">
              <a:rPr lang="ja-JP" altLang="en-US"/>
              <a:pPr>
                <a:defRPr/>
              </a:pPr>
              <a:t>2024/9/30</a:t>
            </a:fld>
            <a:endParaRPr lang="ja-JP" alt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2373E-A77A-4159-973D-443F8E1DD1B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922220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16D44-2B76-4780-889D-19E764E5A9DA}" type="datetime1">
              <a:rPr lang="ja-JP" altLang="en-US"/>
              <a:pPr>
                <a:defRPr/>
              </a:pPr>
              <a:t>2024/9/30</a:t>
            </a:fld>
            <a:endParaRPr lang="ja-JP" altLang="en-US"/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73B81-DA19-4202-B437-E073B70523D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790090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D32F5-44D9-418F-B672-074222A65487}" type="datetime1">
              <a:rPr lang="ja-JP" altLang="en-US"/>
              <a:pPr>
                <a:defRPr/>
              </a:pPr>
              <a:t>2024/9/30</a:t>
            </a:fld>
            <a:endParaRPr lang="ja-JP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B21AE-6BB7-4B00-85B3-2D9DA0666DE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51530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536EF-41F0-43CE-B2F4-9EE4554206C1}" type="datetime1">
              <a:rPr lang="ja-JP" altLang="en-US"/>
              <a:pPr>
                <a:defRPr/>
              </a:pPr>
              <a:t>2024/9/30</a:t>
            </a:fld>
            <a:endParaRPr lang="ja-JP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D1985-AD3F-4ADB-9CD4-A199CE23569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840437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BE312-1B6B-4F10-A265-63164F343DCA}" type="datetime1">
              <a:rPr lang="ja-JP" altLang="en-US"/>
              <a:pPr>
                <a:defRPr/>
              </a:pPr>
              <a:t>2024/9/30</a:t>
            </a:fld>
            <a:endParaRPr lang="ja-JP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23A35-DA9F-4146-AD36-8F1C2AD45F9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99920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E7AD9-7C82-4168-928E-14D36586AB63}" type="datetime1">
              <a:rPr lang="ja-JP" altLang="en-US"/>
              <a:pPr>
                <a:defRPr/>
              </a:pPr>
              <a:t>2024/9/30</a:t>
            </a:fld>
            <a:endParaRPr lang="ja-JP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F77C1-85A3-413C-A921-F70B00398EB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086410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480175" y="287338"/>
            <a:ext cx="1885950" cy="55816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22325" y="287338"/>
            <a:ext cx="5505450" cy="55816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A036F-A359-46A7-976C-E741C85BC217}" type="datetime1">
              <a:rPr lang="ja-JP" altLang="en-US"/>
              <a:pPr>
                <a:defRPr/>
              </a:pPr>
              <a:t>2024/9/30</a:t>
            </a:fld>
            <a:endParaRPr lang="ja-JP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4099D-6D40-4DF1-9E0D-3EB773B281D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970461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Date Placeholder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52834-57B1-4195-A4BC-1F8FEF5A5EAF}" type="datetime1">
              <a:rPr lang="ja-JP" altLang="en-US"/>
              <a:pPr>
                <a:defRPr/>
              </a:pPr>
              <a:t>2024/9/30</a:t>
            </a:fld>
            <a:endParaRPr lang="ja-JP" altLang="en-US"/>
          </a:p>
        </p:txBody>
      </p:sp>
      <p:sp>
        <p:nvSpPr>
          <p:cNvPr id="5" name="Footer Placeholder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00ACB-045E-4196-8538-6E1CE1AE9AE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900759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Date Placeholder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5620A-84EA-42CE-8A4A-1D8D75A18FEC}" type="datetime1">
              <a:rPr lang="ja-JP" altLang="en-US"/>
              <a:pPr>
                <a:defRPr/>
              </a:pPr>
              <a:t>2024/9/30</a:t>
            </a:fld>
            <a:endParaRPr lang="ja-JP" altLang="en-US"/>
          </a:p>
        </p:txBody>
      </p:sp>
      <p:sp>
        <p:nvSpPr>
          <p:cNvPr id="5" name="Footer Placeholder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E03F4-B81F-4B83-AB7C-009FDC72084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181447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9966F-5B02-4314-927D-576B7355D9B8}" type="datetime1">
              <a:rPr lang="ja-JP" altLang="en-US"/>
              <a:pPr>
                <a:defRPr/>
              </a:pPr>
              <a:t>2024/9/30</a:t>
            </a:fld>
            <a:endParaRPr lang="ja-JP" altLang="en-US"/>
          </a:p>
        </p:txBody>
      </p:sp>
      <p:sp>
        <p:nvSpPr>
          <p:cNvPr id="5" name="Footer Placeholder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CC456-1D1F-40B8-BFB4-BE19B39DE36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187469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22325" y="1846263"/>
            <a:ext cx="3695700" cy="40227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70425" y="1846263"/>
            <a:ext cx="3695700" cy="40227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Date Placeholder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AC82D-A0BD-4A52-A3C0-87C049F0C6E0}" type="datetime1">
              <a:rPr lang="ja-JP" altLang="en-US"/>
              <a:pPr>
                <a:defRPr/>
              </a:pPr>
              <a:t>2024/9/30</a:t>
            </a:fld>
            <a:endParaRPr lang="ja-JP" altLang="en-US"/>
          </a:p>
        </p:txBody>
      </p:sp>
      <p:sp>
        <p:nvSpPr>
          <p:cNvPr id="6" name="Footer Placeholder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B8027-7363-4C7D-9667-197D8F7A8DB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569902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72731-A902-4322-A4D7-342CD4EAEB71}" type="datetime1">
              <a:rPr lang="ja-JP" altLang="en-US"/>
              <a:pPr>
                <a:defRPr/>
              </a:pPr>
              <a:t>2024/9/30</a:t>
            </a:fld>
            <a:endParaRPr lang="ja-JP" alt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7962D-0468-41E2-A1CB-EC49EA9BB38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781417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Date Placeholder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24D6E-4408-4A9B-858F-D7355A4CFDFA}" type="datetime1">
              <a:rPr lang="ja-JP" altLang="en-US"/>
              <a:pPr>
                <a:defRPr/>
              </a:pPr>
              <a:t>2024/9/30</a:t>
            </a:fld>
            <a:endParaRPr lang="ja-JP" altLang="en-US"/>
          </a:p>
        </p:txBody>
      </p:sp>
      <p:sp>
        <p:nvSpPr>
          <p:cNvPr id="4" name="Footer Placeholder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2C3FA-7A4E-4743-80CE-491D099B4DC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652433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55DB5-1E8F-4704-A6CA-C13A3025A5C3}" type="datetime1">
              <a:rPr lang="ja-JP" altLang="en-US"/>
              <a:pPr>
                <a:defRPr/>
              </a:pPr>
              <a:t>2024/9/30</a:t>
            </a:fld>
            <a:endParaRPr lang="ja-JP" altLang="en-US"/>
          </a:p>
        </p:txBody>
      </p:sp>
      <p:sp>
        <p:nvSpPr>
          <p:cNvPr id="3" name="Footer Placeholder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4705B-DDC7-415A-861D-AF82405A095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65641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A8FA2-ADDB-4C44-90E5-8CF7CF35EC50}" type="datetime1">
              <a:rPr lang="ja-JP" altLang="en-US"/>
              <a:pPr>
                <a:defRPr/>
              </a:pPr>
              <a:t>2024/9/30</a:t>
            </a:fld>
            <a:endParaRPr lang="ja-JP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F37F0-2D67-44A9-85CC-6C13358E009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813057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9921D-9F7E-474E-B58F-EC422DE88E8F}" type="datetime1">
              <a:rPr lang="ja-JP" altLang="en-US"/>
              <a:pPr>
                <a:defRPr/>
              </a:pPr>
              <a:t>2024/9/30</a:t>
            </a:fld>
            <a:endParaRPr lang="ja-JP" altLang="en-US"/>
          </a:p>
        </p:txBody>
      </p:sp>
      <p:sp>
        <p:nvSpPr>
          <p:cNvPr id="6" name="Footer Placeholder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4F32E-5D25-4330-BA2E-4764F3B739E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594597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BBFA4-EC99-4B26-928A-B6760FD30046}" type="datetime1">
              <a:rPr lang="ja-JP" altLang="en-US"/>
              <a:pPr>
                <a:defRPr/>
              </a:pPr>
              <a:t>2024/9/30</a:t>
            </a:fld>
            <a:endParaRPr lang="ja-JP" altLang="en-US"/>
          </a:p>
        </p:txBody>
      </p:sp>
      <p:sp>
        <p:nvSpPr>
          <p:cNvPr id="6" name="Footer Placeholder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AF1B6-1652-439F-933D-9A2284FC1F9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676170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Date Placeholder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B9F70-5F09-4163-B845-C315B144734E}" type="datetime1">
              <a:rPr lang="ja-JP" altLang="en-US"/>
              <a:pPr>
                <a:defRPr/>
              </a:pPr>
              <a:t>2024/9/30</a:t>
            </a:fld>
            <a:endParaRPr lang="ja-JP" altLang="en-US"/>
          </a:p>
        </p:txBody>
      </p:sp>
      <p:sp>
        <p:nvSpPr>
          <p:cNvPr id="5" name="Footer Placeholder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7564B-41EB-4E8C-92EC-DAFD88A0D53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030138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480175" y="287338"/>
            <a:ext cx="1885950" cy="55816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22325" y="287338"/>
            <a:ext cx="5505450" cy="55816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Date Placeholder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38ADF-D3A9-4906-A7B0-0258403AA7DD}" type="datetime1">
              <a:rPr lang="ja-JP" altLang="en-US"/>
              <a:pPr>
                <a:defRPr/>
              </a:pPr>
              <a:t>2024/9/30</a:t>
            </a:fld>
            <a:endParaRPr lang="ja-JP" altLang="en-US"/>
          </a:p>
        </p:txBody>
      </p:sp>
      <p:sp>
        <p:nvSpPr>
          <p:cNvPr id="5" name="Footer Placeholder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C5987-9D24-40F9-BC6C-5EA62DB721B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770967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C47ED-E7E3-4AE4-84AD-C6CDFED7F121}" type="datetime1">
              <a:rPr lang="ja-JP" altLang="en-US"/>
              <a:pPr>
                <a:defRPr/>
              </a:pPr>
              <a:t>2024/9/30</a:t>
            </a:fld>
            <a:endParaRPr lang="ja-JP" altLang="en-US"/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B9D22-19B5-4B8B-8D15-E1644431449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234466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85534-086E-4C35-976E-BBC6B013993B}" type="datetime1">
              <a:rPr lang="ja-JP" altLang="en-US"/>
              <a:pPr>
                <a:defRPr/>
              </a:pPr>
              <a:t>2024/9/30</a:t>
            </a:fld>
            <a:endParaRPr lang="ja-JP" altLang="en-US"/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C8DBB-3512-4A7F-B6D4-66FA938C2B3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773397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44B3B-95C7-45FE-9E17-3595142319D4}" type="datetime1">
              <a:rPr lang="ja-JP" altLang="en-US"/>
              <a:pPr>
                <a:defRPr/>
              </a:pPr>
              <a:t>2024/9/30</a:t>
            </a:fld>
            <a:endParaRPr lang="ja-JP" altLang="en-US"/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9FBC3-8C46-4AB3-BF16-5C82D7310E6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050553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22325" y="1846263"/>
            <a:ext cx="3695700" cy="40227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70425" y="1846263"/>
            <a:ext cx="3695700" cy="40227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BD1A5-7AB0-4D6C-B736-8516D7B47053}" type="datetime1">
              <a:rPr lang="ja-JP" altLang="en-US"/>
              <a:pPr>
                <a:defRPr/>
              </a:pPr>
              <a:t>2024/9/30</a:t>
            </a:fld>
            <a:endParaRPr lang="ja-JP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E0DF9-B19E-483E-B8D0-BA2124F93C2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868898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091E2-592E-459B-B117-1EE455A554E8}" type="datetime1">
              <a:rPr lang="ja-JP" altLang="en-US"/>
              <a:pPr>
                <a:defRPr/>
              </a:pPr>
              <a:t>2024/9/30</a:t>
            </a:fld>
            <a:endParaRPr lang="ja-JP" altLang="en-US"/>
          </a:p>
        </p:txBody>
      </p:sp>
      <p:sp>
        <p:nvSpPr>
          <p:cNvPr id="8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08C41-F69A-4705-8B15-4461C0A65D5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292503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6F4DA-FA04-4F2D-85A7-5DB5D1CAD24B}" type="datetime1">
              <a:rPr lang="ja-JP" altLang="en-US"/>
              <a:pPr>
                <a:defRPr/>
              </a:pPr>
              <a:t>2024/9/30</a:t>
            </a:fld>
            <a:endParaRPr lang="ja-JP" altLang="en-US"/>
          </a:p>
        </p:txBody>
      </p:sp>
      <p:sp>
        <p:nvSpPr>
          <p:cNvPr id="4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DD563-4050-47D4-A297-1EC48549318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6621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22325" y="1846263"/>
            <a:ext cx="3695700" cy="40227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70425" y="1846263"/>
            <a:ext cx="3695700" cy="40227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A4942-26BF-4D5A-B423-1049D6659B4A}" type="datetime1">
              <a:rPr lang="ja-JP" altLang="en-US"/>
              <a:pPr>
                <a:defRPr/>
              </a:pPr>
              <a:t>2024/9/30</a:t>
            </a:fld>
            <a:endParaRPr lang="ja-JP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51816-70E8-4FE8-A71D-D0BCE9C1617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683473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45E2A-26E8-4517-9DAE-3E6F5BA716CF}" type="datetime1">
              <a:rPr lang="ja-JP" altLang="en-US"/>
              <a:pPr>
                <a:defRPr/>
              </a:pPr>
              <a:t>2024/9/30</a:t>
            </a:fld>
            <a:endParaRPr lang="ja-JP" altLang="en-US"/>
          </a:p>
        </p:txBody>
      </p:sp>
      <p:sp>
        <p:nvSpPr>
          <p:cNvPr id="3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F0500-5CE0-4C76-A355-3A166A74C7A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909675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9B2C7-28BD-47CC-9532-87BB3F8FFF0E}" type="datetime1">
              <a:rPr lang="ja-JP" altLang="en-US"/>
              <a:pPr>
                <a:defRPr/>
              </a:pPr>
              <a:t>2024/9/30</a:t>
            </a:fld>
            <a:endParaRPr lang="ja-JP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F96AE-E510-41E7-915B-C105369B75D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17278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01B92-A3BB-421B-A896-E62290BC4990}" type="datetime1">
              <a:rPr lang="ja-JP" altLang="en-US"/>
              <a:pPr>
                <a:defRPr/>
              </a:pPr>
              <a:t>2024/9/30</a:t>
            </a:fld>
            <a:endParaRPr lang="ja-JP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FB1CB-C882-4289-B00D-080CBAB47F0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464146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3BE6B-D15A-40D1-A98D-44624D980CB4}" type="datetime1">
              <a:rPr lang="ja-JP" altLang="en-US"/>
              <a:pPr>
                <a:defRPr/>
              </a:pPr>
              <a:t>2024/9/30</a:t>
            </a:fld>
            <a:endParaRPr lang="ja-JP" altLang="en-US"/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B0589-1EBD-442C-964E-CDC5BFEE5C0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71400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480175" y="287338"/>
            <a:ext cx="1885950" cy="55816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22325" y="287338"/>
            <a:ext cx="5505450" cy="55816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B9E68-7270-440D-90BE-0FFF52132E54}" type="datetime1">
              <a:rPr lang="ja-JP" altLang="en-US"/>
              <a:pPr>
                <a:defRPr/>
              </a:pPr>
              <a:t>2024/9/30</a:t>
            </a:fld>
            <a:endParaRPr lang="ja-JP" altLang="en-US"/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6B811-E419-48F9-9965-D06317E4D11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643959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FA0EA-3E67-4F7A-86A3-151C20AF27F6}" type="datetime1">
              <a:rPr lang="ja-JP" altLang="en-US"/>
              <a:pPr>
                <a:defRPr/>
              </a:pPr>
              <a:t>2024/9/30</a:t>
            </a:fld>
            <a:endParaRPr lang="ja-JP" altLang="en-US"/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73AB8-2824-4EA7-90C8-C9C762873F8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085135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9648E-D972-4481-93D1-147F3A366C2E}" type="datetime1">
              <a:rPr lang="ja-JP" altLang="en-US"/>
              <a:pPr>
                <a:defRPr/>
              </a:pPr>
              <a:t>2024/9/30</a:t>
            </a:fld>
            <a:endParaRPr lang="ja-JP" altLang="en-US"/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C2631-CE45-4F07-8C0A-508C58A0343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887034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D3309-3F06-4CA2-A571-6E3FBF6CE0C9}" type="datetime1">
              <a:rPr lang="ja-JP" altLang="en-US"/>
              <a:pPr>
                <a:defRPr/>
              </a:pPr>
              <a:t>2024/9/30</a:t>
            </a:fld>
            <a:endParaRPr lang="ja-JP" altLang="en-US"/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01FAE-2B8D-420A-8E4C-FD7E081A3FB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282052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22325" y="1846263"/>
            <a:ext cx="3695700" cy="40227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70425" y="1846263"/>
            <a:ext cx="3695700" cy="40227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69761-AFE5-4648-9CD4-E50CA80C110C}" type="datetime1">
              <a:rPr lang="ja-JP" altLang="en-US"/>
              <a:pPr>
                <a:defRPr/>
              </a:pPr>
              <a:t>2024/9/30</a:t>
            </a:fld>
            <a:endParaRPr lang="ja-JP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68B31-B501-4AD9-9720-C1A4BD55217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705452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9CABF-D673-4B82-BC0E-7375A59760D6}" type="datetime1">
              <a:rPr lang="ja-JP" altLang="en-US"/>
              <a:pPr>
                <a:defRPr/>
              </a:pPr>
              <a:t>2024/9/30</a:t>
            </a:fld>
            <a:endParaRPr lang="ja-JP" altLang="en-US"/>
          </a:p>
        </p:txBody>
      </p:sp>
      <p:sp>
        <p:nvSpPr>
          <p:cNvPr id="8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6721C-ED52-4FED-93A8-1FE7B8598B4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07659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31DF5-6A6D-49CB-9CDC-461E543AB041}" type="datetime1">
              <a:rPr lang="ja-JP" altLang="en-US"/>
              <a:pPr>
                <a:defRPr/>
              </a:pPr>
              <a:t>2024/9/30</a:t>
            </a:fld>
            <a:endParaRPr lang="ja-JP" altLang="en-US"/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96E8B-DB0B-4D3B-ACF1-EA23043FAB7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545737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885A5-49B5-4B80-BC86-1B1EADED2438}" type="datetime1">
              <a:rPr lang="ja-JP" altLang="en-US"/>
              <a:pPr>
                <a:defRPr/>
              </a:pPr>
              <a:t>2024/9/30</a:t>
            </a:fld>
            <a:endParaRPr lang="ja-JP" altLang="en-US"/>
          </a:p>
        </p:txBody>
      </p:sp>
      <p:sp>
        <p:nvSpPr>
          <p:cNvPr id="4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D1C52-8E95-4941-8112-39DC335174A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123360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EE362-F4A2-4863-830E-5447C23B36E9}" type="datetime1">
              <a:rPr lang="ja-JP" altLang="en-US"/>
              <a:pPr>
                <a:defRPr/>
              </a:pPr>
              <a:t>2024/9/30</a:t>
            </a:fld>
            <a:endParaRPr lang="ja-JP" altLang="en-US"/>
          </a:p>
        </p:txBody>
      </p:sp>
      <p:sp>
        <p:nvSpPr>
          <p:cNvPr id="3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274DC-EDB8-43B1-9540-2EE7787AA54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85987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0F403-9B18-4967-AA95-73857E2C30CD}" type="datetime1">
              <a:rPr lang="ja-JP" altLang="en-US"/>
              <a:pPr>
                <a:defRPr/>
              </a:pPr>
              <a:t>2024/9/30</a:t>
            </a:fld>
            <a:endParaRPr lang="ja-JP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49ADA-FEF7-4844-9299-5BB029E8418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487562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1F7C7-3B04-4671-9546-2E41048F665D}" type="datetime1">
              <a:rPr lang="ja-JP" altLang="en-US"/>
              <a:pPr>
                <a:defRPr/>
              </a:pPr>
              <a:t>2024/9/30</a:t>
            </a:fld>
            <a:endParaRPr lang="ja-JP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08D52-262D-439C-B44D-4B48A6F28F2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572186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8B1A8-2B46-4E10-861E-6FF89C8FB37E}" type="datetime1">
              <a:rPr lang="ja-JP" altLang="en-US"/>
              <a:pPr>
                <a:defRPr/>
              </a:pPr>
              <a:t>2024/9/30</a:t>
            </a:fld>
            <a:endParaRPr lang="ja-JP" altLang="en-US"/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63649-2611-461D-BA80-D104CB412CF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627361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480175" y="287338"/>
            <a:ext cx="1885950" cy="55816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22325" y="287338"/>
            <a:ext cx="5505450" cy="55816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600A0-9854-4224-B2AA-BC7A2A919557}" type="datetime1">
              <a:rPr lang="ja-JP" altLang="en-US"/>
              <a:pPr>
                <a:defRPr/>
              </a:pPr>
              <a:t>2024/9/30</a:t>
            </a:fld>
            <a:endParaRPr lang="ja-JP" altLang="en-US"/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E02AF-E5DE-4AE0-AD99-164FC730F8D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547489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967A0-F447-4B85-AE86-5C0E708A7E68}" type="datetime1">
              <a:rPr lang="ja-JP" altLang="en-US"/>
              <a:pPr>
                <a:defRPr/>
              </a:pPr>
              <a:t>2024/9/30</a:t>
            </a:fld>
            <a:endParaRPr lang="ja-JP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F8CFD-1F46-46BA-864D-75BE763A22E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750511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4B40B-6126-4EDF-8A09-BAC4BB76BD04}" type="datetime1">
              <a:rPr lang="ja-JP" altLang="en-US"/>
              <a:pPr>
                <a:defRPr/>
              </a:pPr>
              <a:t>2024/9/30</a:t>
            </a:fld>
            <a:endParaRPr lang="ja-JP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286B5-4733-4D65-A463-ABB16BB018F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195101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B13A8-F36C-4584-8589-96965E820665}" type="datetime1">
              <a:rPr lang="ja-JP" altLang="en-US"/>
              <a:pPr>
                <a:defRPr/>
              </a:pPr>
              <a:t>2024/9/30</a:t>
            </a:fld>
            <a:endParaRPr lang="ja-JP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1714D-58CA-4BFC-B79D-308533D0536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646539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22325" y="1846263"/>
            <a:ext cx="3695700" cy="40227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70425" y="1846263"/>
            <a:ext cx="3695700" cy="40227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106D0-2ABD-4E9C-A2DC-B938B67D64F5}" type="datetime1">
              <a:rPr lang="ja-JP" altLang="en-US"/>
              <a:pPr>
                <a:defRPr/>
              </a:pPr>
              <a:t>2024/9/30</a:t>
            </a:fld>
            <a:endParaRPr lang="ja-JP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8B83A-3B13-448C-954F-64122C4B35D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53943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998EA-1E89-4CDE-9B0A-4D65617BF694}" type="datetime1">
              <a:rPr lang="ja-JP" altLang="en-US"/>
              <a:pPr>
                <a:defRPr/>
              </a:pPr>
              <a:t>2024/9/30</a:t>
            </a:fld>
            <a:endParaRPr lang="ja-JP" alt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67067-1F24-4F50-9089-CEA38F5EBBA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5350402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42664-A36A-467D-8809-1CE4F05B4561}" type="datetime1">
              <a:rPr lang="ja-JP" altLang="en-US"/>
              <a:pPr>
                <a:defRPr/>
              </a:pPr>
              <a:t>2024/9/30</a:t>
            </a:fld>
            <a:endParaRPr lang="ja-JP" altLang="en-US"/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51902-C971-43BB-B630-9BED970B38A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700221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C3167-13D5-4FEB-95A1-013DD550BDEE}" type="datetime1">
              <a:rPr lang="ja-JP" altLang="en-US"/>
              <a:pPr>
                <a:defRPr/>
              </a:pPr>
              <a:t>2024/9/30</a:t>
            </a:fld>
            <a:endParaRPr lang="ja-JP" alt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18C2D-D776-40FE-B277-148583B9468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000509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FE747-265A-4C59-8BE3-8A7B12A4530C}" type="datetime1">
              <a:rPr lang="ja-JP" altLang="en-US"/>
              <a:pPr>
                <a:defRPr/>
              </a:pPr>
              <a:t>2024/9/30</a:t>
            </a:fld>
            <a:endParaRPr lang="ja-JP" altLang="en-US"/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1CD34-DE1A-43E0-B167-87F3222E42C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425575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BFF52-2F89-40AF-9D72-AC07B3C5EBE7}" type="datetime1">
              <a:rPr lang="ja-JP" altLang="en-US"/>
              <a:pPr>
                <a:defRPr/>
              </a:pPr>
              <a:t>2024/9/30</a:t>
            </a:fld>
            <a:endParaRPr lang="ja-JP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416CD-C1CE-4A96-AF64-3F8860BD631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3616422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2E3CA-81C7-4F27-88C9-A39F8791FED0}" type="datetime1">
              <a:rPr lang="ja-JP" altLang="en-US"/>
              <a:pPr>
                <a:defRPr/>
              </a:pPr>
              <a:t>2024/9/30</a:t>
            </a:fld>
            <a:endParaRPr lang="ja-JP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23760-319F-48A3-A575-54C75FD60D0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9791206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7B702-9134-43DA-8829-BA616987E8DD}" type="datetime1">
              <a:rPr lang="ja-JP" altLang="en-US"/>
              <a:pPr>
                <a:defRPr/>
              </a:pPr>
              <a:t>2024/9/30</a:t>
            </a:fld>
            <a:endParaRPr lang="ja-JP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F447E-E5E5-4718-AB40-14FDBA01C9C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586402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480175" y="287338"/>
            <a:ext cx="1885950" cy="55816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22325" y="287338"/>
            <a:ext cx="5505450" cy="55816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87616-652F-4C15-B702-892E631D0685}" type="datetime1">
              <a:rPr lang="ja-JP" altLang="en-US"/>
              <a:pPr>
                <a:defRPr/>
              </a:pPr>
              <a:t>2024/9/30</a:t>
            </a:fld>
            <a:endParaRPr lang="ja-JP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B5090-E3B0-4A02-B3B7-F898AF31F93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41303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0C14D-8547-4474-9C05-F01D0682FCAD}" type="datetime1">
              <a:rPr lang="ja-JP" altLang="en-US"/>
              <a:pPr>
                <a:defRPr/>
              </a:pPr>
              <a:t>2024/9/30</a:t>
            </a:fld>
            <a:endParaRPr lang="ja-JP" altLang="en-US"/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FF7F7-5631-4FBF-9FA8-33262C43478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56853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83101-0DE8-48F6-90DD-A0F8AA3E0F2A}" type="datetime1">
              <a:rPr lang="ja-JP" altLang="en-US"/>
              <a:pPr>
                <a:defRPr/>
              </a:pPr>
              <a:t>2024/9/30</a:t>
            </a:fld>
            <a:endParaRPr lang="ja-JP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253E6-DD90-4363-8A14-8EA1E5C21C8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46934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55BE4-3FD3-4A79-AA78-6EB8C5D21167}" type="datetime1">
              <a:rPr lang="ja-JP" altLang="en-US"/>
              <a:pPr>
                <a:defRPr/>
              </a:pPr>
              <a:t>2024/9/30</a:t>
            </a:fld>
            <a:endParaRPr lang="ja-JP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5F481-49BD-4098-9C67-955CF85DBF5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47581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2683C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endParaRPr kumimoji="1" lang="ja-JP" altLang="ja-JP"/>
          </a:p>
        </p:txBody>
      </p:sp>
      <p:sp>
        <p:nvSpPr>
          <p:cNvPr id="1027" name="Rectangle 8"/>
          <p:cNvSpPr>
            <a:spLocks noChangeArrowheads="1"/>
          </p:cNvSpPr>
          <p:nvPr/>
        </p:nvSpPr>
        <p:spPr bwMode="auto">
          <a:xfrm>
            <a:off x="0" y="6334125"/>
            <a:ext cx="9144000" cy="66675"/>
          </a:xfrm>
          <a:prstGeom prst="rect">
            <a:avLst/>
          </a:prstGeom>
          <a:solidFill>
            <a:srgbClr val="1CAD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endParaRPr kumimoji="1" lang="ja-JP" altLang="ja-JP"/>
          </a:p>
        </p:txBody>
      </p:sp>
      <p:sp>
        <p:nvSpPr>
          <p:cNvPr id="1028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22325" y="287338"/>
            <a:ext cx="7543800" cy="144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ja-JP"/>
              <a:t>マスター タイトルの書式設定</a:t>
            </a:r>
          </a:p>
        </p:txBody>
      </p:sp>
      <p:sp>
        <p:nvSpPr>
          <p:cNvPr id="1029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ja-JP"/>
              <a:t>マスター テキストの書式設定</a:t>
            </a:r>
          </a:p>
          <a:p>
            <a:pPr lvl="1"/>
            <a:r>
              <a:rPr lang="ja-JP" altLang="ja-JP"/>
              <a:t>第 2 レベル</a:t>
            </a:r>
          </a:p>
          <a:p>
            <a:pPr lvl="2"/>
            <a:r>
              <a:rPr lang="ja-JP" altLang="ja-JP"/>
              <a:t>第 3 レベル</a:t>
            </a:r>
          </a:p>
          <a:p>
            <a:pPr lvl="3"/>
            <a:r>
              <a:rPr lang="ja-JP" altLang="ja-JP"/>
              <a:t>第 4 レベル</a:t>
            </a:r>
          </a:p>
          <a:p>
            <a:pPr lvl="4"/>
            <a:r>
              <a:rPr lang="ja-JP" altLang="ja-JP"/>
              <a:t>第 5 レベル</a:t>
            </a:r>
          </a:p>
        </p:txBody>
      </p:sp>
      <p:sp>
        <p:nvSpPr>
          <p:cNvPr id="1031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22325" y="6459538"/>
            <a:ext cx="18542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914400" eaLnBrk="1" hangingPunct="1">
              <a:buSzPct val="100000"/>
              <a:buFont typeface="Arial" panose="020B0604020202020204" pitchFamily="34" charset="0"/>
              <a:buNone/>
              <a:defRPr kumimoji="1" sz="900">
                <a:solidFill>
                  <a:srgbClr val="FFFFFF"/>
                </a:solidFill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074C30E-4D7A-4134-B846-D66E79F378A3}" type="datetime1">
              <a:rPr lang="ja-JP" altLang="en-US"/>
              <a:pPr>
                <a:defRPr/>
              </a:pPr>
              <a:t>2024/9/30</a:t>
            </a:fld>
            <a:endParaRPr lang="ja-JP" altLang="en-US"/>
          </a:p>
        </p:txBody>
      </p:sp>
      <p:sp>
        <p:nvSpPr>
          <p:cNvPr id="1032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65425" y="6459538"/>
            <a:ext cx="36163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914400" eaLnBrk="1" hangingPunct="1">
              <a:buSzPct val="100000"/>
              <a:buFont typeface="Arial" panose="020B0604020202020204" pitchFamily="34" charset="0"/>
              <a:buNone/>
              <a:defRPr kumimoji="1" sz="900">
                <a:solidFill>
                  <a:srgbClr val="FFFFFF"/>
                </a:solidFill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033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24738" y="6459538"/>
            <a:ext cx="984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4400" eaLnBrk="1" hangingPunct="1">
              <a:buSzPct val="100000"/>
              <a:buFont typeface="Arial" panose="020B0604020202020204" pitchFamily="34" charset="0"/>
              <a:buNone/>
              <a:defRPr kumimoji="1" sz="1000">
                <a:solidFill>
                  <a:srgbClr val="FFFFFF"/>
                </a:solidFill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8CEE6FF-CDF9-4C32-8971-3AFDCE40858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2" name="Straight Connector 9"/>
          <p:cNvSpPr>
            <a:spLocks noChangeShapeType="1"/>
          </p:cNvSpPr>
          <p:nvPr/>
        </p:nvSpPr>
        <p:spPr bwMode="auto">
          <a:xfrm>
            <a:off x="895350" y="1738313"/>
            <a:ext cx="7475538" cy="0"/>
          </a:xfrm>
          <a:prstGeom prst="line">
            <a:avLst/>
          </a:prstGeom>
          <a:noFill/>
          <a:ln w="9525" algn="ctr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 kern="120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kumimoji="1"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kumimoji="1"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kumimoji="1"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kumimoji="1"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ChangeArrowheads="1"/>
          </p:cNvSpPr>
          <p:nvPr/>
        </p:nvSpPr>
        <p:spPr bwMode="auto">
          <a:xfrm>
            <a:off x="3175" y="6400800"/>
            <a:ext cx="9140825" cy="457200"/>
          </a:xfrm>
          <a:prstGeom prst="rect">
            <a:avLst/>
          </a:prstGeom>
          <a:solidFill>
            <a:srgbClr val="2683C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endParaRPr kumimoji="1" lang="ja-JP" altLang="ja-JP"/>
          </a:p>
        </p:txBody>
      </p:sp>
      <p:sp>
        <p:nvSpPr>
          <p:cNvPr id="2051" name="Rectangle 7"/>
          <p:cNvSpPr>
            <a:spLocks noChangeArrowheads="1"/>
          </p:cNvSpPr>
          <p:nvPr/>
        </p:nvSpPr>
        <p:spPr bwMode="auto">
          <a:xfrm>
            <a:off x="0" y="6334125"/>
            <a:ext cx="9142413" cy="63500"/>
          </a:xfrm>
          <a:prstGeom prst="rect">
            <a:avLst/>
          </a:prstGeom>
          <a:solidFill>
            <a:srgbClr val="1CAD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endParaRPr kumimoji="1" lang="ja-JP" altLang="ja-JP"/>
          </a:p>
        </p:txBody>
      </p:sp>
      <p:sp>
        <p:nvSpPr>
          <p:cNvPr id="2052" name="Straight Connector 8"/>
          <p:cNvSpPr>
            <a:spLocks noChangeShapeType="1"/>
          </p:cNvSpPr>
          <p:nvPr/>
        </p:nvSpPr>
        <p:spPr bwMode="auto">
          <a:xfrm>
            <a:off x="906463" y="4343400"/>
            <a:ext cx="7405687" cy="0"/>
          </a:xfrm>
          <a:prstGeom prst="line">
            <a:avLst/>
          </a:prstGeom>
          <a:noFill/>
          <a:ln w="9525" algn="ctr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53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22325" y="287338"/>
            <a:ext cx="7543800" cy="144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ja-JP"/>
              <a:t>マスター タイトルの書式設定</a:t>
            </a:r>
          </a:p>
        </p:txBody>
      </p:sp>
      <p:sp>
        <p:nvSpPr>
          <p:cNvPr id="2054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ja-JP"/>
              <a:t>マスター テキストの書式設定</a:t>
            </a:r>
          </a:p>
          <a:p>
            <a:pPr lvl="1"/>
            <a:r>
              <a:rPr lang="ja-JP" altLang="ja-JP"/>
              <a:t>第 2 レベル</a:t>
            </a:r>
          </a:p>
          <a:p>
            <a:pPr lvl="2"/>
            <a:r>
              <a:rPr lang="ja-JP" altLang="ja-JP"/>
              <a:t>第 3 レベル</a:t>
            </a:r>
          </a:p>
          <a:p>
            <a:pPr lvl="3"/>
            <a:r>
              <a:rPr lang="ja-JP" altLang="ja-JP"/>
              <a:t>第 4 レベル</a:t>
            </a:r>
          </a:p>
          <a:p>
            <a:pPr lvl="4"/>
            <a:r>
              <a:rPr lang="ja-JP" altLang="ja-JP"/>
              <a:t>第 5 レベル</a:t>
            </a:r>
          </a:p>
        </p:txBody>
      </p:sp>
      <p:sp>
        <p:nvSpPr>
          <p:cNvPr id="3100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22325" y="6459538"/>
            <a:ext cx="18542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914400" eaLnBrk="1" hangingPunct="1">
              <a:buSzPct val="100000"/>
              <a:buFont typeface="Arial" panose="020B0604020202020204" pitchFamily="34" charset="0"/>
              <a:buNone/>
              <a:defRPr kumimoji="1" sz="900">
                <a:solidFill>
                  <a:srgbClr val="FFFFFF"/>
                </a:solidFill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F421D02-0FF0-42BC-B061-1DD6E531DE4C}" type="datetime1">
              <a:rPr lang="ja-JP" altLang="en-US"/>
              <a:pPr>
                <a:defRPr/>
              </a:pPr>
              <a:t>2024/9/30</a:t>
            </a:fld>
            <a:endParaRPr lang="ja-JP" altLang="en-US"/>
          </a:p>
        </p:txBody>
      </p:sp>
      <p:sp>
        <p:nvSpPr>
          <p:cNvPr id="3101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65425" y="6459538"/>
            <a:ext cx="36163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914400" eaLnBrk="1" hangingPunct="1">
              <a:buSzPct val="100000"/>
              <a:buFont typeface="Arial" panose="020B0604020202020204" pitchFamily="34" charset="0"/>
              <a:buNone/>
              <a:defRPr kumimoji="1" sz="900">
                <a:solidFill>
                  <a:srgbClr val="FFFFFF"/>
                </a:solidFill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102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24738" y="6459538"/>
            <a:ext cx="984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4400" eaLnBrk="1" hangingPunct="1">
              <a:buSzPct val="100000"/>
              <a:buFont typeface="Arial" panose="020B0604020202020204" pitchFamily="34" charset="0"/>
              <a:buNone/>
              <a:defRPr kumimoji="1" sz="1000">
                <a:solidFill>
                  <a:srgbClr val="FFFFFF"/>
                </a:solidFill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C8742FA-EB07-454D-92C0-D275FA2264D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 kern="120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kumimoji="1"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kumimoji="1"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kumimoji="1"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kumimoji="1"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3175" y="6400800"/>
            <a:ext cx="9140825" cy="457200"/>
          </a:xfrm>
          <a:prstGeom prst="rect">
            <a:avLst/>
          </a:prstGeom>
          <a:solidFill>
            <a:srgbClr val="2683C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endParaRPr kumimoji="1" lang="ja-JP" altLang="ja-JP"/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0" y="6334125"/>
            <a:ext cx="9142413" cy="63500"/>
          </a:xfrm>
          <a:prstGeom prst="rect">
            <a:avLst/>
          </a:prstGeom>
          <a:solidFill>
            <a:srgbClr val="1CAD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endParaRPr kumimoji="1" lang="ja-JP" altLang="ja-JP"/>
          </a:p>
        </p:txBody>
      </p:sp>
      <p:sp>
        <p:nvSpPr>
          <p:cNvPr id="307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22325" y="287338"/>
            <a:ext cx="7543800" cy="144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ja-JP"/>
              <a:t>マスター タイトルの書式設定</a:t>
            </a:r>
          </a:p>
        </p:txBody>
      </p:sp>
      <p:sp>
        <p:nvSpPr>
          <p:cNvPr id="307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ja-JP"/>
              <a:t>マスター テキストの書式設定</a:t>
            </a:r>
          </a:p>
          <a:p>
            <a:pPr lvl="1"/>
            <a:r>
              <a:rPr lang="ja-JP" altLang="ja-JP"/>
              <a:t>第 2 レベル</a:t>
            </a:r>
          </a:p>
          <a:p>
            <a:pPr lvl="2"/>
            <a:r>
              <a:rPr lang="ja-JP" altLang="ja-JP"/>
              <a:t>第 3 レベル</a:t>
            </a:r>
          </a:p>
          <a:p>
            <a:pPr lvl="3"/>
            <a:r>
              <a:rPr lang="ja-JP" altLang="ja-JP"/>
              <a:t>第 4 レベル</a:t>
            </a:r>
          </a:p>
          <a:p>
            <a:pPr lvl="4"/>
            <a:r>
              <a:rPr lang="ja-JP" altLang="ja-JP"/>
              <a:t>第 5 レベル</a:t>
            </a:r>
          </a:p>
        </p:txBody>
      </p:sp>
      <p:sp>
        <p:nvSpPr>
          <p:cNvPr id="4133" name="Date Placeholder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22325" y="6459538"/>
            <a:ext cx="18542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914400" eaLnBrk="1" hangingPunct="1">
              <a:buSzPct val="100000"/>
              <a:buFont typeface="Arial" panose="020B0604020202020204" pitchFamily="34" charset="0"/>
              <a:buNone/>
              <a:defRPr kumimoji="1" sz="900">
                <a:solidFill>
                  <a:srgbClr val="FFFFFF"/>
                </a:solidFill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4BDB426-558B-46A8-8B22-4ED3B0BDE91B}" type="datetime1">
              <a:rPr lang="ja-JP" altLang="en-US"/>
              <a:pPr>
                <a:defRPr/>
              </a:pPr>
              <a:t>2024/9/30</a:t>
            </a:fld>
            <a:endParaRPr lang="ja-JP" altLang="en-US"/>
          </a:p>
        </p:txBody>
      </p:sp>
      <p:sp>
        <p:nvSpPr>
          <p:cNvPr id="4134" name="Footer Placeholder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65425" y="6459538"/>
            <a:ext cx="36163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914400" eaLnBrk="1" hangingPunct="1">
              <a:buSzPct val="100000"/>
              <a:buFont typeface="Arial" panose="020B0604020202020204" pitchFamily="34" charset="0"/>
              <a:buNone/>
              <a:defRPr kumimoji="1" sz="900">
                <a:solidFill>
                  <a:srgbClr val="FFFFFF"/>
                </a:solidFill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135" name="Slide Number Placeholder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24738" y="6459538"/>
            <a:ext cx="984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4400" eaLnBrk="1" hangingPunct="1">
              <a:buSzPct val="100000"/>
              <a:buFont typeface="Arial" panose="020B0604020202020204" pitchFamily="34" charset="0"/>
              <a:buNone/>
              <a:defRPr kumimoji="1" sz="1000">
                <a:solidFill>
                  <a:srgbClr val="FFFFFF"/>
                </a:solidFill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ACAD402-B385-4EA5-AF74-AD6FA9D9738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 kern="120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kumimoji="1"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kumimoji="1"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kumimoji="1"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kumimoji="1"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ChangeArrowheads="1"/>
          </p:cNvSpPr>
          <p:nvPr/>
        </p:nvSpPr>
        <p:spPr bwMode="auto">
          <a:xfrm>
            <a:off x="0" y="0"/>
            <a:ext cx="3038475" cy="6858000"/>
          </a:xfrm>
          <a:prstGeom prst="rect">
            <a:avLst/>
          </a:prstGeom>
          <a:solidFill>
            <a:srgbClr val="2683C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endParaRPr kumimoji="1" lang="ja-JP" altLang="ja-JP"/>
          </a:p>
        </p:txBody>
      </p:sp>
      <p:sp>
        <p:nvSpPr>
          <p:cNvPr id="4099" name="Rectangle 8"/>
          <p:cNvSpPr>
            <a:spLocks noChangeArrowheads="1"/>
          </p:cNvSpPr>
          <p:nvPr/>
        </p:nvSpPr>
        <p:spPr bwMode="auto">
          <a:xfrm>
            <a:off x="3030538" y="0"/>
            <a:ext cx="47625" cy="6858000"/>
          </a:xfrm>
          <a:prstGeom prst="rect">
            <a:avLst/>
          </a:prstGeom>
          <a:solidFill>
            <a:srgbClr val="1CAD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endParaRPr kumimoji="1" lang="ja-JP" altLang="ja-JP"/>
          </a:p>
        </p:txBody>
      </p:sp>
      <p:sp>
        <p:nvSpPr>
          <p:cNvPr id="4100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22325" y="287338"/>
            <a:ext cx="7543800" cy="144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ja-JP"/>
              <a:t>マスター タイトルの書式設定</a:t>
            </a:r>
          </a:p>
        </p:txBody>
      </p:sp>
      <p:sp>
        <p:nvSpPr>
          <p:cNvPr id="4101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ja-JP"/>
              <a:t>マスター テキストの書式設定</a:t>
            </a:r>
          </a:p>
          <a:p>
            <a:pPr lvl="1"/>
            <a:r>
              <a:rPr lang="ja-JP" altLang="ja-JP"/>
              <a:t>第 2 レベル</a:t>
            </a:r>
          </a:p>
          <a:p>
            <a:pPr lvl="2"/>
            <a:r>
              <a:rPr lang="ja-JP" altLang="ja-JP"/>
              <a:t>第 3 レベル</a:t>
            </a:r>
          </a:p>
          <a:p>
            <a:pPr lvl="3"/>
            <a:r>
              <a:rPr lang="ja-JP" altLang="ja-JP"/>
              <a:t>第 4 レベル</a:t>
            </a:r>
          </a:p>
          <a:p>
            <a:pPr lvl="4"/>
            <a:r>
              <a:rPr lang="ja-JP" altLang="ja-JP"/>
              <a:t>第 5 レベル</a:t>
            </a:r>
          </a:p>
        </p:txBody>
      </p:sp>
      <p:sp>
        <p:nvSpPr>
          <p:cNvPr id="5166" name="Date Placeholder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0" y="6459538"/>
            <a:ext cx="19637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914400" eaLnBrk="1" hangingPunct="1">
              <a:buSzPct val="100000"/>
              <a:buFont typeface="Arial" panose="020B0604020202020204" pitchFamily="34" charset="0"/>
              <a:buNone/>
              <a:defRPr kumimoji="1" sz="900">
                <a:solidFill>
                  <a:srgbClr val="FFFFFF"/>
                </a:solidFill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19147D9-BD23-4A48-AB09-CBF0AA3536B2}" type="datetime1">
              <a:rPr lang="ja-JP" altLang="en-US"/>
              <a:pPr>
                <a:defRPr/>
              </a:pPr>
              <a:t>2024/9/30</a:t>
            </a:fld>
            <a:endParaRPr lang="ja-JP" altLang="en-US"/>
          </a:p>
        </p:txBody>
      </p:sp>
      <p:sp>
        <p:nvSpPr>
          <p:cNvPr id="5167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00450" y="6459538"/>
            <a:ext cx="34861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914400" eaLnBrk="1" hangingPunct="1">
              <a:buSzPct val="100000"/>
              <a:buFont typeface="Arial" panose="020B0604020202020204" pitchFamily="34" charset="0"/>
              <a:buNone/>
              <a:defRPr kumimoji="1" sz="900">
                <a:solidFill>
                  <a:schemeClr val="tx2"/>
                </a:solidFill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168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24738" y="6459538"/>
            <a:ext cx="984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4400" eaLnBrk="1" hangingPunct="1">
              <a:buSzPct val="100000"/>
              <a:buFont typeface="Arial" panose="020B0604020202020204" pitchFamily="34" charset="0"/>
              <a:buNone/>
              <a:defRPr kumimoji="1" sz="1000">
                <a:solidFill>
                  <a:schemeClr val="tx2"/>
                </a:solidFill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B3F40D4-4F8F-44DA-9E4C-BC4CA2126E6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 kern="120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kumimoji="1"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kumimoji="1"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kumimoji="1"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kumimoji="1"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ChangeArrowheads="1"/>
          </p:cNvSpPr>
          <p:nvPr/>
        </p:nvSpPr>
        <p:spPr bwMode="auto">
          <a:xfrm>
            <a:off x="0" y="4953000"/>
            <a:ext cx="9142413" cy="1905000"/>
          </a:xfrm>
          <a:prstGeom prst="rect">
            <a:avLst/>
          </a:prstGeom>
          <a:solidFill>
            <a:srgbClr val="2683C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endParaRPr kumimoji="1" lang="ja-JP" altLang="ja-JP"/>
          </a:p>
        </p:txBody>
      </p:sp>
      <p:sp>
        <p:nvSpPr>
          <p:cNvPr id="5123" name="Rectangle 8"/>
          <p:cNvSpPr>
            <a:spLocks noChangeArrowheads="1"/>
          </p:cNvSpPr>
          <p:nvPr/>
        </p:nvSpPr>
        <p:spPr bwMode="auto">
          <a:xfrm>
            <a:off x="0" y="4914900"/>
            <a:ext cx="9142413" cy="63500"/>
          </a:xfrm>
          <a:prstGeom prst="rect">
            <a:avLst/>
          </a:prstGeom>
          <a:solidFill>
            <a:srgbClr val="1CAD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endParaRPr kumimoji="1" lang="ja-JP" altLang="ja-JP"/>
          </a:p>
        </p:txBody>
      </p:sp>
      <p:sp>
        <p:nvSpPr>
          <p:cNvPr id="5124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22325" y="287338"/>
            <a:ext cx="7543800" cy="144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ja-JP"/>
              <a:t>マスター タイトルの書式設定</a:t>
            </a:r>
          </a:p>
        </p:txBody>
      </p:sp>
      <p:sp>
        <p:nvSpPr>
          <p:cNvPr id="5125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ja-JP"/>
              <a:t>マスター テキストの書式設定</a:t>
            </a:r>
          </a:p>
          <a:p>
            <a:pPr lvl="1"/>
            <a:r>
              <a:rPr lang="ja-JP" altLang="ja-JP"/>
              <a:t>第 2 レベル</a:t>
            </a:r>
          </a:p>
          <a:p>
            <a:pPr lvl="2"/>
            <a:r>
              <a:rPr lang="ja-JP" altLang="ja-JP"/>
              <a:t>第 3 レベル</a:t>
            </a:r>
          </a:p>
          <a:p>
            <a:pPr lvl="3"/>
            <a:r>
              <a:rPr lang="ja-JP" altLang="ja-JP"/>
              <a:t>第 4 レベル</a:t>
            </a:r>
          </a:p>
          <a:p>
            <a:pPr lvl="4"/>
            <a:r>
              <a:rPr lang="ja-JP" altLang="ja-JP"/>
              <a:t>第 5 レベル</a:t>
            </a:r>
          </a:p>
        </p:txBody>
      </p:sp>
      <p:sp>
        <p:nvSpPr>
          <p:cNvPr id="6199" name="Date Placeholder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22325" y="6459538"/>
            <a:ext cx="18542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914400" eaLnBrk="1" hangingPunct="1">
              <a:buSzPct val="100000"/>
              <a:buFont typeface="Arial" panose="020B0604020202020204" pitchFamily="34" charset="0"/>
              <a:buNone/>
              <a:defRPr kumimoji="1" sz="900">
                <a:solidFill>
                  <a:srgbClr val="FFFFFF"/>
                </a:solidFill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BED587E-F4F4-4A80-AC5A-602F10E2CEDB}" type="datetime1">
              <a:rPr lang="ja-JP" altLang="en-US"/>
              <a:pPr>
                <a:defRPr/>
              </a:pPr>
              <a:t>2024/9/30</a:t>
            </a:fld>
            <a:endParaRPr lang="ja-JP" altLang="en-US"/>
          </a:p>
        </p:txBody>
      </p:sp>
      <p:sp>
        <p:nvSpPr>
          <p:cNvPr id="6200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65425" y="6459538"/>
            <a:ext cx="36163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914400" eaLnBrk="1" hangingPunct="1">
              <a:buSzPct val="100000"/>
              <a:buFont typeface="Arial" panose="020B0604020202020204" pitchFamily="34" charset="0"/>
              <a:buNone/>
              <a:defRPr kumimoji="1" sz="900">
                <a:solidFill>
                  <a:srgbClr val="FFFFFF"/>
                </a:solidFill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201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24738" y="6459538"/>
            <a:ext cx="984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4400" eaLnBrk="1" hangingPunct="1">
              <a:buSzPct val="100000"/>
              <a:buFont typeface="Arial" panose="020B0604020202020204" pitchFamily="34" charset="0"/>
              <a:buNone/>
              <a:defRPr kumimoji="1" sz="1000">
                <a:solidFill>
                  <a:srgbClr val="FFFFFF"/>
                </a:solidFill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7E10161-D574-46E2-AB2C-B30813DA115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 kern="120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kumimoji="1"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kumimoji="1"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kumimoji="1"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kumimoji="1"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ChangeArrowheads="1"/>
          </p:cNvSpPr>
          <p:nvPr/>
        </p:nvSpPr>
        <p:spPr bwMode="auto">
          <a:xfrm>
            <a:off x="3175" y="6400800"/>
            <a:ext cx="9140825" cy="457200"/>
          </a:xfrm>
          <a:prstGeom prst="rect">
            <a:avLst/>
          </a:prstGeom>
          <a:solidFill>
            <a:srgbClr val="2683C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endParaRPr kumimoji="1" lang="ja-JP" altLang="ja-JP"/>
          </a:p>
        </p:txBody>
      </p:sp>
      <p:sp>
        <p:nvSpPr>
          <p:cNvPr id="6147" name="Rectangle 7"/>
          <p:cNvSpPr>
            <a:spLocks noChangeArrowheads="1"/>
          </p:cNvSpPr>
          <p:nvPr/>
        </p:nvSpPr>
        <p:spPr bwMode="auto">
          <a:xfrm>
            <a:off x="0" y="6334125"/>
            <a:ext cx="9142413" cy="63500"/>
          </a:xfrm>
          <a:prstGeom prst="rect">
            <a:avLst/>
          </a:prstGeom>
          <a:solidFill>
            <a:srgbClr val="1CAD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endParaRPr kumimoji="1" lang="ja-JP" altLang="ja-JP"/>
          </a:p>
        </p:txBody>
      </p:sp>
      <p:sp>
        <p:nvSpPr>
          <p:cNvPr id="6148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22325" y="287338"/>
            <a:ext cx="7543800" cy="144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ja-JP"/>
              <a:t>マスター タイトルの書式設定</a:t>
            </a:r>
          </a:p>
        </p:txBody>
      </p:sp>
      <p:sp>
        <p:nvSpPr>
          <p:cNvPr id="6149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ja-JP"/>
              <a:t>マスター テキストの書式設定</a:t>
            </a:r>
          </a:p>
          <a:p>
            <a:pPr lvl="1"/>
            <a:r>
              <a:rPr lang="ja-JP" altLang="ja-JP"/>
              <a:t>第 2 レベル</a:t>
            </a:r>
          </a:p>
          <a:p>
            <a:pPr lvl="2"/>
            <a:r>
              <a:rPr lang="ja-JP" altLang="ja-JP"/>
              <a:t>第 3 レベル</a:t>
            </a:r>
          </a:p>
          <a:p>
            <a:pPr lvl="3"/>
            <a:r>
              <a:rPr lang="ja-JP" altLang="ja-JP"/>
              <a:t>第 4 レベル</a:t>
            </a:r>
          </a:p>
          <a:p>
            <a:pPr lvl="4"/>
            <a:r>
              <a:rPr lang="ja-JP" altLang="ja-JP"/>
              <a:t>第 5 レベル</a:t>
            </a:r>
          </a:p>
        </p:txBody>
      </p:sp>
      <p:sp>
        <p:nvSpPr>
          <p:cNvPr id="7232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22325" y="6459538"/>
            <a:ext cx="18542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914400" eaLnBrk="1" hangingPunct="1">
              <a:buSzPct val="100000"/>
              <a:buFont typeface="Arial" panose="020B0604020202020204" pitchFamily="34" charset="0"/>
              <a:buNone/>
              <a:defRPr kumimoji="1" sz="900">
                <a:solidFill>
                  <a:srgbClr val="FFFFFF"/>
                </a:solidFill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36CBB31-CF57-4FB4-B53A-69392F1EB941}" type="datetime1">
              <a:rPr lang="ja-JP" altLang="en-US"/>
              <a:pPr>
                <a:defRPr/>
              </a:pPr>
              <a:t>2024/9/30</a:t>
            </a:fld>
            <a:endParaRPr lang="ja-JP" altLang="en-US"/>
          </a:p>
        </p:txBody>
      </p:sp>
      <p:sp>
        <p:nvSpPr>
          <p:cNvPr id="7233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65425" y="6459538"/>
            <a:ext cx="36163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914400" eaLnBrk="1" hangingPunct="1">
              <a:buSzPct val="100000"/>
              <a:buFont typeface="Arial" panose="020B0604020202020204" pitchFamily="34" charset="0"/>
              <a:buNone/>
              <a:defRPr kumimoji="1" sz="900">
                <a:solidFill>
                  <a:srgbClr val="FFFFFF"/>
                </a:solidFill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234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24738" y="6459538"/>
            <a:ext cx="984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4400" eaLnBrk="1" hangingPunct="1">
              <a:buSzPct val="100000"/>
              <a:buFont typeface="Arial" panose="020B0604020202020204" pitchFamily="34" charset="0"/>
              <a:buNone/>
              <a:defRPr kumimoji="1" sz="1000">
                <a:solidFill>
                  <a:srgbClr val="FFFFFF"/>
                </a:solidFill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2042676-DE12-47AA-BA6F-DF068415929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 kern="120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kumimoji="1"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kumimoji="1"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kumimoji="1"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kumimoji="1"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25.png"/><Relationship Id="rId12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4.png"/><Relationship Id="rId11" Type="http://schemas.openxmlformats.org/officeDocument/2006/relationships/image" Target="../media/image13.png"/><Relationship Id="rId5" Type="http://schemas.openxmlformats.org/officeDocument/2006/relationships/image" Target="../media/image23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0" y="188640"/>
            <a:ext cx="9143999" cy="619268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SzPct val="100000"/>
              <a:defRPr/>
            </a:pPr>
            <a:endParaRPr kumimoji="1" lang="ja-JP" altLang="en-US" dirty="0">
              <a:latin typeface="+mj-ea"/>
              <a:ea typeface="+mj-ea"/>
            </a:endParaRPr>
          </a:p>
        </p:txBody>
      </p:sp>
      <p:sp>
        <p:nvSpPr>
          <p:cNvPr id="87853" name="Rectangle 813"/>
          <p:cNvSpPr>
            <a:spLocks noChangeArrowheads="1"/>
          </p:cNvSpPr>
          <p:nvPr/>
        </p:nvSpPr>
        <p:spPr bwMode="auto">
          <a:xfrm>
            <a:off x="0" y="0"/>
            <a:ext cx="9144000" cy="1332382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ts val="6500"/>
              </a:lnSpc>
              <a:buSzPct val="100000"/>
              <a:defRPr/>
            </a:pPr>
            <a:endParaRPr lang="ja-JP" altLang="en-US" sz="3600" b="1" dirty="0">
              <a:solidFill>
                <a:srgbClr val="FFFFFF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+mj-ea"/>
              <a:ea typeface="+mj-ea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A7C3BF2-1E20-E2CE-B191-BC3B37AC2D53}"/>
              </a:ext>
            </a:extLst>
          </p:cNvPr>
          <p:cNvSpPr txBox="1"/>
          <p:nvPr/>
        </p:nvSpPr>
        <p:spPr>
          <a:xfrm>
            <a:off x="226880" y="548680"/>
            <a:ext cx="8892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テーマ６</a:t>
            </a:r>
            <a:r>
              <a:rPr lang="ja-JP" altLang="en-US" sz="3600" b="1" spc="-3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　</a:t>
            </a:r>
            <a:r>
              <a:rPr lang="ja-JP" alt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オンラインゲームトラブル</a:t>
            </a:r>
            <a:endParaRPr kumimoji="1" lang="ja-JP" altLang="en-US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7289AFC-BE60-C883-E0C0-C8AE1A4E29B9}"/>
              </a:ext>
            </a:extLst>
          </p:cNvPr>
          <p:cNvSpPr/>
          <p:nvPr/>
        </p:nvSpPr>
        <p:spPr>
          <a:xfrm>
            <a:off x="467544" y="1553541"/>
            <a:ext cx="8458844" cy="1903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ts val="7400"/>
              </a:lnSpc>
              <a:buSzPct val="100000"/>
              <a:defRPr/>
            </a:pPr>
            <a:r>
              <a:rPr lang="ja-JP" altLang="en-US" sz="5400" b="1" spc="-320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dir="5400000" algn="ctr" rotWithShape="0">
                    <a:schemeClr val="tx1"/>
                  </a:outerShdw>
                </a:effectLst>
                <a:latin typeface="+mj-ea"/>
                <a:ea typeface="+mj-ea"/>
              </a:rPr>
              <a:t>オンラインゲームでトラブル</a:t>
            </a:r>
            <a:endParaRPr lang="en-US" altLang="ja-JP" sz="5400" b="1" spc="-320" dirty="0">
              <a:ln w="9525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outerShdw blurRad="50800" dist="38100" dir="5400000" algn="ctr" rotWithShape="0">
                  <a:schemeClr val="tx1"/>
                </a:outerShdw>
              </a:effectLst>
              <a:latin typeface="+mj-ea"/>
              <a:ea typeface="+mj-ea"/>
            </a:endParaRPr>
          </a:p>
          <a:p>
            <a:pPr algn="ctr" eaLnBrk="1" hangingPunct="1">
              <a:lnSpc>
                <a:spcPts val="7400"/>
              </a:lnSpc>
              <a:buSzPct val="100000"/>
              <a:defRPr/>
            </a:pPr>
            <a:r>
              <a:rPr lang="ja-JP" altLang="en-US" sz="54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dir="5400000" algn="ctr" rotWithShape="0">
                    <a:schemeClr val="tx1"/>
                  </a:outerShdw>
                </a:effectLst>
                <a:latin typeface="+mj-ea"/>
                <a:ea typeface="+mj-ea"/>
              </a:rPr>
              <a:t>経験はありませんか？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D2CF88C-9206-DE2D-F9CB-83C459A81FD6}"/>
              </a:ext>
            </a:extLst>
          </p:cNvPr>
          <p:cNvSpPr/>
          <p:nvPr/>
        </p:nvSpPr>
        <p:spPr>
          <a:xfrm rot="360391">
            <a:off x="3985353" y="4085420"/>
            <a:ext cx="853194" cy="16117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SzPct val="100000"/>
              <a:defRPr/>
            </a:pPr>
            <a:endParaRPr kumimoji="1" lang="ja-JP" altLang="en-US">
              <a:latin typeface="+mj-ea"/>
              <a:ea typeface="+mj-ea"/>
            </a:endParaRPr>
          </a:p>
        </p:txBody>
      </p:sp>
      <p:pic>
        <p:nvPicPr>
          <p:cNvPr id="12" name="図 10">
            <a:extLst>
              <a:ext uri="{FF2B5EF4-FFF2-40B4-BE49-F238E27FC236}">
                <a16:creationId xmlns:a16="http://schemas.microsoft.com/office/drawing/2014/main" id="{4BEFC486-D884-A11C-4BD1-52DBF287456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6230" y="3762946"/>
            <a:ext cx="1971363" cy="2042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図 1">
            <a:extLst>
              <a:ext uri="{FF2B5EF4-FFF2-40B4-BE49-F238E27FC236}">
                <a16:creationId xmlns:a16="http://schemas.microsoft.com/office/drawing/2014/main" id="{A763B8E4-D789-D64E-E826-C788433B029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8284" y="4358357"/>
            <a:ext cx="1541944" cy="1196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E1EBFD73-48D1-9437-A1AA-C181CFDF7411}"/>
              </a:ext>
            </a:extLst>
          </p:cNvPr>
          <p:cNvSpPr/>
          <p:nvPr/>
        </p:nvSpPr>
        <p:spPr>
          <a:xfrm>
            <a:off x="3902297" y="4739281"/>
            <a:ext cx="952106" cy="49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FF0000"/>
                </a:solidFill>
                <a:latin typeface="+mj-ea"/>
                <a:ea typeface="+mj-ea"/>
              </a:rPr>
              <a:t>ゲーム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77E7980-2160-3C2B-E723-8DEB0D967759}"/>
              </a:ext>
            </a:extLst>
          </p:cNvPr>
          <p:cNvSpPr txBox="1"/>
          <p:nvPr/>
        </p:nvSpPr>
        <p:spPr>
          <a:xfrm>
            <a:off x="1691680" y="2417349"/>
            <a:ext cx="9559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rgbClr val="FFC000"/>
                </a:solidFill>
                <a:latin typeface="+mj-ea"/>
                <a:ea typeface="+mj-ea"/>
              </a:rPr>
              <a:t>けいけん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2FA1A56-1DB1-A093-178D-757291BCF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832" y="6520259"/>
            <a:ext cx="3086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2813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 panose="020F0502020204030204" pitchFamily="34" charset="0"/>
              <a:buChar char=" "/>
              <a:defRPr kumimoji="1" sz="20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8258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56673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749300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931863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3890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18462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3034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7606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ja-JP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岐阜県教育委員会　学校安全課</a:t>
            </a:r>
          </a:p>
        </p:txBody>
      </p:sp>
      <p:sp>
        <p:nvSpPr>
          <p:cNvPr id="4" name="フッター プレースホルダー 2">
            <a:extLst>
              <a:ext uri="{FF2B5EF4-FFF2-40B4-BE49-F238E27FC236}">
                <a16:creationId xmlns:a16="http://schemas.microsoft.com/office/drawing/2014/main" id="{B0A3F2A5-9818-8102-717D-913AD7744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8942" y="6425895"/>
            <a:ext cx="2367880" cy="188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2813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 panose="020F0502020204030204" pitchFamily="34" charset="0"/>
              <a:buChar char=" "/>
              <a:defRPr kumimoji="1" sz="20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8258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56673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749300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931863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3890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18462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3034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7606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ja-JP" altLang="en-US" sz="600" b="1" dirty="0">
                <a:solidFill>
                  <a:schemeClr val="bg1"/>
                </a:solidFill>
                <a:latin typeface="+mj-ea"/>
                <a:ea typeface="+mj-ea"/>
              </a:rPr>
              <a:t>ぎふけんきょういくいいんかい　　　　　　がっこうあんぜんか</a:t>
            </a:r>
          </a:p>
        </p:txBody>
      </p:sp>
    </p:spTree>
    <p:extLst>
      <p:ext uri="{BB962C8B-B14F-4D97-AF65-F5344CB8AC3E}">
        <p14:creationId xmlns:p14="http://schemas.microsoft.com/office/powerpoint/2010/main" val="277404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直角三角形 5">
            <a:extLst>
              <a:ext uri="{FF2B5EF4-FFF2-40B4-BE49-F238E27FC236}">
                <a16:creationId xmlns:a16="http://schemas.microsoft.com/office/drawing/2014/main" id="{5C871052-A306-0BB9-78DC-4E087398E214}"/>
              </a:ext>
            </a:extLst>
          </p:cNvPr>
          <p:cNvSpPr/>
          <p:nvPr/>
        </p:nvSpPr>
        <p:spPr>
          <a:xfrm>
            <a:off x="8954" y="838200"/>
            <a:ext cx="4995094" cy="5471120"/>
          </a:xfrm>
          <a:prstGeom prst="rtTriangle">
            <a:avLst/>
          </a:prstGeom>
          <a:blipFill dpi="0" rotWithShape="1">
            <a:blip r:embed="rId2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339" name="正方形/長方形 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163" y="-30163"/>
            <a:ext cx="9240838" cy="86836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922" name="Rectangle 834"/>
          <p:cNvSpPr>
            <a:spLocks noChangeArrowheads="1"/>
          </p:cNvSpPr>
          <p:nvPr/>
        </p:nvSpPr>
        <p:spPr bwMode="auto">
          <a:xfrm>
            <a:off x="0" y="-12700"/>
            <a:ext cx="91440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SzPct val="100000"/>
              <a:defRPr/>
            </a:pPr>
            <a:r>
              <a:rPr lang="ja-JP" alt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⑨注意してほしいポイント　その１</a:t>
            </a:r>
          </a:p>
        </p:txBody>
      </p:sp>
      <p:sp>
        <p:nvSpPr>
          <p:cNvPr id="3" name="フローチャート: 抜出し 2"/>
          <p:cNvSpPr/>
          <p:nvPr/>
        </p:nvSpPr>
        <p:spPr>
          <a:xfrm>
            <a:off x="8122096" y="66675"/>
            <a:ext cx="914400" cy="703263"/>
          </a:xfrm>
          <a:prstGeom prst="flowChartExtract">
            <a:avLst/>
          </a:prstGeom>
          <a:solidFill>
            <a:srgbClr val="FFFF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SzPct val="100000"/>
              <a:defRPr/>
            </a:pPr>
            <a:endParaRPr kumimoji="1" lang="ja-JP" altLang="en-US" sz="96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4343" name="テキスト ボックス 3"/>
          <p:cNvSpPr txBox="1">
            <a:spLocks noChangeArrowheads="1"/>
          </p:cNvSpPr>
          <p:nvPr/>
        </p:nvSpPr>
        <p:spPr bwMode="auto">
          <a:xfrm>
            <a:off x="8236277" y="187325"/>
            <a:ext cx="800219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SzPct val="100000"/>
            </a:pPr>
            <a:r>
              <a:rPr kumimoji="1" lang="ja-JP" altLang="en-US" sz="4000" dirty="0">
                <a:latin typeface="+mj-ea"/>
                <a:ea typeface="+mj-ea"/>
              </a:rPr>
              <a:t>！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3E48A8-D596-51C7-3E7C-18EE84B76A09}"/>
              </a:ext>
            </a:extLst>
          </p:cNvPr>
          <p:cNvSpPr txBox="1"/>
          <p:nvPr/>
        </p:nvSpPr>
        <p:spPr>
          <a:xfrm>
            <a:off x="755576" y="0"/>
            <a:ext cx="34029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solidFill>
                  <a:schemeClr val="bg1"/>
                </a:solidFill>
                <a:latin typeface="+mj-ea"/>
                <a:ea typeface="+mj-ea"/>
              </a:rPr>
              <a:t>ちゅうい</a:t>
            </a:r>
            <a:endParaRPr kumimoji="1" lang="en-US" altLang="ja-JP" sz="8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80A2576-E879-5B36-0919-2AD80976B150}"/>
              </a:ext>
            </a:extLst>
          </p:cNvPr>
          <p:cNvSpPr txBox="1"/>
          <p:nvPr/>
        </p:nvSpPr>
        <p:spPr>
          <a:xfrm>
            <a:off x="1043608" y="1268760"/>
            <a:ext cx="7260060" cy="373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kumimoji="1" lang="ja-JP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１．甘い誘いはワナの可能性があります。</a:t>
            </a:r>
          </a:p>
          <a:p>
            <a:pPr>
              <a:lnSpc>
                <a:spcPts val="3200"/>
              </a:lnSpc>
            </a:pPr>
            <a:r>
              <a:rPr kumimoji="1" lang="ja-JP" altLang="en-US" sz="2200" dirty="0">
                <a:latin typeface="+mn-ea"/>
                <a:ea typeface="+mn-ea"/>
              </a:rPr>
              <a:t>　</a:t>
            </a:r>
            <a:r>
              <a:rPr kumimoji="1" lang="ja-JP" altLang="en-US" sz="2000" dirty="0">
                <a:latin typeface="+mn-ea"/>
                <a:ea typeface="+mn-ea"/>
              </a:rPr>
              <a:t>ＩＤを乗っ取るため、パスワードを知ろうとする人がいます。聞かれても答えないだけでなく、推測できないパスワードを設定しましょう。</a:t>
            </a:r>
          </a:p>
          <a:p>
            <a:pPr>
              <a:lnSpc>
                <a:spcPts val="3200"/>
              </a:lnSpc>
            </a:pPr>
            <a:r>
              <a:rPr kumimoji="1" lang="ja-JP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２．ボイスチャットは要注意です。</a:t>
            </a:r>
          </a:p>
          <a:p>
            <a:pPr>
              <a:lnSpc>
                <a:spcPts val="3200"/>
              </a:lnSpc>
            </a:pPr>
            <a:r>
              <a:rPr kumimoji="1" lang="ja-JP" altLang="en-US" sz="2000" dirty="0">
                <a:latin typeface="+mn-ea"/>
                <a:ea typeface="+mn-ea"/>
              </a:rPr>
              <a:t>　ゲームのプレイ中、音声で仲間と会話できるゲームがあります。周囲の会話が相手に聞こえるため、個人情報などが伝わらないようにしましょう。</a:t>
            </a:r>
          </a:p>
          <a:p>
            <a:pPr>
              <a:lnSpc>
                <a:spcPts val="3200"/>
              </a:lnSpc>
            </a:pPr>
            <a:r>
              <a:rPr kumimoji="1" lang="ja-JP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３．ルールを作って使えば楽しく遊べます。</a:t>
            </a:r>
          </a:p>
          <a:p>
            <a:pPr>
              <a:lnSpc>
                <a:spcPts val="3200"/>
              </a:lnSpc>
            </a:pPr>
            <a:r>
              <a:rPr kumimoji="1" lang="ja-JP" altLang="en-US" sz="2200" dirty="0">
                <a:latin typeface="+mj-ea"/>
                <a:ea typeface="+mj-ea"/>
              </a:rPr>
              <a:t>　</a:t>
            </a:r>
            <a:r>
              <a:rPr kumimoji="1" lang="ja-JP" altLang="en-US" sz="2000" dirty="0">
                <a:latin typeface="+mn-ea"/>
                <a:ea typeface="+mn-ea"/>
              </a:rPr>
              <a:t>ゲームの良さについても考えてみましょう。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720AA28-F5D5-E56C-0C72-106FB616199B}"/>
              </a:ext>
            </a:extLst>
          </p:cNvPr>
          <p:cNvSpPr txBox="1"/>
          <p:nvPr/>
        </p:nvSpPr>
        <p:spPr>
          <a:xfrm>
            <a:off x="1557922" y="1176814"/>
            <a:ext cx="75860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rgbClr val="FF0000"/>
                </a:solidFill>
                <a:latin typeface="+mj-ea"/>
                <a:ea typeface="+mj-ea"/>
              </a:rPr>
              <a:t>あま　　　　　　さそ　　　　　　　　　　　　　　　　　　　　　　　　　 かのうせい　　</a:t>
            </a:r>
            <a:endParaRPr kumimoji="1" lang="en-US" altLang="ja-JP" sz="8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11FCAE2-4671-86F2-FC22-99A2410A1003}"/>
              </a:ext>
            </a:extLst>
          </p:cNvPr>
          <p:cNvSpPr txBox="1"/>
          <p:nvPr/>
        </p:nvSpPr>
        <p:spPr>
          <a:xfrm>
            <a:off x="1762894" y="1636110"/>
            <a:ext cx="72958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の　　　　 　と　　　　　　　　　　　　　　　　　　　　　　　　　　　　　　       　　</a:t>
            </a:r>
            <a:r>
              <a:rPr kumimoji="1" lang="ja-JP" altLang="en-US" sz="800" b="1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し　　　　　　　　　　　　　　　　　 ひと　　　　　　　　　　　　　　         </a:t>
            </a:r>
            <a:r>
              <a:rPr kumimoji="1" lang="ja-JP" altLang="en-US" sz="8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き</a:t>
            </a:r>
            <a:endParaRPr kumimoji="1" lang="en-US" altLang="ja-JP" sz="800" b="1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32BAE90-7C61-99BD-344B-DDE7A653BC4B}"/>
              </a:ext>
            </a:extLst>
          </p:cNvPr>
          <p:cNvSpPr txBox="1"/>
          <p:nvPr/>
        </p:nvSpPr>
        <p:spPr>
          <a:xfrm>
            <a:off x="1475656" y="2032461"/>
            <a:ext cx="79769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 こた　　　　　　　　　　　　　　　　　　　　　　　　　　　　　  すいそく                                                                           せってい　　</a:t>
            </a:r>
            <a:endParaRPr kumimoji="1" lang="en-US" altLang="ja-JP" sz="800" b="1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5869887-5850-DB4F-EB40-8F1946D02734}"/>
              </a:ext>
            </a:extLst>
          </p:cNvPr>
          <p:cNvSpPr txBox="1"/>
          <p:nvPr/>
        </p:nvSpPr>
        <p:spPr>
          <a:xfrm>
            <a:off x="3757127" y="2423618"/>
            <a:ext cx="54486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rgbClr val="FF0000"/>
                </a:solidFill>
                <a:latin typeface="+mj-ea"/>
                <a:ea typeface="+mj-ea"/>
              </a:rPr>
              <a:t>ようちゅうい</a:t>
            </a:r>
            <a:endParaRPr kumimoji="1" lang="en-US" altLang="ja-JP" sz="8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0BE8093-D3C2-04C4-3AD2-B25B2DF8F8D7}"/>
              </a:ext>
            </a:extLst>
          </p:cNvPr>
          <p:cNvSpPr txBox="1"/>
          <p:nvPr/>
        </p:nvSpPr>
        <p:spPr>
          <a:xfrm>
            <a:off x="2802206" y="2860040"/>
            <a:ext cx="63328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 ちゅう　　　 おんせい　　　 　   なかま　　　　 　かいわ</a:t>
            </a:r>
            <a:endParaRPr kumimoji="1" lang="en-US" altLang="ja-JP" sz="800" b="1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82A2F91-0007-963A-60B3-6408AAFA3FD7}"/>
              </a:ext>
            </a:extLst>
          </p:cNvPr>
          <p:cNvSpPr txBox="1"/>
          <p:nvPr/>
        </p:nvSpPr>
        <p:spPr>
          <a:xfrm>
            <a:off x="1124192" y="3264598"/>
            <a:ext cx="80288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しゅうい　　　　　　 かいわ　　　 　　　あいて　　　　 　　き　　　　　　　　　　　　　　　　　　　　 　こじん     　じょうほう                         つた</a:t>
            </a:r>
            <a:endParaRPr kumimoji="1" lang="en-US" altLang="ja-JP" sz="800" b="1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EC2D497-83B6-2FD8-3C74-835B373D47D6}"/>
              </a:ext>
            </a:extLst>
          </p:cNvPr>
          <p:cNvSpPr txBox="1"/>
          <p:nvPr/>
        </p:nvSpPr>
        <p:spPr>
          <a:xfrm>
            <a:off x="2681375" y="4023072"/>
            <a:ext cx="64536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rgbClr val="FF0000"/>
                </a:solidFill>
                <a:latin typeface="+mj-ea"/>
                <a:ea typeface="+mj-ea"/>
              </a:rPr>
              <a:t> つく　　　　　　 　　　つか　　　　　　　　　 　たの　　　　　　　　あそ</a:t>
            </a:r>
            <a:endParaRPr kumimoji="1" lang="en-US" altLang="ja-JP" sz="8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1FB595A-A854-D4F9-26B4-FEC1457012FD}"/>
              </a:ext>
            </a:extLst>
          </p:cNvPr>
          <p:cNvSpPr txBox="1"/>
          <p:nvPr/>
        </p:nvSpPr>
        <p:spPr>
          <a:xfrm>
            <a:off x="2267744" y="4475693"/>
            <a:ext cx="67009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 よ　　　　　　　　　　　　　　　　　　　 　かんが</a:t>
            </a:r>
            <a:endParaRPr kumimoji="1" lang="en-US" altLang="ja-JP" sz="800" b="1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" name="フッター プレースホルダー 2">
            <a:extLst>
              <a:ext uri="{FF2B5EF4-FFF2-40B4-BE49-F238E27FC236}">
                <a16:creationId xmlns:a16="http://schemas.microsoft.com/office/drawing/2014/main" id="{8549ABDB-FE26-E0B6-9699-C8CEDD7DF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832" y="6520259"/>
            <a:ext cx="3086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2813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 panose="020F0502020204030204" pitchFamily="34" charset="0"/>
              <a:buChar char=" "/>
              <a:defRPr kumimoji="1" sz="20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8258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56673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749300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931863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3890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18462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3034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7606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ja-JP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岐阜県教育委員会　学校安全課</a:t>
            </a:r>
          </a:p>
        </p:txBody>
      </p:sp>
      <p:sp>
        <p:nvSpPr>
          <p:cNvPr id="5" name="フッター プレースホルダー 2">
            <a:extLst>
              <a:ext uri="{FF2B5EF4-FFF2-40B4-BE49-F238E27FC236}">
                <a16:creationId xmlns:a16="http://schemas.microsoft.com/office/drawing/2014/main" id="{E6EED3E6-624B-61E0-6C81-63084395F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8942" y="6425895"/>
            <a:ext cx="2367880" cy="188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2813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 panose="020F0502020204030204" pitchFamily="34" charset="0"/>
              <a:buChar char=" "/>
              <a:defRPr kumimoji="1" sz="20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8258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56673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749300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931863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3890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18462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3034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7606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ja-JP" altLang="en-US" sz="600" b="1" dirty="0">
                <a:solidFill>
                  <a:schemeClr val="bg1"/>
                </a:solidFill>
                <a:latin typeface="+mj-ea"/>
                <a:ea typeface="+mj-ea"/>
              </a:rPr>
              <a:t>ぎふけんきょういくいいんかい　　　　　　がっこうあんぜんか</a:t>
            </a:r>
          </a:p>
        </p:txBody>
      </p:sp>
      <p:sp>
        <p:nvSpPr>
          <p:cNvPr id="7" name="四角形: 1 つの角を切り取る 6">
            <a:extLst>
              <a:ext uri="{FF2B5EF4-FFF2-40B4-BE49-F238E27FC236}">
                <a16:creationId xmlns:a16="http://schemas.microsoft.com/office/drawing/2014/main" id="{95CEF314-D4E4-25CA-A422-8295075A61A1}"/>
              </a:ext>
            </a:extLst>
          </p:cNvPr>
          <p:cNvSpPr/>
          <p:nvPr/>
        </p:nvSpPr>
        <p:spPr>
          <a:xfrm>
            <a:off x="1076099" y="5866581"/>
            <a:ext cx="5181325" cy="296599"/>
          </a:xfrm>
          <a:prstGeom prst="snip1Rect">
            <a:avLst/>
          </a:prstGeom>
          <a:solidFill>
            <a:schemeClr val="accent1">
              <a:lumMod val="20000"/>
              <a:lumOff val="80000"/>
            </a:schemeClr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E80B1DC-4A32-92B5-50C1-2270055D9AE5}"/>
              </a:ext>
            </a:extLst>
          </p:cNvPr>
          <p:cNvSpPr txBox="1"/>
          <p:nvPr/>
        </p:nvSpPr>
        <p:spPr>
          <a:xfrm>
            <a:off x="1117713" y="5949280"/>
            <a:ext cx="53985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b="1" dirty="0">
                <a:latin typeface="+mn-ea"/>
                <a:ea typeface="+mn-ea"/>
              </a:rPr>
              <a:t>※ID=</a:t>
            </a:r>
            <a:r>
              <a:rPr kumimoji="1" lang="ja-JP" altLang="en-US" sz="800" b="1" dirty="0">
                <a:latin typeface="+mn-ea"/>
                <a:ea typeface="+mn-ea"/>
              </a:rPr>
              <a:t>　「自己証明、存在証明」を意味する「</a:t>
            </a:r>
            <a:r>
              <a:rPr kumimoji="1" lang="en-US" altLang="ja-JP" sz="800" b="1" dirty="0">
                <a:latin typeface="+mn-ea"/>
                <a:ea typeface="+mn-ea"/>
              </a:rPr>
              <a:t>Identity</a:t>
            </a:r>
            <a:r>
              <a:rPr kumimoji="1" lang="ja-JP" altLang="en-US" sz="800" b="1" dirty="0">
                <a:latin typeface="+mn-ea"/>
                <a:ea typeface="+mn-ea"/>
              </a:rPr>
              <a:t>」と「身分証明書・社員証」などを意味する「</a:t>
            </a:r>
            <a:r>
              <a:rPr kumimoji="1" lang="en-US" altLang="ja-JP" sz="800" b="1" dirty="0" err="1">
                <a:latin typeface="+mn-ea"/>
                <a:ea typeface="+mn-ea"/>
              </a:rPr>
              <a:t>iD</a:t>
            </a:r>
            <a:r>
              <a:rPr kumimoji="1" lang="ja-JP" altLang="en-US" sz="800" b="1" dirty="0">
                <a:latin typeface="+mn-ea"/>
                <a:ea typeface="+mn-ea"/>
              </a:rPr>
              <a:t>」に由来しています。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B2E41AF-5DA4-3A3E-52D4-706F6A999CAD}"/>
              </a:ext>
            </a:extLst>
          </p:cNvPr>
          <p:cNvSpPr txBox="1"/>
          <p:nvPr/>
        </p:nvSpPr>
        <p:spPr>
          <a:xfrm>
            <a:off x="1187624" y="5887621"/>
            <a:ext cx="597666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00" b="1" dirty="0">
                <a:latin typeface="+mn-ea"/>
                <a:ea typeface="+mn-ea"/>
              </a:rPr>
              <a:t>アイディ　　　じこしょうめい　 そんざいしょめい　　 　いみ　　　　　アイデンティティ　　　みぶんしょうめい　　しゃいんしょう　　　　　　　いみ　　　　　　　　　　　　　ゆらい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389B0D2-B582-8FD5-D7B4-EB2B8B9D0922}"/>
              </a:ext>
            </a:extLst>
          </p:cNvPr>
          <p:cNvSpPr txBox="1"/>
          <p:nvPr/>
        </p:nvSpPr>
        <p:spPr>
          <a:xfrm>
            <a:off x="1124192" y="1653752"/>
            <a:ext cx="2859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b="1" dirty="0">
                <a:latin typeface="+mn-ea"/>
                <a:ea typeface="+mn-ea"/>
              </a:rPr>
              <a:t>※</a:t>
            </a:r>
            <a:endParaRPr kumimoji="1" lang="ja-JP" altLang="en-US" sz="900" b="1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29535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3" name="正方形/長方形 2"/>
          <p:cNvGrpSpPr>
            <a:grpSpLocks/>
          </p:cNvGrpSpPr>
          <p:nvPr/>
        </p:nvGrpSpPr>
        <p:grpSpPr bwMode="auto">
          <a:xfrm>
            <a:off x="-30163" y="-30163"/>
            <a:ext cx="9240838" cy="866875"/>
            <a:chOff x="-19" y="-19"/>
            <a:chExt cx="5821" cy="914"/>
          </a:xfrm>
        </p:grpSpPr>
        <p:pic>
          <p:nvPicPr>
            <p:cNvPr id="15366" name="正方形/長方形 2"/>
            <p:cNvPicPr preferRelativeResize="0"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" y="-19"/>
              <a:ext cx="5821" cy="9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9922" name="Rectangle 834"/>
            <p:cNvSpPr>
              <a:spLocks noChangeArrowheads="1"/>
            </p:cNvSpPr>
            <p:nvPr/>
          </p:nvSpPr>
          <p:spPr bwMode="auto">
            <a:xfrm>
              <a:off x="0" y="-1"/>
              <a:ext cx="5760" cy="8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buSzPct val="100000"/>
                <a:defRPr/>
              </a:pPr>
              <a:r>
                <a:rPr lang="ja-JP" altLang="en-US" sz="3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ea"/>
                  <a:ea typeface="+mj-ea"/>
                </a:rPr>
                <a:t>⑩注意してほしいポイント　その２</a:t>
              </a:r>
            </a:p>
          </p:txBody>
        </p:sp>
      </p:grp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5131" y="1149951"/>
            <a:ext cx="4039317" cy="4655313"/>
          </a:xfrm>
          <a:prstGeom prst="rect">
            <a:avLst/>
          </a:prstGeom>
        </p:spPr>
      </p:pic>
      <p:sp>
        <p:nvSpPr>
          <p:cNvPr id="8" name="フローチャート: 抜出し 7"/>
          <p:cNvSpPr/>
          <p:nvPr/>
        </p:nvSpPr>
        <p:spPr>
          <a:xfrm>
            <a:off x="8100392" y="66675"/>
            <a:ext cx="914400" cy="703263"/>
          </a:xfrm>
          <a:prstGeom prst="flowChartExtract">
            <a:avLst/>
          </a:prstGeom>
          <a:solidFill>
            <a:srgbClr val="FFFF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SzPct val="100000"/>
              <a:defRPr/>
            </a:pPr>
            <a:endParaRPr kumimoji="1" lang="ja-JP" altLang="en-US" sz="96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0" name="テキスト ボックス 3"/>
          <p:cNvSpPr txBox="1">
            <a:spLocks noChangeArrowheads="1"/>
          </p:cNvSpPr>
          <p:nvPr/>
        </p:nvSpPr>
        <p:spPr bwMode="auto">
          <a:xfrm>
            <a:off x="8214573" y="187325"/>
            <a:ext cx="800219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SzPct val="100000"/>
            </a:pPr>
            <a:r>
              <a:rPr kumimoji="1" lang="ja-JP" altLang="en-US" sz="4000">
                <a:latin typeface="+mj-ea"/>
                <a:ea typeface="+mj-ea"/>
              </a:rPr>
              <a:t>！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B83409B-057C-394D-BF07-D7D6B1B9EC2A}"/>
              </a:ext>
            </a:extLst>
          </p:cNvPr>
          <p:cNvSpPr txBox="1"/>
          <p:nvPr/>
        </p:nvSpPr>
        <p:spPr>
          <a:xfrm>
            <a:off x="827584" y="-12700"/>
            <a:ext cx="34029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solidFill>
                  <a:schemeClr val="bg1"/>
                </a:solidFill>
                <a:latin typeface="+mj-ea"/>
                <a:ea typeface="+mj-ea"/>
              </a:rPr>
              <a:t>ちゅうい</a:t>
            </a:r>
            <a:endParaRPr kumimoji="1" lang="en-US" altLang="ja-JP" sz="8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CB37ABB-C743-4BAB-2364-3C1D0D11980F}"/>
              </a:ext>
            </a:extLst>
          </p:cNvPr>
          <p:cNvSpPr txBox="1"/>
          <p:nvPr/>
        </p:nvSpPr>
        <p:spPr>
          <a:xfrm>
            <a:off x="540535" y="1095154"/>
            <a:ext cx="3835028" cy="46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kumimoji="1" lang="ja-JP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「ＣＥＲＯレーティング制度」</a:t>
            </a:r>
          </a:p>
          <a:p>
            <a:pPr>
              <a:lnSpc>
                <a:spcPts val="3800"/>
              </a:lnSpc>
            </a:pPr>
            <a:r>
              <a:rPr kumimoji="1" lang="ja-JP" altLang="en-US" sz="2400" dirty="0">
                <a:latin typeface="+mj-ea"/>
                <a:ea typeface="+mj-ea"/>
              </a:rPr>
              <a:t>　</a:t>
            </a:r>
            <a:r>
              <a:rPr kumimoji="1" lang="ja-JP" altLang="en-US" sz="2200" dirty="0">
                <a:latin typeface="+mj-ea"/>
                <a:ea typeface="+mj-ea"/>
              </a:rPr>
              <a:t>ゲームソフトの表現内容にもとづき、対象年齢等を表示する制度です。</a:t>
            </a:r>
          </a:p>
          <a:p>
            <a:pPr>
              <a:lnSpc>
                <a:spcPct val="200000"/>
              </a:lnSpc>
            </a:pPr>
            <a:r>
              <a:rPr kumimoji="1" lang="ja-JP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「年齢区分マーク」</a:t>
            </a:r>
          </a:p>
          <a:p>
            <a:pPr>
              <a:lnSpc>
                <a:spcPts val="3800"/>
              </a:lnSpc>
            </a:pPr>
            <a:r>
              <a:rPr kumimoji="1" lang="ja-JP" altLang="en-US" sz="2200" dirty="0">
                <a:latin typeface="+mj-ea"/>
                <a:ea typeface="+mj-ea"/>
              </a:rPr>
              <a:t>　ゲームソフトのパッケージなどに年齢区分が表示されて</a:t>
            </a:r>
            <a:r>
              <a:rPr kumimoji="1" lang="ja-JP" altLang="en-US" sz="2200" spc="100" dirty="0">
                <a:latin typeface="+mj-ea"/>
                <a:ea typeface="+mj-ea"/>
              </a:rPr>
              <a:t>おり、含まれる表現内容により</a:t>
            </a:r>
            <a:r>
              <a:rPr kumimoji="1" lang="ja-JP" altLang="en-US" sz="2200" dirty="0">
                <a:latin typeface="+mj-ea"/>
                <a:ea typeface="+mj-ea"/>
              </a:rPr>
              <a:t>対象年齢が分かるマークです。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27AA424-8B06-2FBB-478C-77A23902304F}"/>
              </a:ext>
            </a:extLst>
          </p:cNvPr>
          <p:cNvSpPr txBox="1"/>
          <p:nvPr/>
        </p:nvSpPr>
        <p:spPr>
          <a:xfrm>
            <a:off x="3380324" y="1065513"/>
            <a:ext cx="6307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rgbClr val="FF0000"/>
                </a:solidFill>
                <a:latin typeface="+mj-ea"/>
                <a:ea typeface="+mj-ea"/>
              </a:rPr>
              <a:t>せいど</a:t>
            </a:r>
            <a:endParaRPr kumimoji="1" lang="en-US" altLang="ja-JP" sz="8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2C1C753-5E7D-02B8-D310-8C4A59377521}"/>
              </a:ext>
            </a:extLst>
          </p:cNvPr>
          <p:cNvSpPr txBox="1"/>
          <p:nvPr/>
        </p:nvSpPr>
        <p:spPr>
          <a:xfrm>
            <a:off x="2538028" y="1559416"/>
            <a:ext cx="20522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ひょうげん     ないよう</a:t>
            </a:r>
            <a:endParaRPr kumimoji="1" lang="en-US" altLang="ja-JP" sz="800" b="1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2B6DFF3-0516-D58E-5DB8-93D9F2DA8406}"/>
              </a:ext>
            </a:extLst>
          </p:cNvPr>
          <p:cNvSpPr txBox="1"/>
          <p:nvPr/>
        </p:nvSpPr>
        <p:spPr>
          <a:xfrm>
            <a:off x="1477327" y="2047249"/>
            <a:ext cx="30861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 たいしょう　     ねんれい　とう　  　　 　　ひょうじ</a:t>
            </a:r>
            <a:endParaRPr kumimoji="1" lang="en-US" altLang="ja-JP" sz="800" b="1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77D1074-01D8-51CD-DED8-4DA994662319}"/>
              </a:ext>
            </a:extLst>
          </p:cNvPr>
          <p:cNvSpPr txBox="1"/>
          <p:nvPr/>
        </p:nvSpPr>
        <p:spPr>
          <a:xfrm>
            <a:off x="684551" y="2544982"/>
            <a:ext cx="38656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せいど</a:t>
            </a:r>
            <a:endParaRPr kumimoji="1" lang="en-US" altLang="ja-JP" sz="800" b="1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276AE5E-DDF0-7665-EA6A-5DA4AD2443BC}"/>
              </a:ext>
            </a:extLst>
          </p:cNvPr>
          <p:cNvSpPr txBox="1"/>
          <p:nvPr/>
        </p:nvSpPr>
        <p:spPr>
          <a:xfrm>
            <a:off x="847332" y="3176845"/>
            <a:ext cx="36724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rgbClr val="FF0000"/>
                </a:solidFill>
                <a:latin typeface="+mj-ea"/>
                <a:ea typeface="+mj-ea"/>
              </a:rPr>
              <a:t>ねんれい　    くぶん</a:t>
            </a:r>
            <a:endParaRPr kumimoji="1" lang="en-US" altLang="ja-JP" sz="8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0119026-00BD-6DC9-8514-B3677FD06E8D}"/>
              </a:ext>
            </a:extLst>
          </p:cNvPr>
          <p:cNvSpPr txBox="1"/>
          <p:nvPr/>
        </p:nvSpPr>
        <p:spPr>
          <a:xfrm>
            <a:off x="1103374" y="4222806"/>
            <a:ext cx="34336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ねんれい　     くぶん　　　　　  　　　ひょうじ</a:t>
            </a:r>
            <a:endParaRPr kumimoji="1" lang="en-US" altLang="ja-JP" sz="800" b="1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E7B501E2-187C-DC6B-71A0-6B0A95BFFF43}"/>
              </a:ext>
            </a:extLst>
          </p:cNvPr>
          <p:cNvSpPr txBox="1"/>
          <p:nvPr/>
        </p:nvSpPr>
        <p:spPr>
          <a:xfrm>
            <a:off x="985111" y="4703827"/>
            <a:ext cx="35783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 ふく　　　　　　　　　　　　　　ひょうげん　　 ないよう　　　　　　　　　　　　　　</a:t>
            </a:r>
            <a:endParaRPr kumimoji="1" lang="en-US" altLang="ja-JP" sz="800" b="1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63A05AA-B4B6-E3E1-87F5-42B1BB174091}"/>
              </a:ext>
            </a:extLst>
          </p:cNvPr>
          <p:cNvSpPr txBox="1"/>
          <p:nvPr/>
        </p:nvSpPr>
        <p:spPr>
          <a:xfrm>
            <a:off x="612543" y="5184849"/>
            <a:ext cx="39376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たいしょう      ねんれい 　　　　　　わ</a:t>
            </a:r>
            <a:endParaRPr kumimoji="1" lang="en-US" altLang="ja-JP" sz="800" b="1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" name="フッター プレースホルダー 2">
            <a:extLst>
              <a:ext uri="{FF2B5EF4-FFF2-40B4-BE49-F238E27FC236}">
                <a16:creationId xmlns:a16="http://schemas.microsoft.com/office/drawing/2014/main" id="{67308D80-7251-55C7-AAC2-540098FE1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832" y="6520259"/>
            <a:ext cx="3086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2813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 panose="020F0502020204030204" pitchFamily="34" charset="0"/>
              <a:buChar char=" "/>
              <a:defRPr kumimoji="1" sz="20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8258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56673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749300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931863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3890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18462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3034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7606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ja-JP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岐阜県教育委員会　学校安全課</a:t>
            </a:r>
          </a:p>
        </p:txBody>
      </p:sp>
      <p:sp>
        <p:nvSpPr>
          <p:cNvPr id="5" name="フッター プレースホルダー 2">
            <a:extLst>
              <a:ext uri="{FF2B5EF4-FFF2-40B4-BE49-F238E27FC236}">
                <a16:creationId xmlns:a16="http://schemas.microsoft.com/office/drawing/2014/main" id="{31CB09D0-B879-3D74-16B0-B316864F3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8942" y="6425895"/>
            <a:ext cx="2367880" cy="188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2813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 panose="020F0502020204030204" pitchFamily="34" charset="0"/>
              <a:buChar char=" "/>
              <a:defRPr kumimoji="1" sz="20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8258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56673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749300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931863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3890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18462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3034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7606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ja-JP" altLang="en-US" sz="600" b="1" dirty="0">
                <a:solidFill>
                  <a:schemeClr val="bg1"/>
                </a:solidFill>
                <a:latin typeface="+mj-ea"/>
                <a:ea typeface="+mj-ea"/>
              </a:rPr>
              <a:t>ぎふけんきょういくいいんかい　　　　　　がっこうあんぜんか</a:t>
            </a:r>
          </a:p>
        </p:txBody>
      </p:sp>
    </p:spTree>
    <p:extLst>
      <p:ext uri="{BB962C8B-B14F-4D97-AF65-F5344CB8AC3E}">
        <p14:creationId xmlns:p14="http://schemas.microsoft.com/office/powerpoint/2010/main" val="2344781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直角三角形 24">
            <a:extLst>
              <a:ext uri="{FF2B5EF4-FFF2-40B4-BE49-F238E27FC236}">
                <a16:creationId xmlns:a16="http://schemas.microsoft.com/office/drawing/2014/main" id="{C6F3B828-783C-80A3-4F2E-110227770403}"/>
              </a:ext>
            </a:extLst>
          </p:cNvPr>
          <p:cNvSpPr/>
          <p:nvPr/>
        </p:nvSpPr>
        <p:spPr>
          <a:xfrm>
            <a:off x="8954" y="838200"/>
            <a:ext cx="4995094" cy="5549900"/>
          </a:xfrm>
          <a:prstGeom prst="rtTriangle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219" name="正方形/長方形 2"/>
          <p:cNvGrpSpPr>
            <a:grpSpLocks/>
          </p:cNvGrpSpPr>
          <p:nvPr/>
        </p:nvGrpSpPr>
        <p:grpSpPr bwMode="auto">
          <a:xfrm>
            <a:off x="-30163" y="-30163"/>
            <a:ext cx="9240838" cy="868363"/>
            <a:chOff x="-19" y="-19"/>
            <a:chExt cx="5821" cy="914"/>
          </a:xfrm>
        </p:grpSpPr>
        <p:pic>
          <p:nvPicPr>
            <p:cNvPr id="9232" name="正方形/長方形 2"/>
            <p:cNvPicPr preferRelativeResize="0"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" y="-19"/>
              <a:ext cx="5821" cy="9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9922" name="Rectangle 834"/>
            <p:cNvSpPr>
              <a:spLocks noChangeArrowheads="1"/>
            </p:cNvSpPr>
            <p:nvPr/>
          </p:nvSpPr>
          <p:spPr bwMode="auto">
            <a:xfrm>
              <a:off x="0" y="-1"/>
              <a:ext cx="5760" cy="8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buSzPct val="100000"/>
                <a:defRPr/>
              </a:pPr>
              <a:r>
                <a:rPr lang="ja-JP" altLang="en-US" sz="3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ea"/>
                  <a:ea typeface="+mj-ea"/>
                </a:rPr>
                <a:t>①オンラインゲームのトラブル</a:t>
              </a:r>
            </a:p>
          </p:txBody>
        </p:sp>
      </p:grpSp>
      <p:sp>
        <p:nvSpPr>
          <p:cNvPr id="17" name="正方形/長方形 16"/>
          <p:cNvSpPr/>
          <p:nvPr/>
        </p:nvSpPr>
        <p:spPr>
          <a:xfrm>
            <a:off x="539552" y="889556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SzPct val="100000"/>
              <a:defRPr/>
            </a:pPr>
            <a:r>
              <a:rPr lang="ja-JP" altLang="en-US" sz="2800" b="1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知らない人と仲良くオンラインゲームを楽しんでいると</a:t>
            </a:r>
            <a:r>
              <a:rPr lang="en-US" altLang="ja-JP" sz="2800" b="1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…</a:t>
            </a:r>
            <a:endParaRPr lang="en-US" altLang="ja-JP" sz="2800" b="1" u="sng" dirty="0">
              <a:ln w="9525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5400000" algn="ctr" rotWithShape="0">
                  <a:schemeClr val="tx1"/>
                </a:outerShdw>
              </a:effectLst>
              <a:latin typeface="+mj-ea"/>
              <a:ea typeface="+mj-ea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851743" y="1464724"/>
            <a:ext cx="3727535" cy="2224938"/>
            <a:chOff x="851743" y="1347495"/>
            <a:chExt cx="3727535" cy="2224938"/>
          </a:xfrm>
        </p:grpSpPr>
        <p:pic>
          <p:nvPicPr>
            <p:cNvPr id="18" name="図 1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1743" y="1358442"/>
              <a:ext cx="3655970" cy="2213991"/>
            </a:xfrm>
            <a:prstGeom prst="rect">
              <a:avLst/>
            </a:prstGeom>
          </p:spPr>
        </p:pic>
        <p:pic>
          <p:nvPicPr>
            <p:cNvPr id="9227" name="角丸四角形吹き出し 7"/>
            <p:cNvPicPr preferRelativeResize="0"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949260" y="1375838"/>
              <a:ext cx="2572130" cy="11305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7" name="グループ化 6"/>
            <p:cNvGrpSpPr/>
            <p:nvPr/>
          </p:nvGrpSpPr>
          <p:grpSpPr>
            <a:xfrm>
              <a:off x="908297" y="1794735"/>
              <a:ext cx="1117350" cy="1749475"/>
              <a:chOff x="323528" y="3115954"/>
              <a:chExt cx="1117350" cy="1749475"/>
            </a:xfrm>
          </p:grpSpPr>
          <p:pic>
            <p:nvPicPr>
              <p:cNvPr id="19" name="Picture 36" descr="C:\Users\crestec\Desktop\平井作業フォルダ\CEC_2018年度用(捨てないで！)\ペープサート教材\ペープサート教材_イラスト集_Delivery\ペープサート教材_イラスト集\キャラ\中学生男子\004_中学_小学高学年男子_私服A_スマホ持ち.png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3528" y="3857317"/>
                <a:ext cx="1117350" cy="10081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図 5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3363" y="3115954"/>
                <a:ext cx="737680" cy="847417"/>
              </a:xfrm>
              <a:prstGeom prst="rect">
                <a:avLst/>
              </a:prstGeom>
            </p:spPr>
          </p:pic>
        </p:grpSp>
        <p:sp>
          <p:nvSpPr>
            <p:cNvPr id="34" name="Rectangle 842"/>
            <p:cNvSpPr>
              <a:spLocks noChangeArrowheads="1"/>
            </p:cNvSpPr>
            <p:nvPr/>
          </p:nvSpPr>
          <p:spPr bwMode="auto">
            <a:xfrm>
              <a:off x="2243669" y="1628800"/>
              <a:ext cx="2335609" cy="640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 "/>
                <a:defRPr kumimoji="1" sz="20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1pPr>
              <a:lvl2pPr marL="382588" indent="-182563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2pPr>
              <a:lvl3pPr marL="566738" indent="-182563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3pPr>
              <a:lvl4pPr marL="749300" indent="-182563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4pPr>
              <a:lvl5pPr marL="931863" indent="-182563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5pPr>
              <a:lvl6pPr marL="1389063" indent="-182563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6pPr>
              <a:lvl7pPr marL="1846263" indent="-182563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7pPr>
              <a:lvl8pPr marL="2303463" indent="-182563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8pPr>
              <a:lvl9pPr marL="2760663" indent="-182563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ja-JP" altLang="en-US" b="1" dirty="0">
                  <a:solidFill>
                    <a:srgbClr val="FFFFFF"/>
                  </a:solidFill>
                  <a:latin typeface="+mj-ea"/>
                  <a:ea typeface="+mj-ea"/>
                </a:rPr>
                <a:t>みんなで協力して</a:t>
              </a:r>
              <a:endParaRPr lang="en-US" altLang="ja-JP" b="1" dirty="0">
                <a:solidFill>
                  <a:srgbClr val="FFFFFF"/>
                </a:solidFill>
                <a:latin typeface="+mj-ea"/>
                <a:ea typeface="+mj-ea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ja-JP" altLang="en-US" b="1" dirty="0">
                  <a:solidFill>
                    <a:srgbClr val="FFFFFF"/>
                  </a:solidFill>
                  <a:latin typeface="+mj-ea"/>
                  <a:ea typeface="+mj-ea"/>
                </a:rPr>
                <a:t>クリアするぞ！</a:t>
              </a:r>
              <a:endParaRPr lang="ja-JP" altLang="en-US" sz="2800" b="1" dirty="0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879730" y="1347495"/>
              <a:ext cx="36004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>
                  <a:latin typeface="+mj-ea"/>
                  <a:ea typeface="+mj-ea"/>
                </a:rPr>
                <a:t>A</a:t>
              </a:r>
              <a:endParaRPr kumimoji="1" lang="ja-JP" altLang="en-US" dirty="0">
                <a:latin typeface="+mj-ea"/>
                <a:ea typeface="+mj-ea"/>
              </a:endParaRP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4882205" y="1447429"/>
            <a:ext cx="3676792" cy="2255578"/>
            <a:chOff x="4885465" y="1330026"/>
            <a:chExt cx="3676792" cy="2255578"/>
          </a:xfrm>
        </p:grpSpPr>
        <p:pic>
          <p:nvPicPr>
            <p:cNvPr id="39" name="Picture 5" descr="C:\Users\crestec\Desktop\平井作業フォルダ\CEC_2018年度用(捨てないで！)\ペープサート教材\ペープサート教材_イラスト集_HTML版\Links\231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-50000"/>
                      </a14:imgEffect>
                      <a14:imgEffect>
                        <a14:brightnessContrast contrast="2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1433" y="1352320"/>
              <a:ext cx="3652015" cy="2233284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" name="グループ化 14"/>
            <p:cNvGrpSpPr/>
            <p:nvPr/>
          </p:nvGrpSpPr>
          <p:grpSpPr>
            <a:xfrm>
              <a:off x="5028338" y="1867186"/>
              <a:ext cx="1133954" cy="1665900"/>
              <a:chOff x="7138748" y="3360846"/>
              <a:chExt cx="1133954" cy="1665900"/>
            </a:xfrm>
          </p:grpSpPr>
          <p:pic>
            <p:nvPicPr>
              <p:cNvPr id="14" name="図 13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138748" y="4222004"/>
                <a:ext cx="1133954" cy="804742"/>
              </a:xfrm>
              <a:prstGeom prst="rect">
                <a:avLst/>
              </a:prstGeom>
            </p:spPr>
          </p:pic>
          <p:pic>
            <p:nvPicPr>
              <p:cNvPr id="31" name="Picture 4" descr="C:\Users\crestec\Desktop\平井作業フォルダ\CEC_2018年度用(捨てないで！)\ペープサート教材\ペープサート教材_イラスト集_HTML版\Links\126.png"/>
              <p:cNvPicPr>
                <a:picLocks noChangeAspect="1" noChangeArrowheads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38748" y="3360846"/>
                <a:ext cx="951874" cy="9408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3" name="角丸四角形吹き出し 7"/>
            <p:cNvPicPr preferRelativeResize="0">
              <a:picLocks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990127" y="1988666"/>
              <a:ext cx="2572130" cy="10619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231" name="Rectangle 842"/>
            <p:cNvSpPr>
              <a:spLocks noChangeArrowheads="1"/>
            </p:cNvSpPr>
            <p:nvPr/>
          </p:nvSpPr>
          <p:spPr bwMode="auto">
            <a:xfrm>
              <a:off x="6409209" y="2212180"/>
              <a:ext cx="2134239" cy="640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 "/>
                <a:defRPr kumimoji="1" sz="20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1pPr>
              <a:lvl2pPr marL="382588" indent="-182563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2pPr>
              <a:lvl3pPr marL="566738" indent="-182563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3pPr>
              <a:lvl4pPr marL="749300" indent="-182563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4pPr>
              <a:lvl5pPr marL="931863" indent="-182563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5pPr>
              <a:lvl6pPr marL="1389063" indent="-182563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6pPr>
              <a:lvl7pPr marL="1846263" indent="-182563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7pPr>
              <a:lvl8pPr marL="2303463" indent="-182563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8pPr>
              <a:lvl9pPr marL="2760663" indent="-182563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ja-JP" altLang="en-US" b="1" dirty="0">
                  <a:solidFill>
                    <a:srgbClr val="FFFFFF"/>
                  </a:solidFill>
                  <a:latin typeface="+mj-ea"/>
                  <a:ea typeface="+mj-ea"/>
                </a:rPr>
                <a:t>だれが勝ち残れるかな</a:t>
              </a:r>
              <a:endParaRPr lang="ja-JP" altLang="en-US" sz="2800" b="1" dirty="0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4885465" y="1330026"/>
              <a:ext cx="36004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>
                  <a:latin typeface="+mj-ea"/>
                  <a:ea typeface="+mj-ea"/>
                </a:rPr>
                <a:t>B</a:t>
              </a:r>
              <a:endParaRPr kumimoji="1" lang="ja-JP" altLang="en-US" dirty="0">
                <a:latin typeface="+mj-ea"/>
                <a:ea typeface="+mj-ea"/>
              </a:endParaRP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861444" y="3756623"/>
            <a:ext cx="3685569" cy="2552697"/>
            <a:chOff x="861444" y="3639394"/>
            <a:chExt cx="3685569" cy="2552697"/>
          </a:xfrm>
        </p:grpSpPr>
        <p:pic>
          <p:nvPicPr>
            <p:cNvPr id="20" name="図 19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7404" y="3650341"/>
              <a:ext cx="3589665" cy="2541750"/>
            </a:xfrm>
            <a:prstGeom prst="rect">
              <a:avLst/>
            </a:prstGeom>
          </p:spPr>
        </p:pic>
        <p:grpSp>
          <p:nvGrpSpPr>
            <p:cNvPr id="11" name="グループ化 10"/>
            <p:cNvGrpSpPr/>
            <p:nvPr/>
          </p:nvGrpSpPr>
          <p:grpSpPr>
            <a:xfrm>
              <a:off x="1041464" y="4349072"/>
              <a:ext cx="877900" cy="1529208"/>
              <a:chOff x="3482001" y="3989509"/>
              <a:chExt cx="877900" cy="1529208"/>
            </a:xfrm>
          </p:grpSpPr>
          <p:pic>
            <p:nvPicPr>
              <p:cNvPr id="9" name="図 8"/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91880" y="4781037"/>
                <a:ext cx="810838" cy="737680"/>
              </a:xfrm>
              <a:prstGeom prst="rect">
                <a:avLst/>
              </a:prstGeom>
            </p:spPr>
          </p:pic>
          <p:pic>
            <p:nvPicPr>
              <p:cNvPr id="10" name="図 9"/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82001" y="3989509"/>
                <a:ext cx="877900" cy="871804"/>
              </a:xfrm>
              <a:prstGeom prst="rect">
                <a:avLst/>
              </a:prstGeom>
            </p:spPr>
          </p:pic>
        </p:grpSp>
        <p:pic>
          <p:nvPicPr>
            <p:cNvPr id="35" name="角丸四角形吹き出し 7"/>
            <p:cNvPicPr preferRelativeResize="0">
              <a:picLocks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871041" y="4374870"/>
              <a:ext cx="2572130" cy="1000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" name="Rectangle 842"/>
            <p:cNvSpPr>
              <a:spLocks noChangeArrowheads="1"/>
            </p:cNvSpPr>
            <p:nvPr/>
          </p:nvSpPr>
          <p:spPr bwMode="auto">
            <a:xfrm>
              <a:off x="2211404" y="4485648"/>
              <a:ext cx="2335609" cy="640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 "/>
                <a:defRPr kumimoji="1" sz="20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1pPr>
              <a:lvl2pPr marL="382588" indent="-182563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2pPr>
              <a:lvl3pPr marL="566738" indent="-182563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3pPr>
              <a:lvl4pPr marL="749300" indent="-182563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4pPr>
              <a:lvl5pPr marL="931863" indent="-182563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5pPr>
              <a:lvl6pPr marL="1389063" indent="-182563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6pPr>
              <a:lvl7pPr marL="1846263" indent="-182563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7pPr>
              <a:lvl8pPr marL="2303463" indent="-182563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8pPr>
              <a:lvl9pPr marL="2760663" indent="-182563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ja-JP" b="1" dirty="0">
                  <a:solidFill>
                    <a:srgbClr val="FFFFFF"/>
                  </a:solidFill>
                  <a:latin typeface="+mj-ea"/>
                  <a:ea typeface="+mj-ea"/>
                </a:rPr>
                <a:t>A</a:t>
              </a:r>
              <a:r>
                <a:rPr lang="ja-JP" altLang="en-US" b="1" dirty="0" err="1">
                  <a:solidFill>
                    <a:srgbClr val="FFFFFF"/>
                  </a:solidFill>
                  <a:latin typeface="+mj-ea"/>
                  <a:ea typeface="+mj-ea"/>
                </a:rPr>
                <a:t>さんの</a:t>
              </a:r>
              <a:r>
                <a:rPr lang="ja-JP" altLang="en-US" b="1" dirty="0">
                  <a:solidFill>
                    <a:srgbClr val="FFFFFF"/>
                  </a:solidFill>
                  <a:latin typeface="+mj-ea"/>
                  <a:ea typeface="+mj-ea"/>
                </a:rPr>
                <a:t>アイテムすごいね！</a:t>
              </a:r>
              <a:endParaRPr lang="ja-JP" altLang="en-US" sz="2800" b="1" dirty="0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861444" y="3639394"/>
              <a:ext cx="36004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>
                  <a:latin typeface="+mj-ea"/>
                  <a:ea typeface="+mj-ea"/>
                </a:rPr>
                <a:t>C</a:t>
              </a:r>
              <a:endParaRPr kumimoji="1" lang="ja-JP" altLang="en-US" dirty="0">
                <a:latin typeface="+mj-ea"/>
                <a:ea typeface="+mj-ea"/>
              </a:endParaRP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4877337" y="3778460"/>
            <a:ext cx="3669272" cy="2524390"/>
            <a:chOff x="4877337" y="3661231"/>
            <a:chExt cx="3669272" cy="2524390"/>
          </a:xfrm>
        </p:grpSpPr>
        <p:pic>
          <p:nvPicPr>
            <p:cNvPr id="21" name="図 20"/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94594" y="3661231"/>
              <a:ext cx="3652015" cy="2524390"/>
            </a:xfrm>
            <a:prstGeom prst="rect">
              <a:avLst/>
            </a:prstGeom>
          </p:spPr>
        </p:pic>
        <p:grpSp>
          <p:nvGrpSpPr>
            <p:cNvPr id="16" name="グループ化 15"/>
            <p:cNvGrpSpPr/>
            <p:nvPr/>
          </p:nvGrpSpPr>
          <p:grpSpPr>
            <a:xfrm>
              <a:off x="7387321" y="4382622"/>
              <a:ext cx="957155" cy="1521465"/>
              <a:chOff x="5300074" y="4185425"/>
              <a:chExt cx="957155" cy="1521465"/>
            </a:xfrm>
          </p:grpSpPr>
          <p:pic>
            <p:nvPicPr>
              <p:cNvPr id="12" name="図 11"/>
              <p:cNvPicPr>
                <a:picLocks noChangeAspect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64088" y="4969210"/>
                <a:ext cx="829128" cy="737680"/>
              </a:xfrm>
              <a:prstGeom prst="rect">
                <a:avLst/>
              </a:prstGeom>
            </p:spPr>
          </p:pic>
          <p:pic>
            <p:nvPicPr>
              <p:cNvPr id="13" name="図 12"/>
              <p:cNvPicPr>
                <a:picLocks noChangeAspect="1"/>
              </p:cNvPicPr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00074" y="4185425"/>
                <a:ext cx="957155" cy="841321"/>
              </a:xfrm>
              <a:prstGeom prst="rect">
                <a:avLst/>
              </a:prstGeom>
            </p:spPr>
          </p:pic>
        </p:grpSp>
        <p:pic>
          <p:nvPicPr>
            <p:cNvPr id="37" name="角丸四角形吹き出し 7"/>
            <p:cNvPicPr preferRelativeResize="0">
              <a:picLocks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6436" y="4077072"/>
              <a:ext cx="2087274" cy="1063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8" name="Rectangle 842"/>
            <p:cNvSpPr>
              <a:spLocks noChangeArrowheads="1"/>
            </p:cNvSpPr>
            <p:nvPr/>
          </p:nvSpPr>
          <p:spPr bwMode="auto">
            <a:xfrm>
              <a:off x="5362583" y="4292051"/>
              <a:ext cx="2335609" cy="640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 "/>
                <a:defRPr kumimoji="1" sz="20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1pPr>
              <a:lvl2pPr marL="382588" indent="-182563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2pPr>
              <a:lvl3pPr marL="566738" indent="-182563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3pPr>
              <a:lvl4pPr marL="749300" indent="-182563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4pPr>
              <a:lvl5pPr marL="931863" indent="-182563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5pPr>
              <a:lvl6pPr marL="1389063" indent="-182563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6pPr>
              <a:lvl7pPr marL="1846263" indent="-182563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7pPr>
              <a:lvl8pPr marL="2303463" indent="-182563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8pPr>
              <a:lvl9pPr marL="2760663" indent="-182563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ja-JP" b="1" dirty="0">
                  <a:solidFill>
                    <a:srgbClr val="FFFFFF"/>
                  </a:solidFill>
                  <a:latin typeface="+mj-ea"/>
                  <a:ea typeface="+mj-ea"/>
                </a:rPr>
                <a:t>B</a:t>
              </a:r>
              <a:r>
                <a:rPr lang="ja-JP" altLang="en-US" b="1" dirty="0" err="1">
                  <a:solidFill>
                    <a:srgbClr val="FFFFFF"/>
                  </a:solidFill>
                  <a:latin typeface="+mj-ea"/>
                  <a:ea typeface="+mj-ea"/>
                </a:rPr>
                <a:t>さんの</a:t>
              </a:r>
              <a:r>
                <a:rPr lang="ja-JP" altLang="en-US" b="1" dirty="0">
                  <a:solidFill>
                    <a:srgbClr val="FFFFFF"/>
                  </a:solidFill>
                  <a:latin typeface="+mj-ea"/>
                  <a:ea typeface="+mj-ea"/>
                </a:rPr>
                <a:t>装備</a:t>
              </a:r>
              <a:endParaRPr lang="en-US" altLang="ja-JP" b="1" dirty="0">
                <a:solidFill>
                  <a:srgbClr val="FFFFFF"/>
                </a:solidFill>
                <a:latin typeface="+mj-ea"/>
                <a:ea typeface="+mj-ea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ja-JP" altLang="en-US" b="1" dirty="0" err="1">
                  <a:solidFill>
                    <a:srgbClr val="FFFFFF"/>
                  </a:solidFill>
                  <a:latin typeface="+mj-ea"/>
                  <a:ea typeface="+mj-ea"/>
                </a:rPr>
                <a:t>かっこわるっ</a:t>
              </a:r>
              <a:r>
                <a:rPr lang="ja-JP" altLang="en-US" b="1" dirty="0">
                  <a:solidFill>
                    <a:srgbClr val="FFFFFF"/>
                  </a:solidFill>
                  <a:latin typeface="+mj-ea"/>
                  <a:ea typeface="+mj-ea"/>
                </a:rPr>
                <a:t>！</a:t>
              </a:r>
              <a:endParaRPr lang="en-US" altLang="ja-JP" b="1" dirty="0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4877337" y="3664835"/>
              <a:ext cx="36004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>
                  <a:latin typeface="+mj-ea"/>
                  <a:ea typeface="+mj-ea"/>
                </a:rPr>
                <a:t>D</a:t>
              </a:r>
              <a:endParaRPr kumimoji="1" lang="ja-JP" altLang="en-US" dirty="0">
                <a:latin typeface="+mj-ea"/>
                <a:ea typeface="+mj-ea"/>
              </a:endParaRPr>
            </a:p>
          </p:txBody>
        </p:sp>
      </p:grp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3D93B5B-FB0E-65C1-BDD2-F62A3675AF41}"/>
              </a:ext>
            </a:extLst>
          </p:cNvPr>
          <p:cNvSpPr txBox="1"/>
          <p:nvPr/>
        </p:nvSpPr>
        <p:spPr>
          <a:xfrm>
            <a:off x="693466" y="775737"/>
            <a:ext cx="1706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rgbClr val="FF0000"/>
                </a:solidFill>
                <a:latin typeface="+mj-ea"/>
                <a:ea typeface="+mj-ea"/>
              </a:rPr>
              <a:t>し                       ひと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2558EDA-5DC7-A7C6-5F20-51F047D106C2}"/>
              </a:ext>
            </a:extLst>
          </p:cNvPr>
          <p:cNvSpPr txBox="1"/>
          <p:nvPr/>
        </p:nvSpPr>
        <p:spPr>
          <a:xfrm>
            <a:off x="2622342" y="757407"/>
            <a:ext cx="9818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rgbClr val="FF0000"/>
                </a:solidFill>
                <a:latin typeface="+mj-ea"/>
                <a:ea typeface="+mj-ea"/>
              </a:rPr>
              <a:t>なかよ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FA4A951-801C-FE2C-0F2E-795754D64807}"/>
              </a:ext>
            </a:extLst>
          </p:cNvPr>
          <p:cNvSpPr txBox="1"/>
          <p:nvPr/>
        </p:nvSpPr>
        <p:spPr>
          <a:xfrm>
            <a:off x="6321425" y="764827"/>
            <a:ext cx="1053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rgbClr val="FF0000"/>
                </a:solidFill>
                <a:latin typeface="+mj-ea"/>
                <a:ea typeface="+mj-ea"/>
              </a:rPr>
              <a:t>たの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6E0F95B-4D6A-2307-A98A-8770C0A7B452}"/>
              </a:ext>
            </a:extLst>
          </p:cNvPr>
          <p:cNvSpPr txBox="1"/>
          <p:nvPr/>
        </p:nvSpPr>
        <p:spPr>
          <a:xfrm>
            <a:off x="7200240" y="2185275"/>
            <a:ext cx="3527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chemeClr val="bg1"/>
                </a:solidFill>
                <a:latin typeface="+mj-ea"/>
                <a:ea typeface="+mj-ea"/>
              </a:rPr>
              <a:t>か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8A5B0A38-32F9-2E6F-B2BC-E4267CC93608}"/>
              </a:ext>
            </a:extLst>
          </p:cNvPr>
          <p:cNvSpPr txBox="1"/>
          <p:nvPr/>
        </p:nvSpPr>
        <p:spPr>
          <a:xfrm>
            <a:off x="7654891" y="2185275"/>
            <a:ext cx="4317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chemeClr val="bg1"/>
                </a:solidFill>
                <a:latin typeface="+mj-ea"/>
                <a:ea typeface="+mj-ea"/>
              </a:rPr>
              <a:t>のこ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B854BB81-11EA-E19C-EB2B-3F1417B5F78C}"/>
              </a:ext>
            </a:extLst>
          </p:cNvPr>
          <p:cNvSpPr txBox="1"/>
          <p:nvPr/>
        </p:nvSpPr>
        <p:spPr>
          <a:xfrm>
            <a:off x="3235325" y="1576288"/>
            <a:ext cx="737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chemeClr val="bg1"/>
                </a:solidFill>
                <a:latin typeface="+mj-ea"/>
                <a:ea typeface="+mj-ea"/>
              </a:rPr>
              <a:t>きょうりょく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2FFFE9D9-3DBE-ECF1-0D45-C5C9068CD9CF}"/>
              </a:ext>
            </a:extLst>
          </p:cNvPr>
          <p:cNvSpPr txBox="1"/>
          <p:nvPr/>
        </p:nvSpPr>
        <p:spPr>
          <a:xfrm>
            <a:off x="6270073" y="4243545"/>
            <a:ext cx="8156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chemeClr val="bg1"/>
                </a:solidFill>
                <a:latin typeface="+mj-ea"/>
                <a:ea typeface="+mj-ea"/>
              </a:rPr>
              <a:t>そうび</a:t>
            </a:r>
          </a:p>
        </p:txBody>
      </p:sp>
      <p:sp>
        <p:nvSpPr>
          <p:cNvPr id="9216" name="フッター プレースホルダー 2">
            <a:extLst>
              <a:ext uri="{FF2B5EF4-FFF2-40B4-BE49-F238E27FC236}">
                <a16:creationId xmlns:a16="http://schemas.microsoft.com/office/drawing/2014/main" id="{63A7AF5D-8D79-BDCB-53EE-6B7ACE683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832" y="6520259"/>
            <a:ext cx="3086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2813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 panose="020F0502020204030204" pitchFamily="34" charset="0"/>
              <a:buChar char=" "/>
              <a:defRPr kumimoji="1" sz="20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8258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56673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749300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931863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3890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18462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3034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7606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ja-JP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岐阜県教育委員会　学校安全課</a:t>
            </a:r>
          </a:p>
        </p:txBody>
      </p:sp>
      <p:sp>
        <p:nvSpPr>
          <p:cNvPr id="9217" name="フッター プレースホルダー 2">
            <a:extLst>
              <a:ext uri="{FF2B5EF4-FFF2-40B4-BE49-F238E27FC236}">
                <a16:creationId xmlns:a16="http://schemas.microsoft.com/office/drawing/2014/main" id="{C3E84B8D-DAF2-BD05-C550-112D40FC9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8942" y="6425895"/>
            <a:ext cx="2367880" cy="188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2813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 panose="020F0502020204030204" pitchFamily="34" charset="0"/>
              <a:buChar char=" "/>
              <a:defRPr kumimoji="1" sz="20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8258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56673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749300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931863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3890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18462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3034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7606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ja-JP" altLang="en-US" sz="600" b="1" dirty="0">
                <a:solidFill>
                  <a:schemeClr val="bg1"/>
                </a:solidFill>
                <a:latin typeface="+mj-ea"/>
                <a:ea typeface="+mj-ea"/>
              </a:rPr>
              <a:t>ぎふけんきょういくいいんかい　　　　　　がっこうあんぜんか</a:t>
            </a:r>
          </a:p>
        </p:txBody>
      </p:sp>
      <p:sp>
        <p:nvSpPr>
          <p:cNvPr id="9218" name="四角形: 1 つの角を切り取る 9217">
            <a:extLst>
              <a:ext uri="{FF2B5EF4-FFF2-40B4-BE49-F238E27FC236}">
                <a16:creationId xmlns:a16="http://schemas.microsoft.com/office/drawing/2014/main" id="{0A873B5C-C6CC-BDA3-D72E-2B4BEE89FA00}"/>
              </a:ext>
            </a:extLst>
          </p:cNvPr>
          <p:cNvSpPr/>
          <p:nvPr/>
        </p:nvSpPr>
        <p:spPr>
          <a:xfrm>
            <a:off x="2036802" y="5939169"/>
            <a:ext cx="5181325" cy="296599"/>
          </a:xfrm>
          <a:prstGeom prst="snip1Rect">
            <a:avLst/>
          </a:prstGeom>
          <a:solidFill>
            <a:schemeClr val="accent5">
              <a:lumMod val="75000"/>
            </a:schemeClr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220" name="テキスト ボックス 9219">
            <a:extLst>
              <a:ext uri="{FF2B5EF4-FFF2-40B4-BE49-F238E27FC236}">
                <a16:creationId xmlns:a16="http://schemas.microsoft.com/office/drawing/2014/main" id="{F60E99BB-7CE4-7AD0-74E2-14672D156E7B}"/>
              </a:ext>
            </a:extLst>
          </p:cNvPr>
          <p:cNvSpPr txBox="1"/>
          <p:nvPr/>
        </p:nvSpPr>
        <p:spPr>
          <a:xfrm>
            <a:off x="2078416" y="6021868"/>
            <a:ext cx="50309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b="1" dirty="0">
                <a:solidFill>
                  <a:schemeClr val="bg1"/>
                </a:solidFill>
                <a:latin typeface="+mn-ea"/>
                <a:ea typeface="+mn-ea"/>
              </a:rPr>
              <a:t>※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  <a:ea typeface="+mn-ea"/>
              </a:rPr>
              <a:t>アイテム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  <a:ea typeface="+mn-ea"/>
              </a:rPr>
              <a:t>=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  <a:ea typeface="+mn-ea"/>
              </a:rPr>
              <a:t>  コンピューターゲームで、入手するとゲームの進行上役に立つさまざまな仮想的な物品・武器・通貨。</a:t>
            </a:r>
          </a:p>
        </p:txBody>
      </p:sp>
      <p:sp>
        <p:nvSpPr>
          <p:cNvPr id="9221" name="フッター プレースホルダー 2">
            <a:extLst>
              <a:ext uri="{FF2B5EF4-FFF2-40B4-BE49-F238E27FC236}">
                <a16:creationId xmlns:a16="http://schemas.microsoft.com/office/drawing/2014/main" id="{5CF1EFB1-D70D-ADD6-2647-199610261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4896" y="4521898"/>
            <a:ext cx="334312" cy="188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2813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 panose="020F0502020204030204" pitchFamily="34" charset="0"/>
              <a:buChar char=" "/>
              <a:defRPr kumimoji="1" sz="20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8258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56673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749300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931863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3890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18462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3034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7606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en-US" altLang="ja-JP" sz="800" b="1" dirty="0">
                <a:solidFill>
                  <a:schemeClr val="bg1"/>
                </a:solidFill>
                <a:latin typeface="+mj-ea"/>
                <a:ea typeface="+mj-ea"/>
              </a:rPr>
              <a:t>※</a:t>
            </a:r>
            <a:endParaRPr lang="ja-JP" altLang="en-US" sz="8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9222" name="テキスト ボックス 9221">
            <a:extLst>
              <a:ext uri="{FF2B5EF4-FFF2-40B4-BE49-F238E27FC236}">
                <a16:creationId xmlns:a16="http://schemas.microsoft.com/office/drawing/2014/main" id="{A28E72B7-3CEA-1D94-837E-EA7AF700F5BC}"/>
              </a:ext>
            </a:extLst>
          </p:cNvPr>
          <p:cNvSpPr txBox="1"/>
          <p:nvPr/>
        </p:nvSpPr>
        <p:spPr>
          <a:xfrm>
            <a:off x="3732503" y="5960209"/>
            <a:ext cx="357580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00" b="1" dirty="0">
                <a:solidFill>
                  <a:schemeClr val="bg1"/>
                </a:solidFill>
                <a:latin typeface="+mn-ea"/>
                <a:ea typeface="+mn-ea"/>
              </a:rPr>
              <a:t>にゅうしゅ　　　　　　　　　　　　　しんこうじょう　やく　たつ　　　　　　　　　　　　　かそうてき　　ぶっぴん　　ぶき　　つうか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直角三角形 17">
            <a:extLst>
              <a:ext uri="{FF2B5EF4-FFF2-40B4-BE49-F238E27FC236}">
                <a16:creationId xmlns:a16="http://schemas.microsoft.com/office/drawing/2014/main" id="{EEFCCFB0-4A8D-6013-9149-5026E9C75E2C}"/>
              </a:ext>
            </a:extLst>
          </p:cNvPr>
          <p:cNvSpPr/>
          <p:nvPr/>
        </p:nvSpPr>
        <p:spPr>
          <a:xfrm>
            <a:off x="8954" y="838200"/>
            <a:ext cx="4995094" cy="5549900"/>
          </a:xfrm>
          <a:prstGeom prst="rtTriangle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219" name="正方形/長方形 2"/>
          <p:cNvGrpSpPr>
            <a:grpSpLocks/>
          </p:cNvGrpSpPr>
          <p:nvPr/>
        </p:nvGrpSpPr>
        <p:grpSpPr bwMode="auto">
          <a:xfrm>
            <a:off x="-30163" y="-30163"/>
            <a:ext cx="9240838" cy="868363"/>
            <a:chOff x="-19" y="-19"/>
            <a:chExt cx="5821" cy="914"/>
          </a:xfrm>
        </p:grpSpPr>
        <p:pic>
          <p:nvPicPr>
            <p:cNvPr id="9232" name="正方形/長方形 2"/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" y="-19"/>
              <a:ext cx="5821" cy="9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9922" name="Rectangle 834"/>
            <p:cNvSpPr>
              <a:spLocks noChangeArrowheads="1"/>
            </p:cNvSpPr>
            <p:nvPr/>
          </p:nvSpPr>
          <p:spPr bwMode="auto">
            <a:xfrm>
              <a:off x="0" y="-1"/>
              <a:ext cx="5760" cy="8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lvl="0" eaLnBrk="1" hangingPunct="1">
                <a:buSzPct val="100000"/>
                <a:defRPr/>
              </a:pPr>
              <a:r>
                <a:rPr lang="ja-JP" altLang="en-US" sz="4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ea"/>
                  <a:ea typeface="+mj-ea"/>
                </a:rPr>
                <a:t>②</a:t>
              </a:r>
              <a:r>
                <a:rPr lang="ja-JP" altLang="en-US" sz="3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ea"/>
                  <a:ea typeface="+mj-ea"/>
                </a:rPr>
                <a:t>オンラインゲーム</a:t>
              </a:r>
              <a:r>
                <a:rPr lang="ja-JP" altLang="en-US" sz="3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ea"/>
                  <a:ea typeface="+mj-ea"/>
                  <a:cs typeface="Arial"/>
                </a:rPr>
                <a:t>のトラブル</a:t>
              </a:r>
              <a:endPara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ea"/>
                <a:ea typeface="+mj-ea"/>
                <a:cs typeface="Arial"/>
              </a:endParaRPr>
            </a:p>
          </p:txBody>
        </p:sp>
      </p:grpSp>
      <p:sp>
        <p:nvSpPr>
          <p:cNvPr id="17" name="正方形/長方形 16"/>
          <p:cNvSpPr/>
          <p:nvPr/>
        </p:nvSpPr>
        <p:spPr>
          <a:xfrm>
            <a:off x="2613029" y="979488"/>
            <a:ext cx="4680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ja-JP" altLang="en-US" sz="2800" b="1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Arial"/>
              </a:rPr>
              <a:t>みんなで考えてみよう！</a:t>
            </a:r>
            <a:endParaRPr kumimoji="0" lang="en-US" altLang="ja-JP" sz="2800" b="1" i="0" u="sng" strike="noStrike" kern="1200" cap="none" spc="0" normalizeH="0" baseline="0" noProof="0" dirty="0">
              <a:ln w="9525">
                <a:solidFill>
                  <a:prstClr val="black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5400000" algn="ctr" rotWithShape="0">
                  <a:prstClr val="black"/>
                </a:outerShdw>
              </a:effectLst>
              <a:uLnTx/>
              <a:uFillTx/>
              <a:latin typeface="+mj-ea"/>
              <a:ea typeface="+mj-ea"/>
              <a:cs typeface="Arial"/>
            </a:endParaRPr>
          </a:p>
        </p:txBody>
      </p:sp>
      <p:pic>
        <p:nvPicPr>
          <p:cNvPr id="41" name="Picture 14" descr="C:\Users\crestec\Desktop\平井作業フォルダ\CEC_2018年度用(捨てないで！)\ペープサート教材\ペープサート教材_イラスト集_HTML版\Links\254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16614">
            <a:off x="1810796" y="899704"/>
            <a:ext cx="651044" cy="92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8233" y="2021249"/>
            <a:ext cx="5170957" cy="3641232"/>
          </a:xfrm>
          <a:prstGeom prst="rect">
            <a:avLst/>
          </a:prstGeom>
        </p:spPr>
      </p:pic>
      <p:sp>
        <p:nvSpPr>
          <p:cNvPr id="2" name="角丸四角形 1"/>
          <p:cNvSpPr/>
          <p:nvPr/>
        </p:nvSpPr>
        <p:spPr>
          <a:xfrm>
            <a:off x="5688145" y="3410446"/>
            <a:ext cx="2880320" cy="2065181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ea"/>
              <a:ea typeface="+mj-ea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FB3A0AF-6339-3910-DEE4-1CA8D5705376}"/>
              </a:ext>
            </a:extLst>
          </p:cNvPr>
          <p:cNvSpPr txBox="1"/>
          <p:nvPr/>
        </p:nvSpPr>
        <p:spPr>
          <a:xfrm>
            <a:off x="3978763" y="887903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rgbClr val="FF0000"/>
                </a:solidFill>
                <a:latin typeface="+mj-ea"/>
                <a:ea typeface="+mj-ea"/>
              </a:rPr>
              <a:t>かんが</a:t>
            </a:r>
          </a:p>
        </p:txBody>
      </p:sp>
      <p:sp>
        <p:nvSpPr>
          <p:cNvPr id="5" name="角丸四角形吹き出し 4"/>
          <p:cNvSpPr/>
          <p:nvPr/>
        </p:nvSpPr>
        <p:spPr>
          <a:xfrm>
            <a:off x="779724" y="2481472"/>
            <a:ext cx="2361509" cy="1435783"/>
          </a:xfrm>
          <a:prstGeom prst="wedgeRoundRectCallout">
            <a:avLst>
              <a:gd name="adj1" fmla="val -1346"/>
              <a:gd name="adj2" fmla="val 69999"/>
              <a:gd name="adj3" fmla="val 16667"/>
            </a:avLst>
          </a:prstGeom>
          <a:solidFill>
            <a:srgbClr val="825478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ea"/>
              <a:ea typeface="+mj-ea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798911" y="2481472"/>
            <a:ext cx="2378597" cy="14175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ja-JP" altLang="en-U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Arial"/>
              </a:rPr>
              <a:t>この中で、トラブルに</a:t>
            </a:r>
            <a:endParaRPr lang="en-US" altLang="ja-JP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  <a:cs typeface="Arial"/>
            </a:endParaRPr>
          </a:p>
          <a:p>
            <a:pPr marL="0" marR="0" lvl="0" indent="0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ja-JP" altLang="en-U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Arial"/>
              </a:rPr>
              <a:t>なりそうな発言は、誰の発言だと思う？</a:t>
            </a:r>
            <a:endParaRPr lang="en-US" altLang="ja-JP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  <a:cs typeface="Arial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7EB751B-44ED-3045-1822-36CDB1E62BAF}"/>
              </a:ext>
            </a:extLst>
          </p:cNvPr>
          <p:cNvSpPr txBox="1"/>
          <p:nvPr/>
        </p:nvSpPr>
        <p:spPr>
          <a:xfrm>
            <a:off x="1876442" y="2904127"/>
            <a:ext cx="737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j-ea"/>
                <a:ea typeface="+mj-ea"/>
              </a:rPr>
              <a:t>はつげん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950FF56-7A28-52F0-A819-C26F0BF2D915}"/>
              </a:ext>
            </a:extLst>
          </p:cNvPr>
          <p:cNvSpPr txBox="1"/>
          <p:nvPr/>
        </p:nvSpPr>
        <p:spPr>
          <a:xfrm>
            <a:off x="1302184" y="3373477"/>
            <a:ext cx="737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j-ea"/>
                <a:ea typeface="+mj-ea"/>
              </a:rPr>
              <a:t>はつげん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EB74D20-AE1D-46F8-8CB4-152F8B368620}"/>
              </a:ext>
            </a:extLst>
          </p:cNvPr>
          <p:cNvSpPr txBox="1"/>
          <p:nvPr/>
        </p:nvSpPr>
        <p:spPr>
          <a:xfrm>
            <a:off x="805568" y="3360464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j-ea"/>
                <a:ea typeface="+mj-ea"/>
              </a:rPr>
              <a:t>だれ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6F25BAE-719B-2E5C-95DD-2EAD8C3D42CD}"/>
              </a:ext>
            </a:extLst>
          </p:cNvPr>
          <p:cNvSpPr txBox="1"/>
          <p:nvPr/>
        </p:nvSpPr>
        <p:spPr>
          <a:xfrm>
            <a:off x="2269139" y="3373478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j-ea"/>
                <a:ea typeface="+mj-ea"/>
              </a:rPr>
              <a:t>おも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E9970B5-B8BF-E905-3478-54C3D55EBCA6}"/>
              </a:ext>
            </a:extLst>
          </p:cNvPr>
          <p:cNvSpPr txBox="1"/>
          <p:nvPr/>
        </p:nvSpPr>
        <p:spPr>
          <a:xfrm>
            <a:off x="1272977" y="2463257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j-ea"/>
                <a:ea typeface="+mj-ea"/>
              </a:rPr>
              <a:t>なか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1750819" y="4172403"/>
            <a:ext cx="988925" cy="1654401"/>
            <a:chOff x="441589" y="2839195"/>
            <a:chExt cx="916005" cy="1586578"/>
          </a:xfrm>
        </p:grpSpPr>
        <p:pic>
          <p:nvPicPr>
            <p:cNvPr id="33" name="Picture 3" descr="C:\Users\crestec\Desktop\平井作業フォルダ\CEC_2018年度用(捨てないで！)\ペープサート教材\ペープサート教材_イラスト集_HTML版\Links\158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589" y="2839195"/>
              <a:ext cx="916005" cy="9049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0" descr="C:\Users\crestec\Desktop\平井作業フォルダ\CEC_2018年度用(捨てないで！)\ペープサート教材\ペープサート教材_イラスト集_HTML版\Links\185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885" y="3693370"/>
              <a:ext cx="762502" cy="732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F15B065-58A5-5CE3-75E5-6783FBE88DA6}"/>
              </a:ext>
            </a:extLst>
          </p:cNvPr>
          <p:cNvSpPr txBox="1"/>
          <p:nvPr/>
        </p:nvSpPr>
        <p:spPr>
          <a:xfrm>
            <a:off x="7430006" y="2495884"/>
            <a:ext cx="35279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dirty="0">
                <a:solidFill>
                  <a:schemeClr val="bg1"/>
                </a:solidFill>
                <a:latin typeface="+mj-ea"/>
                <a:ea typeface="+mj-ea"/>
              </a:rPr>
              <a:t>か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96E5468-5873-3D3B-2ED4-0DE64A3C0E1D}"/>
              </a:ext>
            </a:extLst>
          </p:cNvPr>
          <p:cNvSpPr txBox="1"/>
          <p:nvPr/>
        </p:nvSpPr>
        <p:spPr>
          <a:xfrm>
            <a:off x="7668344" y="2495884"/>
            <a:ext cx="69593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dirty="0">
                <a:solidFill>
                  <a:schemeClr val="bg1"/>
                </a:solidFill>
                <a:latin typeface="+mj-ea"/>
                <a:ea typeface="+mj-ea"/>
              </a:rPr>
              <a:t>  のこ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0B4A15A-C002-34F5-0D52-7FB2203976A9}"/>
              </a:ext>
            </a:extLst>
          </p:cNvPr>
          <p:cNvSpPr txBox="1"/>
          <p:nvPr/>
        </p:nvSpPr>
        <p:spPr>
          <a:xfrm>
            <a:off x="6829389" y="3929653"/>
            <a:ext cx="81568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00" dirty="0">
                <a:solidFill>
                  <a:schemeClr val="bg1"/>
                </a:solidFill>
                <a:latin typeface="+mj-ea"/>
                <a:ea typeface="+mj-ea"/>
              </a:rPr>
              <a:t>そうび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0460406-3853-2F7B-F185-83DCB0BFED9E}"/>
              </a:ext>
            </a:extLst>
          </p:cNvPr>
          <p:cNvSpPr txBox="1"/>
          <p:nvPr/>
        </p:nvSpPr>
        <p:spPr>
          <a:xfrm>
            <a:off x="4770424" y="2064086"/>
            <a:ext cx="73768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dirty="0">
                <a:solidFill>
                  <a:schemeClr val="bg1"/>
                </a:solidFill>
                <a:latin typeface="+mj-ea"/>
                <a:ea typeface="+mj-ea"/>
              </a:rPr>
              <a:t>きょうりょく</a:t>
            </a:r>
          </a:p>
        </p:txBody>
      </p:sp>
      <p:sp>
        <p:nvSpPr>
          <p:cNvPr id="20" name="フッター プレースホルダー 2">
            <a:extLst>
              <a:ext uri="{FF2B5EF4-FFF2-40B4-BE49-F238E27FC236}">
                <a16:creationId xmlns:a16="http://schemas.microsoft.com/office/drawing/2014/main" id="{CF706560-6EB0-FDAD-3663-A7FE2C5D0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832" y="6520259"/>
            <a:ext cx="3086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2813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 panose="020F0502020204030204" pitchFamily="34" charset="0"/>
              <a:buChar char=" "/>
              <a:defRPr kumimoji="1" sz="20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8258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56673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749300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931863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3890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18462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3034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7606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ja-JP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岐阜県教育委員会　学校安全課</a:t>
            </a:r>
          </a:p>
        </p:txBody>
      </p:sp>
      <p:sp>
        <p:nvSpPr>
          <p:cNvPr id="21" name="フッター プレースホルダー 2">
            <a:extLst>
              <a:ext uri="{FF2B5EF4-FFF2-40B4-BE49-F238E27FC236}">
                <a16:creationId xmlns:a16="http://schemas.microsoft.com/office/drawing/2014/main" id="{7489BF41-BF2A-EA73-855B-047E90912B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8942" y="6425895"/>
            <a:ext cx="2367880" cy="188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2813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 panose="020F0502020204030204" pitchFamily="34" charset="0"/>
              <a:buChar char=" "/>
              <a:defRPr kumimoji="1" sz="20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8258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56673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749300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931863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3890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18462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3034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7606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ja-JP" altLang="en-US" sz="600" b="1" dirty="0">
                <a:solidFill>
                  <a:schemeClr val="bg1"/>
                </a:solidFill>
                <a:latin typeface="+mj-ea"/>
                <a:ea typeface="+mj-ea"/>
              </a:rPr>
              <a:t>ぎふけんきょういくいいんかい　　　　　　がっこうあんぜんか</a:t>
            </a:r>
          </a:p>
        </p:txBody>
      </p:sp>
    </p:spTree>
    <p:extLst>
      <p:ext uri="{BB962C8B-B14F-4D97-AF65-F5344CB8AC3E}">
        <p14:creationId xmlns:p14="http://schemas.microsoft.com/office/powerpoint/2010/main" val="193334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直角三角形 39">
            <a:extLst>
              <a:ext uri="{FF2B5EF4-FFF2-40B4-BE49-F238E27FC236}">
                <a16:creationId xmlns:a16="http://schemas.microsoft.com/office/drawing/2014/main" id="{6EA242B2-B219-C28F-0C62-37F01CE791D2}"/>
              </a:ext>
            </a:extLst>
          </p:cNvPr>
          <p:cNvSpPr/>
          <p:nvPr/>
        </p:nvSpPr>
        <p:spPr>
          <a:xfrm>
            <a:off x="8954" y="838200"/>
            <a:ext cx="4995094" cy="5549900"/>
          </a:xfrm>
          <a:prstGeom prst="rtTriangle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0244" name="正方形/長方形 2"/>
          <p:cNvGrpSpPr>
            <a:grpSpLocks/>
          </p:cNvGrpSpPr>
          <p:nvPr/>
        </p:nvGrpSpPr>
        <p:grpSpPr bwMode="auto">
          <a:xfrm>
            <a:off x="-30163" y="-30163"/>
            <a:ext cx="9240838" cy="868363"/>
            <a:chOff x="-19" y="-19"/>
            <a:chExt cx="5821" cy="914"/>
          </a:xfrm>
        </p:grpSpPr>
        <p:pic>
          <p:nvPicPr>
            <p:cNvPr id="10257" name="正方形/長方形 2"/>
            <p:cNvPicPr preferRelativeResize="0"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" y="-19"/>
              <a:ext cx="5821" cy="9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9922" name="Rectangle 834"/>
            <p:cNvSpPr>
              <a:spLocks noChangeArrowheads="1"/>
            </p:cNvSpPr>
            <p:nvPr/>
          </p:nvSpPr>
          <p:spPr bwMode="auto">
            <a:xfrm>
              <a:off x="0" y="-1"/>
              <a:ext cx="5760" cy="8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buSzPct val="100000"/>
                <a:defRPr/>
              </a:pPr>
              <a:r>
                <a:rPr lang="ja-JP" altLang="en-US" sz="3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ea"/>
                  <a:ea typeface="+mj-ea"/>
                </a:rPr>
                <a:t>③オンラインゲームのトラブル</a:t>
              </a:r>
            </a:p>
          </p:txBody>
        </p:sp>
      </p:grpSp>
      <p:sp>
        <p:nvSpPr>
          <p:cNvPr id="36" name="正方形/長方形 35"/>
          <p:cNvSpPr/>
          <p:nvPr/>
        </p:nvSpPr>
        <p:spPr>
          <a:xfrm>
            <a:off x="467544" y="861039"/>
            <a:ext cx="86140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ja-JP" altLang="en-US" sz="2800" b="1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Arial"/>
              </a:rPr>
              <a:t>その後、Ｂさんに対する発言は、ますますひどくなり</a:t>
            </a:r>
            <a:r>
              <a:rPr lang="ja-JP" altLang="en-US" sz="2800" b="1" u="sng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Arial"/>
              </a:rPr>
              <a:t>．．．</a:t>
            </a:r>
            <a:endParaRPr kumimoji="0" lang="en-US" altLang="ja-JP" sz="2800" b="1" i="0" u="sng" strike="noStrike" kern="1200" cap="none" spc="0" normalizeH="0" baseline="0" noProof="0" dirty="0">
              <a:ln w="9525">
                <a:solidFill>
                  <a:prstClr val="black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5400000" algn="ctr" rotWithShape="0">
                  <a:prstClr val="black"/>
                </a:outerShdw>
              </a:effectLst>
              <a:uLnTx/>
              <a:uFillTx/>
              <a:latin typeface="+mj-ea"/>
              <a:ea typeface="+mj-ea"/>
              <a:cs typeface="Arial"/>
            </a:endParaRPr>
          </a:p>
        </p:txBody>
      </p:sp>
      <p:pic>
        <p:nvPicPr>
          <p:cNvPr id="8" name="角丸四角形吹き出し 7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723256" y="1612665"/>
            <a:ext cx="2295899" cy="921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842"/>
          <p:cNvSpPr>
            <a:spLocks noChangeArrowheads="1"/>
          </p:cNvSpPr>
          <p:nvPr/>
        </p:nvSpPr>
        <p:spPr bwMode="auto">
          <a:xfrm>
            <a:off x="1952167" y="1632861"/>
            <a:ext cx="2335609" cy="64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kumimoji="1" sz="2000">
                <a:solidFill>
                  <a:srgbClr val="404040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Arial" panose="020B0604020202020204" pitchFamily="34" charset="0"/>
              </a:defRPr>
            </a:lvl1pPr>
            <a:lvl2pPr marL="382588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>
                <a:solidFill>
                  <a:srgbClr val="404040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Arial" panose="020B0604020202020204" pitchFamily="34" charset="0"/>
              </a:defRPr>
            </a:lvl2pPr>
            <a:lvl3pPr marL="566738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Arial" panose="020B0604020202020204" pitchFamily="34" charset="0"/>
              </a:defRPr>
            </a:lvl3pPr>
            <a:lvl4pPr marL="749300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Arial" panose="020B0604020202020204" pitchFamily="34" charset="0"/>
              </a:defRPr>
            </a:lvl4pPr>
            <a:lvl5pPr marL="931863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Arial" panose="020B0604020202020204" pitchFamily="34" charset="0"/>
              </a:defRPr>
            </a:lvl5pPr>
            <a:lvl6pPr marL="1389063" indent="-182563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Arial" panose="020B0604020202020204" pitchFamily="34" charset="0"/>
              </a:defRPr>
            </a:lvl6pPr>
            <a:lvl7pPr marL="1846263" indent="-182563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Arial" panose="020B0604020202020204" pitchFamily="34" charset="0"/>
              </a:defRPr>
            </a:lvl7pPr>
            <a:lvl8pPr marL="2303463" indent="-182563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Arial" panose="020B0604020202020204" pitchFamily="34" charset="0"/>
              </a:defRPr>
            </a:lvl8pPr>
            <a:lvl9pPr marL="2760663" indent="-182563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ja-JP" b="1" dirty="0">
                <a:solidFill>
                  <a:srgbClr val="FFFFFF"/>
                </a:solidFill>
                <a:latin typeface="+mj-ea"/>
                <a:ea typeface="+mj-ea"/>
              </a:rPr>
              <a:t>B</a:t>
            </a:r>
            <a:r>
              <a:rPr lang="ja-JP" altLang="en-US" b="1" dirty="0">
                <a:solidFill>
                  <a:srgbClr val="FFFFFF"/>
                </a:solidFill>
                <a:latin typeface="+mj-ea"/>
                <a:ea typeface="+mj-ea"/>
              </a:rPr>
              <a:t>さん！弱すぎ！</a:t>
            </a:r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31DEADBD-37C7-F78E-D3B0-8ADDE9D4EDB8}"/>
              </a:ext>
            </a:extLst>
          </p:cNvPr>
          <p:cNvGrpSpPr/>
          <p:nvPr/>
        </p:nvGrpSpPr>
        <p:grpSpPr>
          <a:xfrm>
            <a:off x="748662" y="1850341"/>
            <a:ext cx="1117350" cy="1733076"/>
            <a:chOff x="748662" y="1850341"/>
            <a:chExt cx="1117350" cy="173307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1" name="Picture 36" descr="C:\Users\crestec\Desktop\平井作業フォルダ\CEC_2018年度用(捨てないで！)\ペープサート教材\ペープサート教材_イラスト集_Delivery\ペープサート教材_イラスト集\キャラ\中学生男子\004_中学_小学高学年男子_私服A_スマホ持ち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662" y="2575305"/>
              <a:ext cx="1117350" cy="100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12" descr="C:\Users\crestec\Desktop\平井作業フォルダ\CEC_2018年度用(捨てないで！)\ペープサート教材\ペープサート教材_イラスト集_Delivery\ペープサート教材_イラスト集\キャラ\中学生男子\001_中学男子A_怒る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7335" y="1850341"/>
              <a:ext cx="736533" cy="8508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テキスト ボックス 27"/>
          <p:cNvSpPr txBox="1"/>
          <p:nvPr/>
        </p:nvSpPr>
        <p:spPr>
          <a:xfrm>
            <a:off x="683568" y="1473766"/>
            <a:ext cx="360040" cy="36933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latin typeface="+mj-ea"/>
                <a:ea typeface="+mj-ea"/>
              </a:rPr>
              <a:t>A</a:t>
            </a:r>
            <a:endParaRPr kumimoji="1" lang="ja-JP" altLang="en-US" dirty="0">
              <a:latin typeface="+mj-ea"/>
              <a:ea typeface="+mj-ea"/>
            </a:endParaRPr>
          </a:p>
        </p:txBody>
      </p:sp>
      <p:sp>
        <p:nvSpPr>
          <p:cNvPr id="3" name="角丸四角形吹き出し 2"/>
          <p:cNvSpPr/>
          <p:nvPr/>
        </p:nvSpPr>
        <p:spPr>
          <a:xfrm>
            <a:off x="5530284" y="1635688"/>
            <a:ext cx="2843759" cy="1618224"/>
          </a:xfrm>
          <a:prstGeom prst="wedgeRoundRectCallout">
            <a:avLst>
              <a:gd name="adj1" fmla="val -5919"/>
              <a:gd name="adj2" fmla="val 60801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ea"/>
              <a:ea typeface="+mj-ea"/>
            </a:endParaRPr>
          </a:p>
        </p:txBody>
      </p:sp>
      <p:grpSp>
        <p:nvGrpSpPr>
          <p:cNvPr id="14" name="グループ化 13"/>
          <p:cNvGrpSpPr/>
          <p:nvPr/>
        </p:nvGrpSpPr>
        <p:grpSpPr>
          <a:xfrm>
            <a:off x="6516216" y="3377111"/>
            <a:ext cx="1688567" cy="2324871"/>
            <a:chOff x="7311572" y="3921804"/>
            <a:chExt cx="1688567" cy="232487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5" name="グループ化 4"/>
            <p:cNvGrpSpPr/>
            <p:nvPr/>
          </p:nvGrpSpPr>
          <p:grpSpPr>
            <a:xfrm>
              <a:off x="7311572" y="4102954"/>
              <a:ext cx="1512168" cy="2143721"/>
              <a:chOff x="7466440" y="4093591"/>
              <a:chExt cx="1133954" cy="1619959"/>
            </a:xfrm>
          </p:grpSpPr>
          <p:pic>
            <p:nvPicPr>
              <p:cNvPr id="23" name="図 22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7466440" y="4908808"/>
                <a:ext cx="1133954" cy="804742"/>
              </a:xfrm>
              <a:prstGeom prst="rect">
                <a:avLst/>
              </a:prstGeom>
            </p:spPr>
          </p:pic>
          <p:pic>
            <p:nvPicPr>
              <p:cNvPr id="2" name="図 1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7540811" y="4093591"/>
                <a:ext cx="951058" cy="938865"/>
              </a:xfrm>
              <a:prstGeom prst="rect">
                <a:avLst/>
              </a:prstGeom>
            </p:spPr>
          </p:pic>
        </p:grpSp>
        <p:sp>
          <p:nvSpPr>
            <p:cNvPr id="31" name="テキスト ボックス 30"/>
            <p:cNvSpPr txBox="1"/>
            <p:nvPr/>
          </p:nvSpPr>
          <p:spPr>
            <a:xfrm>
              <a:off x="8640099" y="3921804"/>
              <a:ext cx="36004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>
                  <a:latin typeface="+mj-ea"/>
                  <a:ea typeface="+mj-ea"/>
                </a:rPr>
                <a:t>B</a:t>
              </a:r>
              <a:endParaRPr kumimoji="1" lang="ja-JP" altLang="en-US" dirty="0">
                <a:latin typeface="+mj-ea"/>
                <a:ea typeface="+mj-ea"/>
              </a:endParaRPr>
            </a:p>
          </p:txBody>
        </p:sp>
      </p:grpSp>
      <p:pic>
        <p:nvPicPr>
          <p:cNvPr id="33" name="角丸四角形吹き出し 7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926049" y="2596484"/>
            <a:ext cx="2374085" cy="131562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ectangle 842"/>
          <p:cNvSpPr>
            <a:spLocks noChangeArrowheads="1"/>
          </p:cNvSpPr>
          <p:nvPr/>
        </p:nvSpPr>
        <p:spPr bwMode="auto">
          <a:xfrm>
            <a:off x="3255939" y="2819938"/>
            <a:ext cx="2335609" cy="69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kumimoji="1" sz="2000">
                <a:solidFill>
                  <a:srgbClr val="404040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Arial" panose="020B0604020202020204" pitchFamily="34" charset="0"/>
              </a:defRPr>
            </a:lvl1pPr>
            <a:lvl2pPr marL="382588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>
                <a:solidFill>
                  <a:srgbClr val="404040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Arial" panose="020B0604020202020204" pitchFamily="34" charset="0"/>
              </a:defRPr>
            </a:lvl2pPr>
            <a:lvl3pPr marL="566738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Arial" panose="020B0604020202020204" pitchFamily="34" charset="0"/>
              </a:defRPr>
            </a:lvl3pPr>
            <a:lvl4pPr marL="749300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Arial" panose="020B0604020202020204" pitchFamily="34" charset="0"/>
              </a:defRPr>
            </a:lvl4pPr>
            <a:lvl5pPr marL="931863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Arial" panose="020B0604020202020204" pitchFamily="34" charset="0"/>
              </a:defRPr>
            </a:lvl5pPr>
            <a:lvl6pPr marL="1389063" indent="-182563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Arial" panose="020B0604020202020204" pitchFamily="34" charset="0"/>
              </a:defRPr>
            </a:lvl6pPr>
            <a:lvl7pPr marL="1846263" indent="-182563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Arial" panose="020B0604020202020204" pitchFamily="34" charset="0"/>
              </a:defRPr>
            </a:lvl7pPr>
            <a:lvl8pPr marL="2303463" indent="-182563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Arial" panose="020B0604020202020204" pitchFamily="34" charset="0"/>
              </a:defRPr>
            </a:lvl8pPr>
            <a:lvl9pPr marL="2760663" indent="-182563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ja-JP" altLang="en-US" b="1" dirty="0">
                <a:solidFill>
                  <a:srgbClr val="FFFFFF"/>
                </a:solidFill>
                <a:latin typeface="+mj-ea"/>
                <a:ea typeface="+mj-ea"/>
              </a:rPr>
              <a:t>負けちゃった～</a:t>
            </a:r>
            <a:endParaRPr lang="en-US" altLang="ja-JP" b="1" dirty="0">
              <a:solidFill>
                <a:srgbClr val="FFFFFF"/>
              </a:solidFill>
              <a:latin typeface="+mj-ea"/>
              <a:ea typeface="+mj-ea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ja-JP" b="1" dirty="0">
                <a:solidFill>
                  <a:srgbClr val="FFFFFF"/>
                </a:solidFill>
                <a:latin typeface="+mj-ea"/>
                <a:ea typeface="+mj-ea"/>
              </a:rPr>
              <a:t>B</a:t>
            </a:r>
            <a:r>
              <a:rPr lang="ja-JP" altLang="en-US" b="1" dirty="0" err="1">
                <a:solidFill>
                  <a:srgbClr val="FFFFFF"/>
                </a:solidFill>
                <a:latin typeface="+mj-ea"/>
                <a:ea typeface="+mj-ea"/>
              </a:rPr>
              <a:t>さんのせいだ</a:t>
            </a:r>
            <a:r>
              <a:rPr lang="ja-JP" altLang="en-US" b="1" dirty="0">
                <a:solidFill>
                  <a:srgbClr val="FFFFFF"/>
                </a:solidFill>
                <a:latin typeface="+mj-ea"/>
                <a:ea typeface="+mj-ea"/>
              </a:rPr>
              <a:t>！</a:t>
            </a:r>
            <a:endParaRPr lang="en-US" altLang="ja-JP" b="1" dirty="0">
              <a:solidFill>
                <a:srgbClr val="FFFFFF"/>
              </a:solidFill>
              <a:latin typeface="+mj-ea"/>
              <a:ea typeface="+mj-ea"/>
            </a:endParaRPr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9E8FC223-A869-74AA-382D-03EB476F0007}"/>
              </a:ext>
            </a:extLst>
          </p:cNvPr>
          <p:cNvGrpSpPr/>
          <p:nvPr/>
        </p:nvGrpSpPr>
        <p:grpSpPr>
          <a:xfrm>
            <a:off x="2063016" y="2678118"/>
            <a:ext cx="967288" cy="1636642"/>
            <a:chOff x="2063016" y="2678118"/>
            <a:chExt cx="967288" cy="163664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0" name="図 19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20282" y="3509464"/>
              <a:ext cx="829128" cy="805296"/>
            </a:xfrm>
            <a:prstGeom prst="rect">
              <a:avLst/>
            </a:prstGeom>
          </p:spPr>
        </p:pic>
        <p:pic>
          <p:nvPicPr>
            <p:cNvPr id="34" name="Picture 13" descr="C:\Users\crestec\Desktop\平井作業フォルダ\CEC_2018年度用(捨てないで！)\ペープサート教材\ペープサート教材_イラスト集_Delivery\ペープサート教材_イラスト集\キャラ\中学生女子\006_中学女子B_驚く.pn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3016" y="2678118"/>
              <a:ext cx="967288" cy="9225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テキスト ボックス 36"/>
          <p:cNvSpPr txBox="1"/>
          <p:nvPr/>
        </p:nvSpPr>
        <p:spPr>
          <a:xfrm>
            <a:off x="2957611" y="3931342"/>
            <a:ext cx="360040" cy="40318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latin typeface="+mj-ea"/>
                <a:ea typeface="+mj-ea"/>
              </a:rPr>
              <a:t>D</a:t>
            </a:r>
            <a:endParaRPr kumimoji="1" lang="ja-JP" altLang="en-US" dirty="0">
              <a:latin typeface="+mj-ea"/>
              <a:ea typeface="+mj-ea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5661651" y="1776786"/>
            <a:ext cx="27123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ja-JP" altLang="en-US" sz="2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Arial"/>
              </a:rPr>
              <a:t>仲間外れにされちゃった</a:t>
            </a:r>
            <a:r>
              <a:rPr lang="en-US" altLang="ja-JP" sz="2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Arial"/>
              </a:rPr>
              <a:t>…</a:t>
            </a:r>
            <a:r>
              <a:rPr lang="ja-JP" altLang="en-US" sz="20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Arial"/>
              </a:rPr>
              <a:t>。</a:t>
            </a:r>
            <a:endParaRPr lang="en-US" altLang="ja-JP" sz="20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  <a:cs typeface="Arial"/>
            </a:endParaRPr>
          </a:p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ja-JP" altLang="en-US" sz="2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Arial"/>
              </a:rPr>
              <a:t>こんなはずじゃなかったのに</a:t>
            </a:r>
            <a:r>
              <a:rPr lang="en-US" altLang="ja-JP" sz="2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Arial"/>
              </a:rPr>
              <a:t>…</a:t>
            </a:r>
            <a:r>
              <a:rPr lang="ja-JP" altLang="en-US" sz="20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Arial"/>
              </a:rPr>
              <a:t>。</a:t>
            </a:r>
            <a:endParaRPr lang="en-US" altLang="ja-JP" sz="20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  <a:cs typeface="Arial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9D80A58-B99F-2F27-2351-947444AC5CA9}"/>
              </a:ext>
            </a:extLst>
          </p:cNvPr>
          <p:cNvSpPr txBox="1"/>
          <p:nvPr/>
        </p:nvSpPr>
        <p:spPr>
          <a:xfrm>
            <a:off x="1283881" y="751743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rgbClr val="FF0000"/>
                </a:solidFill>
                <a:latin typeface="+mj-ea"/>
                <a:ea typeface="+mj-ea"/>
              </a:rPr>
              <a:t>ご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8203888-6F4D-E57E-5559-E7945B5BB932}"/>
              </a:ext>
            </a:extLst>
          </p:cNvPr>
          <p:cNvSpPr txBox="1"/>
          <p:nvPr/>
        </p:nvSpPr>
        <p:spPr>
          <a:xfrm>
            <a:off x="3101627" y="767853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rgbClr val="FF0000"/>
                </a:solidFill>
                <a:latin typeface="+mj-ea"/>
                <a:ea typeface="+mj-ea"/>
              </a:rPr>
              <a:t>たい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05CB66E-BF77-B6FC-A145-23F8C0FE539B}"/>
              </a:ext>
            </a:extLst>
          </p:cNvPr>
          <p:cNvSpPr txBox="1"/>
          <p:nvPr/>
        </p:nvSpPr>
        <p:spPr>
          <a:xfrm>
            <a:off x="4075899" y="753272"/>
            <a:ext cx="7566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rgbClr val="FF0000"/>
                </a:solidFill>
                <a:latin typeface="+mj-ea"/>
                <a:ea typeface="+mj-ea"/>
              </a:rPr>
              <a:t>はつげん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02AE985-CE50-ECCE-9350-0668EB97F2A3}"/>
              </a:ext>
            </a:extLst>
          </p:cNvPr>
          <p:cNvSpPr txBox="1"/>
          <p:nvPr/>
        </p:nvSpPr>
        <p:spPr>
          <a:xfrm>
            <a:off x="5722614" y="1653587"/>
            <a:ext cx="9393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なかま　はず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D495EEF-A818-D655-218E-D9BDB9A97209}"/>
              </a:ext>
            </a:extLst>
          </p:cNvPr>
          <p:cNvSpPr txBox="1"/>
          <p:nvPr/>
        </p:nvSpPr>
        <p:spPr>
          <a:xfrm>
            <a:off x="2804876" y="1668615"/>
            <a:ext cx="7447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chemeClr val="bg1"/>
                </a:solidFill>
                <a:latin typeface="+mj-ea"/>
                <a:ea typeface="+mj-ea"/>
              </a:rPr>
              <a:t>よわ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3EF5E0B-4FEF-B20E-FE39-E50EFB4766AA}"/>
              </a:ext>
            </a:extLst>
          </p:cNvPr>
          <p:cNvSpPr txBox="1"/>
          <p:nvPr/>
        </p:nvSpPr>
        <p:spPr>
          <a:xfrm>
            <a:off x="3317651" y="2649248"/>
            <a:ext cx="8492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chemeClr val="bg1"/>
                </a:solidFill>
                <a:latin typeface="+mj-ea"/>
                <a:ea typeface="+mj-ea"/>
              </a:rPr>
              <a:t>ま</a:t>
            </a:r>
          </a:p>
        </p:txBody>
      </p:sp>
      <p:pic>
        <p:nvPicPr>
          <p:cNvPr id="26" name="角丸四角形吹き出し 7"/>
          <p:cNvPicPr preferRelativeResize="0">
            <a:picLocks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342130" y="4301789"/>
            <a:ext cx="2572130" cy="123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842"/>
          <p:cNvSpPr>
            <a:spLocks noChangeArrowheads="1"/>
          </p:cNvSpPr>
          <p:nvPr/>
        </p:nvSpPr>
        <p:spPr bwMode="auto">
          <a:xfrm>
            <a:off x="2677827" y="4539618"/>
            <a:ext cx="2335609" cy="64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kumimoji="1" sz="2000">
                <a:solidFill>
                  <a:srgbClr val="404040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Arial" panose="020B0604020202020204" pitchFamily="34" charset="0"/>
              </a:defRPr>
            </a:lvl1pPr>
            <a:lvl2pPr marL="382588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>
                <a:solidFill>
                  <a:srgbClr val="404040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Arial" panose="020B0604020202020204" pitchFamily="34" charset="0"/>
              </a:defRPr>
            </a:lvl2pPr>
            <a:lvl3pPr marL="566738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Arial" panose="020B0604020202020204" pitchFamily="34" charset="0"/>
              </a:defRPr>
            </a:lvl3pPr>
            <a:lvl4pPr marL="749300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Arial" panose="020B0604020202020204" pitchFamily="34" charset="0"/>
              </a:defRPr>
            </a:lvl4pPr>
            <a:lvl5pPr marL="931863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Arial" panose="020B0604020202020204" pitchFamily="34" charset="0"/>
              </a:defRPr>
            </a:lvl5pPr>
            <a:lvl6pPr marL="1389063" indent="-182563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Arial" panose="020B0604020202020204" pitchFamily="34" charset="0"/>
              </a:defRPr>
            </a:lvl6pPr>
            <a:lvl7pPr marL="1846263" indent="-182563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Arial" panose="020B0604020202020204" pitchFamily="34" charset="0"/>
              </a:defRPr>
            </a:lvl7pPr>
            <a:lvl8pPr marL="2303463" indent="-182563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Arial" panose="020B0604020202020204" pitchFamily="34" charset="0"/>
              </a:defRPr>
            </a:lvl8pPr>
            <a:lvl9pPr marL="2760663" indent="-182563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ja-JP" b="1" dirty="0">
                <a:solidFill>
                  <a:srgbClr val="FFFFFF"/>
                </a:solidFill>
                <a:latin typeface="+mj-ea"/>
                <a:ea typeface="+mj-ea"/>
              </a:rPr>
              <a:t>B</a:t>
            </a:r>
            <a:r>
              <a:rPr lang="ja-JP" altLang="en-US" b="1" dirty="0" err="1">
                <a:solidFill>
                  <a:srgbClr val="FFFFFF"/>
                </a:solidFill>
                <a:latin typeface="+mj-ea"/>
                <a:ea typeface="+mj-ea"/>
              </a:rPr>
              <a:t>さんの</a:t>
            </a:r>
            <a:r>
              <a:rPr lang="ja-JP" altLang="en-US" b="1" dirty="0">
                <a:solidFill>
                  <a:srgbClr val="FFFFFF"/>
                </a:solidFill>
                <a:latin typeface="+mj-ea"/>
                <a:ea typeface="+mj-ea"/>
              </a:rPr>
              <a:t>装備</a:t>
            </a:r>
            <a:endParaRPr lang="en-US" altLang="ja-JP" b="1" dirty="0">
              <a:solidFill>
                <a:srgbClr val="FFFFFF"/>
              </a:solidFill>
              <a:latin typeface="+mj-ea"/>
              <a:ea typeface="+mj-ea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ja-JP" altLang="en-US" b="1" dirty="0">
                <a:solidFill>
                  <a:srgbClr val="FFFFFF"/>
                </a:solidFill>
                <a:latin typeface="+mj-ea"/>
                <a:ea typeface="+mj-ea"/>
              </a:rPr>
              <a:t>　　ダサくない？</a:t>
            </a:r>
            <a:endParaRPr lang="ja-JP" altLang="en-US" sz="2800" b="1" dirty="0">
              <a:solidFill>
                <a:srgbClr val="FFFFFF"/>
              </a:solidFill>
              <a:latin typeface="+mj-ea"/>
              <a:ea typeface="+mj-ea"/>
            </a:endParaRPr>
          </a:p>
        </p:txBody>
      </p: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67CD4F70-0334-3492-4EFF-BEB9FE194102}"/>
              </a:ext>
            </a:extLst>
          </p:cNvPr>
          <p:cNvGrpSpPr/>
          <p:nvPr/>
        </p:nvGrpSpPr>
        <p:grpSpPr>
          <a:xfrm>
            <a:off x="1482626" y="4343289"/>
            <a:ext cx="878235" cy="1505740"/>
            <a:chOff x="1482626" y="4343289"/>
            <a:chExt cx="878235" cy="15057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7" name="図 16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35277" y="5111349"/>
              <a:ext cx="810838" cy="737680"/>
            </a:xfrm>
            <a:prstGeom prst="rect">
              <a:avLst/>
            </a:prstGeom>
          </p:spPr>
        </p:pic>
        <p:pic>
          <p:nvPicPr>
            <p:cNvPr id="32" name="Picture 27" descr="C:\Users\crestec\Desktop\平井作業フォルダ\CEC_2018年度用(捨てないで！)\ペープサート教材\ペープサート教材_イラスト集_Delivery\ペープサート教材_イラスト集\キャラ\中学生男子\003_中学男子C_楽しむ.png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2626" y="4343289"/>
              <a:ext cx="878235" cy="8727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テキスト ボックス 34"/>
          <p:cNvSpPr txBox="1"/>
          <p:nvPr/>
        </p:nvSpPr>
        <p:spPr>
          <a:xfrm>
            <a:off x="1106227" y="5507940"/>
            <a:ext cx="360040" cy="36933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latin typeface="+mj-ea"/>
                <a:ea typeface="+mj-ea"/>
              </a:rPr>
              <a:t>C</a:t>
            </a:r>
            <a:endParaRPr kumimoji="1" lang="ja-JP" altLang="en-US" dirty="0">
              <a:latin typeface="+mj-ea"/>
              <a:ea typeface="+mj-ea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734DFCE-E852-04DA-DA51-76E027D175E0}"/>
              </a:ext>
            </a:extLst>
          </p:cNvPr>
          <p:cNvSpPr txBox="1"/>
          <p:nvPr/>
        </p:nvSpPr>
        <p:spPr>
          <a:xfrm>
            <a:off x="3628195" y="4343289"/>
            <a:ext cx="7447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chemeClr val="bg1"/>
                </a:solidFill>
                <a:latin typeface="+mj-ea"/>
                <a:ea typeface="+mj-ea"/>
              </a:rPr>
              <a:t>そうび</a:t>
            </a:r>
          </a:p>
        </p:txBody>
      </p:sp>
      <p:sp>
        <p:nvSpPr>
          <p:cNvPr id="9" name="フッター プレースホルダー 2">
            <a:extLst>
              <a:ext uri="{FF2B5EF4-FFF2-40B4-BE49-F238E27FC236}">
                <a16:creationId xmlns:a16="http://schemas.microsoft.com/office/drawing/2014/main" id="{4851F3AB-AA2F-BA28-98CA-7DBDA6888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832" y="6520259"/>
            <a:ext cx="3086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2813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 panose="020F0502020204030204" pitchFamily="34" charset="0"/>
              <a:buChar char=" "/>
              <a:defRPr kumimoji="1" sz="20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8258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56673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749300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931863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3890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18462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3034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7606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ja-JP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岐阜県教育委員会　学校安全課</a:t>
            </a:r>
          </a:p>
        </p:txBody>
      </p:sp>
      <p:sp>
        <p:nvSpPr>
          <p:cNvPr id="10" name="フッター プレースホルダー 2">
            <a:extLst>
              <a:ext uri="{FF2B5EF4-FFF2-40B4-BE49-F238E27FC236}">
                <a16:creationId xmlns:a16="http://schemas.microsoft.com/office/drawing/2014/main" id="{135E845D-A230-D1B2-B550-80297FD07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8942" y="6425895"/>
            <a:ext cx="2367880" cy="188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2813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 panose="020F0502020204030204" pitchFamily="34" charset="0"/>
              <a:buChar char=" "/>
              <a:defRPr kumimoji="1" sz="20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8258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56673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749300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931863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3890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18462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3034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7606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ja-JP" altLang="en-US" sz="600" b="1" dirty="0">
                <a:solidFill>
                  <a:schemeClr val="bg1"/>
                </a:solidFill>
                <a:latin typeface="+mj-ea"/>
                <a:ea typeface="+mj-ea"/>
              </a:rPr>
              <a:t>ぎふけんきょういくいいんかい　　　　　　がっこうあんぜんか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角三角形 8">
            <a:extLst>
              <a:ext uri="{FF2B5EF4-FFF2-40B4-BE49-F238E27FC236}">
                <a16:creationId xmlns:a16="http://schemas.microsoft.com/office/drawing/2014/main" id="{432AEADD-B196-7B62-B667-48D304C8E6C4}"/>
              </a:ext>
            </a:extLst>
          </p:cNvPr>
          <p:cNvSpPr/>
          <p:nvPr/>
        </p:nvSpPr>
        <p:spPr>
          <a:xfrm>
            <a:off x="8954" y="838200"/>
            <a:ext cx="4995094" cy="5471120"/>
          </a:xfrm>
          <a:prstGeom prst="rtTriangle">
            <a:avLst/>
          </a:prstGeom>
          <a:pattFill prst="dotGrid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1267" name="正方形/長方形 2"/>
          <p:cNvGrpSpPr>
            <a:grpSpLocks/>
          </p:cNvGrpSpPr>
          <p:nvPr/>
        </p:nvGrpSpPr>
        <p:grpSpPr bwMode="auto">
          <a:xfrm>
            <a:off x="-30163" y="-30163"/>
            <a:ext cx="9240838" cy="868363"/>
            <a:chOff x="-19" y="-19"/>
            <a:chExt cx="5821" cy="914"/>
          </a:xfrm>
        </p:grpSpPr>
        <p:pic>
          <p:nvPicPr>
            <p:cNvPr id="11271" name="正方形/長方形 2"/>
            <p:cNvPicPr preferRelativeResize="0"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" y="-19"/>
              <a:ext cx="5821" cy="9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9922" name="Rectangle 834"/>
            <p:cNvSpPr>
              <a:spLocks noChangeArrowheads="1"/>
            </p:cNvSpPr>
            <p:nvPr/>
          </p:nvSpPr>
          <p:spPr bwMode="auto">
            <a:xfrm>
              <a:off x="0" y="-1"/>
              <a:ext cx="5760" cy="8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buSzPct val="100000"/>
                <a:defRPr/>
              </a:pPr>
              <a:r>
                <a:rPr lang="ja-JP" altLang="en-US" sz="3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ea"/>
                  <a:ea typeface="+mj-ea"/>
                </a:rPr>
                <a:t>④考えてみよう！</a:t>
              </a:r>
            </a:p>
          </p:txBody>
        </p:sp>
      </p:grpSp>
      <p:sp>
        <p:nvSpPr>
          <p:cNvPr id="16" name="正方形/長方形 15"/>
          <p:cNvSpPr/>
          <p:nvPr/>
        </p:nvSpPr>
        <p:spPr>
          <a:xfrm>
            <a:off x="989856" y="1612504"/>
            <a:ext cx="7200799" cy="3390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ts val="5900"/>
              </a:lnSpc>
              <a:spcBef>
                <a:spcPts val="0"/>
              </a:spcBef>
              <a:spcAft>
                <a:spcPts val="1200"/>
              </a:spcAft>
              <a:buSzPct val="100000"/>
              <a:defRPr/>
            </a:pPr>
            <a:r>
              <a:rPr lang="ja-JP" altLang="en-US" sz="4000" b="1" spc="-140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ctr" rotWithShape="0">
                    <a:schemeClr val="tx1"/>
                  </a:outerShdw>
                </a:effectLst>
                <a:latin typeface="+mj-ea"/>
                <a:ea typeface="+mj-ea"/>
              </a:rPr>
              <a:t>オンラインゲームでは、どのようなトラブルが起きると思いますか？</a:t>
            </a:r>
            <a:endParaRPr lang="en-US" altLang="ja-JP" sz="4000" b="1" spc="-140" dirty="0">
              <a:ln w="9525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5400000" algn="ctr" rotWithShape="0">
                  <a:schemeClr val="tx1"/>
                </a:outerShdw>
              </a:effectLst>
              <a:latin typeface="+mj-ea"/>
              <a:ea typeface="+mj-ea"/>
            </a:endParaRP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SzPct val="100000"/>
              <a:defRPr/>
            </a:pPr>
            <a:endParaRPr lang="en-US" altLang="ja-JP" sz="3200" b="1" spc="-140" dirty="0">
              <a:ln w="9525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outerShdw blurRad="50800" dist="38100" dir="5400000" algn="ctr" rotWithShape="0">
                  <a:schemeClr val="tx1"/>
                </a:outerShdw>
              </a:effectLst>
              <a:latin typeface="+mj-ea"/>
              <a:ea typeface="+mj-ea"/>
            </a:endParaRP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SzPct val="100000"/>
              <a:defRPr/>
            </a:pPr>
            <a:r>
              <a:rPr lang="ja-JP" altLang="en-US" sz="3200" spc="-14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四コママンガの内容も含めて、</a:t>
            </a:r>
            <a:endParaRPr lang="en-US" altLang="ja-JP" sz="3200" spc="-14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</a:endParaRP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SzPct val="100000"/>
              <a:defRPr/>
            </a:pPr>
            <a:r>
              <a:rPr lang="ja-JP" altLang="en-US" sz="3200" spc="-14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思いつくことを書き出してみよう。</a:t>
            </a:r>
            <a:endParaRPr lang="en-US" altLang="ja-JP" sz="3200" spc="-14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1269" name="テキスト ボックス 7"/>
          <p:cNvSpPr txBox="1">
            <a:spLocks noChangeArrowheads="1"/>
          </p:cNvSpPr>
          <p:nvPr/>
        </p:nvSpPr>
        <p:spPr bwMode="auto">
          <a:xfrm>
            <a:off x="80962" y="878374"/>
            <a:ext cx="1322686" cy="707886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kumimoji="1" lang="ja-JP" altLang="en-US" sz="4000" dirty="0">
                <a:solidFill>
                  <a:srgbClr val="002060"/>
                </a:solidFill>
                <a:latin typeface="+mj-ea"/>
                <a:ea typeface="+mj-ea"/>
              </a:rPr>
              <a:t>Ｑ．１</a:t>
            </a:r>
            <a:endParaRPr kumimoji="1" lang="en-US" altLang="ja-JP" sz="4000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04884F4-4699-BC73-F674-1B24C2E3C310}"/>
              </a:ext>
            </a:extLst>
          </p:cNvPr>
          <p:cNvSpPr txBox="1"/>
          <p:nvPr/>
        </p:nvSpPr>
        <p:spPr>
          <a:xfrm>
            <a:off x="3302000" y="2303181"/>
            <a:ext cx="5908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rgbClr val="FF0000"/>
                </a:solidFill>
                <a:latin typeface="+mj-ea"/>
                <a:ea typeface="+mj-ea"/>
              </a:rPr>
              <a:t>お　　　　　　　　　　　　　　 おも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4C1DFD0-0571-B6D0-B159-CE48B189EE30}"/>
              </a:ext>
            </a:extLst>
          </p:cNvPr>
          <p:cNvSpPr txBox="1"/>
          <p:nvPr/>
        </p:nvSpPr>
        <p:spPr>
          <a:xfrm>
            <a:off x="989008" y="3716607"/>
            <a:ext cx="51845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 よん　　　　　　　　　　　　　　　　　　　 　　ないよう            ふく</a:t>
            </a:r>
            <a:endParaRPr kumimoji="1" lang="en-US" altLang="ja-JP" sz="1200" b="1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14C0E19-BF8F-DD84-3154-6B58495B55DB}"/>
              </a:ext>
            </a:extLst>
          </p:cNvPr>
          <p:cNvSpPr txBox="1"/>
          <p:nvPr/>
        </p:nvSpPr>
        <p:spPr>
          <a:xfrm>
            <a:off x="989341" y="4275394"/>
            <a:ext cx="5537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 おも　   　　　　　　　　　　　　　　　　　　か　　　 　　だ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76A4C1E-188E-1FD4-90C0-933FFFDE1884}"/>
              </a:ext>
            </a:extLst>
          </p:cNvPr>
          <p:cNvSpPr txBox="1"/>
          <p:nvPr/>
        </p:nvSpPr>
        <p:spPr>
          <a:xfrm>
            <a:off x="539552" y="-37424"/>
            <a:ext cx="7920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chemeClr val="bg1"/>
                </a:solidFill>
                <a:latin typeface="+mj-ea"/>
                <a:ea typeface="+mj-ea"/>
              </a:rPr>
              <a:t>かんが</a:t>
            </a:r>
          </a:p>
        </p:txBody>
      </p:sp>
      <p:sp>
        <p:nvSpPr>
          <p:cNvPr id="8" name="角丸四角形吹き出し 2">
            <a:extLst>
              <a:ext uri="{FF2B5EF4-FFF2-40B4-BE49-F238E27FC236}">
                <a16:creationId xmlns:a16="http://schemas.microsoft.com/office/drawing/2014/main" id="{B644D191-156E-0777-BC2D-53B7E92FADBD}"/>
              </a:ext>
            </a:extLst>
          </p:cNvPr>
          <p:cNvSpPr/>
          <p:nvPr/>
        </p:nvSpPr>
        <p:spPr>
          <a:xfrm>
            <a:off x="6012160" y="3154114"/>
            <a:ext cx="1872208" cy="1095205"/>
          </a:xfrm>
          <a:prstGeom prst="wedgeRoundRectCallout">
            <a:avLst>
              <a:gd name="adj1" fmla="val -5919"/>
              <a:gd name="adj2" fmla="val 60801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ea"/>
              <a:ea typeface="+mj-ea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1A14199-15C5-658F-E4D0-2A9375C90375}"/>
              </a:ext>
            </a:extLst>
          </p:cNvPr>
          <p:cNvSpPr/>
          <p:nvPr/>
        </p:nvSpPr>
        <p:spPr>
          <a:xfrm>
            <a:off x="6143526" y="3295212"/>
            <a:ext cx="181284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ja-JP" altLang="en-US" sz="1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Arial"/>
              </a:rPr>
              <a:t>仲間外れにされちゃった</a:t>
            </a:r>
            <a:r>
              <a:rPr lang="en-US" altLang="ja-JP" sz="1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Arial"/>
              </a:rPr>
              <a:t>…</a:t>
            </a:r>
            <a:r>
              <a:rPr lang="ja-JP" altLang="en-US" sz="1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Arial"/>
              </a:rPr>
              <a:t>。</a:t>
            </a:r>
            <a:endParaRPr lang="en-US" altLang="ja-JP" sz="1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  <a:cs typeface="Arial"/>
            </a:endParaRPr>
          </a:p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ja-JP" altLang="en-US" sz="1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Arial"/>
              </a:rPr>
              <a:t>こんなはずじゃなかったのに</a:t>
            </a:r>
            <a:r>
              <a:rPr lang="en-US" altLang="ja-JP" sz="1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Arial"/>
              </a:rPr>
              <a:t>…</a:t>
            </a:r>
            <a:r>
              <a:rPr lang="ja-JP" altLang="en-US" sz="1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Arial"/>
              </a:rPr>
              <a:t>。</a:t>
            </a:r>
            <a:endParaRPr lang="en-US" altLang="ja-JP" sz="1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  <a:cs typeface="Arial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EF7A386-879F-951B-7853-E0276B8E6196}"/>
              </a:ext>
            </a:extLst>
          </p:cNvPr>
          <p:cNvSpPr txBox="1"/>
          <p:nvPr/>
        </p:nvSpPr>
        <p:spPr>
          <a:xfrm>
            <a:off x="6189662" y="3195538"/>
            <a:ext cx="23807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なかまはず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E78D614-9F67-7E05-82D0-A56F16DB46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562" t="52152" r="-3924" b="-3923"/>
          <a:stretch/>
        </p:blipFill>
        <p:spPr>
          <a:xfrm>
            <a:off x="6424482" y="4073987"/>
            <a:ext cx="1729662" cy="15622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フッター プレースホルダー 2">
            <a:extLst>
              <a:ext uri="{FF2B5EF4-FFF2-40B4-BE49-F238E27FC236}">
                <a16:creationId xmlns:a16="http://schemas.microsoft.com/office/drawing/2014/main" id="{8B4F4500-0E18-9B88-30B1-6146848F8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832" y="6520259"/>
            <a:ext cx="3086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2813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 panose="020F0502020204030204" pitchFamily="34" charset="0"/>
              <a:buChar char=" "/>
              <a:defRPr kumimoji="1" sz="20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8258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56673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749300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931863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3890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18462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3034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7606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ja-JP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岐阜県教育委員会　学校安全課</a:t>
            </a:r>
          </a:p>
        </p:txBody>
      </p:sp>
      <p:sp>
        <p:nvSpPr>
          <p:cNvPr id="14" name="フッター プレースホルダー 2">
            <a:extLst>
              <a:ext uri="{FF2B5EF4-FFF2-40B4-BE49-F238E27FC236}">
                <a16:creationId xmlns:a16="http://schemas.microsoft.com/office/drawing/2014/main" id="{03BFE79A-EDB5-6952-059B-DF826DF56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8942" y="6425895"/>
            <a:ext cx="2367880" cy="188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2813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 panose="020F0502020204030204" pitchFamily="34" charset="0"/>
              <a:buChar char=" "/>
              <a:defRPr kumimoji="1" sz="20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8258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56673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749300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931863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3890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18462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3034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7606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ja-JP" altLang="en-US" sz="600" b="1" dirty="0">
                <a:solidFill>
                  <a:schemeClr val="bg1"/>
                </a:solidFill>
                <a:latin typeface="+mj-ea"/>
                <a:ea typeface="+mj-ea"/>
              </a:rPr>
              <a:t>ぎふけんきょういくいいんかい　　　　　　がっこうあんぜんか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直角三角形 5">
            <a:extLst>
              <a:ext uri="{FF2B5EF4-FFF2-40B4-BE49-F238E27FC236}">
                <a16:creationId xmlns:a16="http://schemas.microsoft.com/office/drawing/2014/main" id="{B32434A3-2F7F-7710-6142-EFF499EF5506}"/>
              </a:ext>
            </a:extLst>
          </p:cNvPr>
          <p:cNvSpPr/>
          <p:nvPr/>
        </p:nvSpPr>
        <p:spPr>
          <a:xfrm>
            <a:off x="8954" y="838200"/>
            <a:ext cx="4995094" cy="5471120"/>
          </a:xfrm>
          <a:prstGeom prst="rtTriangle">
            <a:avLst/>
          </a:prstGeom>
          <a:blipFill dpi="0" rotWithShape="1">
            <a:blip r:embed="rId2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2291" name="正方形/長方形 2"/>
          <p:cNvGrpSpPr>
            <a:grpSpLocks/>
          </p:cNvGrpSpPr>
          <p:nvPr/>
        </p:nvGrpSpPr>
        <p:grpSpPr bwMode="auto">
          <a:xfrm>
            <a:off x="-30163" y="-30163"/>
            <a:ext cx="9240838" cy="868363"/>
            <a:chOff x="-19" y="-19"/>
            <a:chExt cx="5821" cy="914"/>
          </a:xfrm>
        </p:grpSpPr>
        <p:pic>
          <p:nvPicPr>
            <p:cNvPr id="12293" name="正方形/長方形 2"/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" y="-19"/>
              <a:ext cx="5821" cy="9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9922" name="Rectangle 834"/>
            <p:cNvSpPr>
              <a:spLocks noChangeArrowheads="1"/>
            </p:cNvSpPr>
            <p:nvPr/>
          </p:nvSpPr>
          <p:spPr bwMode="auto">
            <a:xfrm>
              <a:off x="0" y="-1"/>
              <a:ext cx="5760" cy="8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buSzPct val="100000"/>
                <a:defRPr/>
              </a:pPr>
              <a:r>
                <a:rPr lang="ja-JP" altLang="en-US" sz="3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ea"/>
                  <a:ea typeface="+mj-ea"/>
                </a:rPr>
                <a:t>⑤オンラインゲームによるトラブル例</a:t>
              </a:r>
            </a:p>
          </p:txBody>
        </p: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E280913-298D-A5FC-011A-93CA3C589B40}"/>
              </a:ext>
            </a:extLst>
          </p:cNvPr>
          <p:cNvSpPr txBox="1"/>
          <p:nvPr/>
        </p:nvSpPr>
        <p:spPr>
          <a:xfrm>
            <a:off x="5119912" y="1155816"/>
            <a:ext cx="40679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rgbClr val="FF0000"/>
                </a:solidFill>
                <a:latin typeface="+mj-ea"/>
                <a:ea typeface="+mj-ea"/>
              </a:rPr>
              <a:t> ぼうげん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D4551AC-208F-C2A8-A53A-40DF9145E31F}"/>
              </a:ext>
            </a:extLst>
          </p:cNvPr>
          <p:cNvSpPr txBox="1"/>
          <p:nvPr/>
        </p:nvSpPr>
        <p:spPr>
          <a:xfrm>
            <a:off x="1691679" y="1645949"/>
            <a:ext cx="74657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なかま　　はず　　　　　　　　　　　　　　　　　　　　　　　　　　　　　　　　にんげん    かんけい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E14B114-CEE7-529B-840A-5333CAE46CC9}"/>
              </a:ext>
            </a:extLst>
          </p:cNvPr>
          <p:cNvSpPr txBox="1"/>
          <p:nvPr/>
        </p:nvSpPr>
        <p:spPr>
          <a:xfrm>
            <a:off x="2466183" y="2114826"/>
            <a:ext cx="65882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 ころ　　　　　あ　　　　　　　　　　　　　　　　　　　　　　　　　　　　　　　　　　　　　　　　　  けい</a:t>
            </a:r>
            <a:endParaRPr kumimoji="1" lang="en-US" altLang="ja-JP" sz="900" b="1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C139B08-9084-4734-8239-AFDA26333E85}"/>
              </a:ext>
            </a:extLst>
          </p:cNvPr>
          <p:cNvSpPr txBox="1"/>
          <p:nvPr/>
        </p:nvSpPr>
        <p:spPr>
          <a:xfrm>
            <a:off x="2189874" y="2614324"/>
            <a:ext cx="69482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とく　　　　　 おお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47BBE5B-AB1D-6FCD-4C83-EE797F3CB2E2}"/>
              </a:ext>
            </a:extLst>
          </p:cNvPr>
          <p:cNvSpPr txBox="1"/>
          <p:nvPr/>
        </p:nvSpPr>
        <p:spPr>
          <a:xfrm>
            <a:off x="1746848" y="3089011"/>
            <a:ext cx="67855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ほごしゃ　　　　　　　　  </a:t>
            </a:r>
            <a:r>
              <a:rPr kumimoji="1" lang="ja-JP" altLang="en-US" sz="900" b="1" dirty="0">
                <a:solidFill>
                  <a:srgbClr val="FF0000"/>
                </a:solidFill>
                <a:latin typeface="+mj-ea"/>
                <a:ea typeface="+mj-ea"/>
              </a:rPr>
              <a:t>ないしょ</a:t>
            </a:r>
            <a:r>
              <a:rPr kumimoji="1" lang="ja-JP" altLang="en-US" sz="9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　　　　　　 こうがく　 　</a:t>
            </a:r>
            <a:r>
              <a:rPr kumimoji="1" lang="en-US" altLang="ja-JP" sz="900" b="1" dirty="0">
                <a:solidFill>
                  <a:srgbClr val="FF0000"/>
                </a:solidFill>
                <a:latin typeface="+mj-ea"/>
                <a:ea typeface="+mj-ea"/>
              </a:rPr>
              <a:t>※</a:t>
            </a:r>
            <a:r>
              <a:rPr kumimoji="1" lang="ja-JP" altLang="en-US" sz="900" b="1" dirty="0">
                <a:solidFill>
                  <a:srgbClr val="FF0000"/>
                </a:solidFill>
                <a:latin typeface="+mj-ea"/>
                <a:ea typeface="+mj-ea"/>
              </a:rPr>
              <a:t>かきん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17F679B-04F8-E6CD-34D4-CCECF5AAAA42}"/>
              </a:ext>
            </a:extLst>
          </p:cNvPr>
          <p:cNvSpPr txBox="1"/>
          <p:nvPr/>
        </p:nvSpPr>
        <p:spPr>
          <a:xfrm>
            <a:off x="1734560" y="3582698"/>
            <a:ext cx="74035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rgbClr val="FF0000"/>
                </a:solidFill>
                <a:latin typeface="+mj-ea"/>
                <a:ea typeface="+mj-ea"/>
              </a:rPr>
              <a:t>ちょうじかん　　　　　　　　　　　　　　　　　　　　　　　　　　　　　　　　　　　　　　　　いぞん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1B9F701-EC47-4F9A-C4BD-272D3382F7E6}"/>
              </a:ext>
            </a:extLst>
          </p:cNvPr>
          <p:cNvSpPr txBox="1"/>
          <p:nvPr/>
        </p:nvSpPr>
        <p:spPr>
          <a:xfrm>
            <a:off x="1808558" y="4066609"/>
            <a:ext cx="73792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rgbClr val="FF0000"/>
                </a:solidFill>
                <a:latin typeface="+mj-ea"/>
                <a:ea typeface="+mj-ea"/>
              </a:rPr>
              <a:t>ねぶそく</a:t>
            </a:r>
            <a:r>
              <a:rPr kumimoji="1" lang="ja-JP" altLang="en-US" sz="9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　　　　　　　　　　　　　　　　じゅぎょう　　　　　 しゅうちゅう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7F2A5EA-1BAE-254C-2BA3-F4D49F920155}"/>
              </a:ext>
            </a:extLst>
          </p:cNvPr>
          <p:cNvSpPr txBox="1"/>
          <p:nvPr/>
        </p:nvSpPr>
        <p:spPr>
          <a:xfrm>
            <a:off x="1607949" y="4534663"/>
            <a:ext cx="752432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し　　　　　　　　　　　　　ひと　　　　　　　　　　　　　　　　　　　　　　　　　　　　　　　　　　　　　こじん　     じょうほう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43017E0-E983-3E1A-CEFF-DFE86388A1BC}"/>
              </a:ext>
            </a:extLst>
          </p:cNvPr>
          <p:cNvSpPr txBox="1"/>
          <p:nvPr/>
        </p:nvSpPr>
        <p:spPr>
          <a:xfrm>
            <a:off x="1432705" y="5034431"/>
            <a:ext cx="76817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 ろうえい　　  　　　　であ　　　　　　　  けい 　 </a:t>
            </a:r>
            <a:r>
              <a:rPr kumimoji="1" lang="ja-JP" altLang="en-US" sz="900" b="1" dirty="0">
                <a:solidFill>
                  <a:srgbClr val="FF0000"/>
                </a:solidFill>
                <a:latin typeface="+mj-ea"/>
                <a:ea typeface="+mj-ea"/>
              </a:rPr>
              <a:t>ひがい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E311478C-1937-5BC7-5ED6-F2F30B20BBE3}"/>
              </a:ext>
            </a:extLst>
          </p:cNvPr>
          <p:cNvSpPr txBox="1"/>
          <p:nvPr/>
        </p:nvSpPr>
        <p:spPr>
          <a:xfrm>
            <a:off x="6660232" y="-45308"/>
            <a:ext cx="15605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chemeClr val="bg1"/>
                </a:solidFill>
                <a:latin typeface="+mj-ea"/>
                <a:ea typeface="+mj-ea"/>
              </a:rPr>
              <a:t>れい</a:t>
            </a:r>
            <a:endParaRPr kumimoji="1" lang="en-US" altLang="ja-JP" sz="1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E45535D-D96D-6FE9-2209-85C54D446416}"/>
              </a:ext>
            </a:extLst>
          </p:cNvPr>
          <p:cNvSpPr txBox="1"/>
          <p:nvPr/>
        </p:nvSpPr>
        <p:spPr>
          <a:xfrm>
            <a:off x="1098850" y="1209650"/>
            <a:ext cx="6720417" cy="4408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kumimoji="1" lang="ja-JP" altLang="en-US" sz="2400" b="1" dirty="0">
                <a:latin typeface="+mj-ea"/>
                <a:ea typeface="+mj-ea"/>
              </a:rPr>
              <a:t>１．ゲームのボイスチャットでの</a:t>
            </a:r>
            <a:r>
              <a:rPr kumimoji="1"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暴言</a:t>
            </a:r>
          </a:p>
          <a:p>
            <a:pPr>
              <a:lnSpc>
                <a:spcPts val="3800"/>
              </a:lnSpc>
            </a:pPr>
            <a:r>
              <a:rPr kumimoji="1" lang="ja-JP" altLang="en-US" sz="2400" b="1" dirty="0">
                <a:latin typeface="+mj-ea"/>
                <a:ea typeface="+mj-ea"/>
              </a:rPr>
              <a:t>２．仲間外れなどの</a:t>
            </a:r>
            <a:r>
              <a:rPr kumimoji="1"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いじめ</a:t>
            </a:r>
            <a:r>
              <a:rPr kumimoji="1" lang="ja-JP" altLang="en-US" sz="2400" b="1" dirty="0">
                <a:latin typeface="+mj-ea"/>
                <a:ea typeface="+mj-ea"/>
              </a:rPr>
              <a:t>や人間関係トラブル</a:t>
            </a:r>
          </a:p>
          <a:p>
            <a:pPr>
              <a:lnSpc>
                <a:spcPts val="3800"/>
              </a:lnSpc>
            </a:pPr>
            <a:r>
              <a:rPr kumimoji="1" lang="ja-JP" altLang="en-US" sz="2400" b="1" dirty="0">
                <a:latin typeface="+mj-ea"/>
                <a:ea typeface="+mj-ea"/>
              </a:rPr>
              <a:t>（</a:t>
            </a:r>
            <a:r>
              <a:rPr kumimoji="1" lang="en-US" altLang="ja-JP" sz="2400" b="1" dirty="0">
                <a:latin typeface="+mj-ea"/>
                <a:ea typeface="+mj-ea"/>
              </a:rPr>
              <a:t>※</a:t>
            </a:r>
            <a:r>
              <a:rPr kumimoji="1" lang="ja-JP" altLang="en-US" sz="2400" b="1" dirty="0">
                <a:latin typeface="+mj-ea"/>
                <a:ea typeface="+mj-ea"/>
              </a:rPr>
              <a:t>１・２は殺し合いをするバトルロイヤル系ゲーム</a:t>
            </a:r>
          </a:p>
          <a:p>
            <a:pPr>
              <a:lnSpc>
                <a:spcPts val="3800"/>
              </a:lnSpc>
            </a:pPr>
            <a:r>
              <a:rPr kumimoji="1" lang="ja-JP" altLang="en-US" sz="2400" b="1" dirty="0">
                <a:latin typeface="+mj-ea"/>
                <a:ea typeface="+mj-ea"/>
              </a:rPr>
              <a:t>　　には特に多い）</a:t>
            </a:r>
          </a:p>
          <a:p>
            <a:pPr>
              <a:lnSpc>
                <a:spcPts val="3800"/>
              </a:lnSpc>
            </a:pPr>
            <a:r>
              <a:rPr kumimoji="1" lang="ja-JP" altLang="en-US" sz="2400" b="1" dirty="0">
                <a:latin typeface="+mj-ea"/>
                <a:ea typeface="+mj-ea"/>
              </a:rPr>
              <a:t>３．保護者に</a:t>
            </a:r>
            <a:r>
              <a:rPr kumimoji="1"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内緒</a:t>
            </a:r>
            <a:r>
              <a:rPr kumimoji="1" lang="ja-JP" altLang="en-US" sz="2400" b="1" dirty="0">
                <a:latin typeface="+mj-ea"/>
                <a:ea typeface="+mj-ea"/>
              </a:rPr>
              <a:t>で高額</a:t>
            </a:r>
            <a:r>
              <a:rPr kumimoji="1"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課金</a:t>
            </a:r>
          </a:p>
          <a:p>
            <a:pPr>
              <a:lnSpc>
                <a:spcPts val="3800"/>
              </a:lnSpc>
            </a:pPr>
            <a:r>
              <a:rPr kumimoji="1" lang="ja-JP" altLang="en-US" sz="2400" b="1" dirty="0">
                <a:latin typeface="+mj-ea"/>
                <a:ea typeface="+mj-ea"/>
              </a:rPr>
              <a:t>４．</a:t>
            </a:r>
            <a:r>
              <a:rPr kumimoji="1"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長時間プレイ</a:t>
            </a:r>
            <a:r>
              <a:rPr kumimoji="1" lang="ja-JP" altLang="en-US" sz="2400" b="1" dirty="0">
                <a:latin typeface="+mj-ea"/>
                <a:ea typeface="+mj-ea"/>
              </a:rPr>
              <a:t>などゲームへの</a:t>
            </a:r>
            <a:r>
              <a:rPr kumimoji="1"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依存</a:t>
            </a:r>
          </a:p>
          <a:p>
            <a:pPr>
              <a:lnSpc>
                <a:spcPts val="3800"/>
              </a:lnSpc>
            </a:pPr>
            <a:r>
              <a:rPr kumimoji="1" lang="ja-JP" altLang="en-US" sz="2400" b="1" dirty="0">
                <a:latin typeface="+mj-ea"/>
                <a:ea typeface="+mj-ea"/>
              </a:rPr>
              <a:t>５．</a:t>
            </a:r>
            <a:r>
              <a:rPr kumimoji="1"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寝不足</a:t>
            </a:r>
            <a:r>
              <a:rPr kumimoji="1" lang="ja-JP" altLang="en-US" sz="2400" b="1" dirty="0">
                <a:latin typeface="+mj-ea"/>
                <a:ea typeface="+mj-ea"/>
              </a:rPr>
              <a:t>のため授業に集中できない</a:t>
            </a:r>
          </a:p>
          <a:p>
            <a:pPr>
              <a:lnSpc>
                <a:spcPts val="3800"/>
              </a:lnSpc>
            </a:pPr>
            <a:r>
              <a:rPr kumimoji="1" lang="ja-JP" altLang="en-US" sz="2400" b="1" dirty="0">
                <a:latin typeface="+mj-ea"/>
                <a:ea typeface="+mj-ea"/>
              </a:rPr>
              <a:t>６．知らない人とプレイすることでの個人情報</a:t>
            </a:r>
          </a:p>
          <a:p>
            <a:pPr>
              <a:lnSpc>
                <a:spcPts val="3800"/>
              </a:lnSpc>
            </a:pPr>
            <a:r>
              <a:rPr kumimoji="1" lang="ja-JP" altLang="en-US" sz="2400" b="1" dirty="0">
                <a:latin typeface="+mj-ea"/>
                <a:ea typeface="+mj-ea"/>
              </a:rPr>
              <a:t>　漏洩や出会い系</a:t>
            </a:r>
            <a:r>
              <a:rPr kumimoji="1"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被害</a:t>
            </a:r>
            <a:r>
              <a:rPr kumimoji="1" lang="ja-JP" altLang="en-US" sz="2400" b="1" dirty="0">
                <a:latin typeface="+mj-ea"/>
                <a:ea typeface="+mj-ea"/>
              </a:rPr>
              <a:t>　　　　など</a:t>
            </a:r>
          </a:p>
        </p:txBody>
      </p:sp>
      <p:sp>
        <p:nvSpPr>
          <p:cNvPr id="5" name="フッター プレースホルダー 2">
            <a:extLst>
              <a:ext uri="{FF2B5EF4-FFF2-40B4-BE49-F238E27FC236}">
                <a16:creationId xmlns:a16="http://schemas.microsoft.com/office/drawing/2014/main" id="{96FC1A88-5D7B-B59E-44FA-407610A71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832" y="6520259"/>
            <a:ext cx="3086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2813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 panose="020F0502020204030204" pitchFamily="34" charset="0"/>
              <a:buChar char=" "/>
              <a:defRPr kumimoji="1" sz="20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8258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56673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749300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931863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3890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18462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3034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7606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ja-JP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岐阜県教育委員会　学校安全課</a:t>
            </a:r>
          </a:p>
        </p:txBody>
      </p:sp>
      <p:sp>
        <p:nvSpPr>
          <p:cNvPr id="7" name="フッター プレースホルダー 2">
            <a:extLst>
              <a:ext uri="{FF2B5EF4-FFF2-40B4-BE49-F238E27FC236}">
                <a16:creationId xmlns:a16="http://schemas.microsoft.com/office/drawing/2014/main" id="{4A45D38B-678F-0953-2363-0F1A75438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8942" y="6425895"/>
            <a:ext cx="2367880" cy="188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2813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 panose="020F0502020204030204" pitchFamily="34" charset="0"/>
              <a:buChar char=" "/>
              <a:defRPr kumimoji="1" sz="20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8258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56673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749300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931863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3890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18462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3034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7606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ja-JP" altLang="en-US" sz="600" b="1" dirty="0">
                <a:solidFill>
                  <a:schemeClr val="bg1"/>
                </a:solidFill>
                <a:latin typeface="+mj-ea"/>
                <a:ea typeface="+mj-ea"/>
              </a:rPr>
              <a:t>ぎふけんきょういくいいんかい　　　　　　がっこうあんぜんか</a:t>
            </a:r>
          </a:p>
        </p:txBody>
      </p:sp>
      <p:sp>
        <p:nvSpPr>
          <p:cNvPr id="11" name="四角形: 1 つの角を切り取る 10">
            <a:extLst>
              <a:ext uri="{FF2B5EF4-FFF2-40B4-BE49-F238E27FC236}">
                <a16:creationId xmlns:a16="http://schemas.microsoft.com/office/drawing/2014/main" id="{8F777E7E-DE11-5B93-9261-8863CAE80D07}"/>
              </a:ext>
            </a:extLst>
          </p:cNvPr>
          <p:cNvSpPr/>
          <p:nvPr/>
        </p:nvSpPr>
        <p:spPr>
          <a:xfrm>
            <a:off x="1076099" y="5866581"/>
            <a:ext cx="5181325" cy="296599"/>
          </a:xfrm>
          <a:prstGeom prst="snip1Rect">
            <a:avLst/>
          </a:prstGeom>
          <a:solidFill>
            <a:schemeClr val="accent1">
              <a:lumMod val="20000"/>
              <a:lumOff val="80000"/>
            </a:schemeClr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4283826-2637-52B4-5612-071276BD630B}"/>
              </a:ext>
            </a:extLst>
          </p:cNvPr>
          <p:cNvSpPr txBox="1"/>
          <p:nvPr/>
        </p:nvSpPr>
        <p:spPr>
          <a:xfrm>
            <a:off x="1117713" y="5949280"/>
            <a:ext cx="53985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b="1" dirty="0">
                <a:solidFill>
                  <a:srgbClr val="FF0000"/>
                </a:solidFill>
                <a:latin typeface="+mn-ea"/>
                <a:ea typeface="+mn-ea"/>
              </a:rPr>
              <a:t>※</a:t>
            </a:r>
            <a:r>
              <a:rPr kumimoji="1" lang="ja-JP" altLang="en-US" sz="800" b="1" dirty="0">
                <a:solidFill>
                  <a:srgbClr val="FF0000"/>
                </a:solidFill>
                <a:latin typeface="+mn-ea"/>
                <a:ea typeface="+mn-ea"/>
              </a:rPr>
              <a:t>課金</a:t>
            </a:r>
            <a:r>
              <a:rPr kumimoji="1" lang="en-US" altLang="ja-JP" sz="800" b="1" dirty="0">
                <a:solidFill>
                  <a:srgbClr val="FF0000"/>
                </a:solidFill>
                <a:latin typeface="+mn-ea"/>
                <a:ea typeface="+mn-ea"/>
              </a:rPr>
              <a:t>=</a:t>
            </a:r>
            <a:r>
              <a:rPr kumimoji="1" lang="ja-JP" altLang="en-US" sz="800" b="1" dirty="0">
                <a:solidFill>
                  <a:srgbClr val="FF0000"/>
                </a:solidFill>
                <a:latin typeface="+mn-ea"/>
                <a:ea typeface="+mn-ea"/>
              </a:rPr>
              <a:t>　ゲームやアプリなどのデジタルコンテンツを利用するために、お金を支払うことを指します。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E1B93FF-9EA3-A7C2-DD7C-8D3D9D894668}"/>
              </a:ext>
            </a:extLst>
          </p:cNvPr>
          <p:cNvSpPr txBox="1"/>
          <p:nvPr/>
        </p:nvSpPr>
        <p:spPr>
          <a:xfrm>
            <a:off x="1210829" y="5887621"/>
            <a:ext cx="597666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00" b="1" dirty="0">
                <a:solidFill>
                  <a:srgbClr val="FF0000"/>
                </a:solidFill>
                <a:latin typeface="+mn-ea"/>
                <a:ea typeface="+mn-ea"/>
              </a:rPr>
              <a:t>かきん　　　　　　　　　　　　　　　　　　　　　　　　　　　　　　　　　　　　　　　　　　　　　　　りよう　　　　　　　　　　　　　　　 かね     しはら　　　　　　　　　さ　</a:t>
            </a:r>
          </a:p>
        </p:txBody>
      </p:sp>
      <p:sp>
        <p:nvSpPr>
          <p:cNvPr id="16" name="フッター プレースホルダー 2">
            <a:extLst>
              <a:ext uri="{FF2B5EF4-FFF2-40B4-BE49-F238E27FC236}">
                <a16:creationId xmlns:a16="http://schemas.microsoft.com/office/drawing/2014/main" id="{F6297F76-321F-D513-6B47-F7E5F42EE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64342" y="5360098"/>
            <a:ext cx="334312" cy="188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2813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 panose="020F0502020204030204" pitchFamily="34" charset="0"/>
              <a:buChar char=" "/>
              <a:defRPr kumimoji="1" sz="20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8258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56673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749300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931863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3890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18462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3034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7606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en-US" altLang="ja-JP" sz="800" b="1" dirty="0">
                <a:solidFill>
                  <a:srgbClr val="FF0000"/>
                </a:solidFill>
                <a:latin typeface="+mj-ea"/>
                <a:ea typeface="+mj-ea"/>
              </a:rPr>
              <a:t>※</a:t>
            </a:r>
            <a:endParaRPr lang="ja-JP" altLang="en-US" sz="8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108189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>
            <a:extLst>
              <a:ext uri="{FF2B5EF4-FFF2-40B4-BE49-F238E27FC236}">
                <a16:creationId xmlns:a16="http://schemas.microsoft.com/office/drawing/2014/main" id="{07311B0F-05C4-D2F1-43E2-26402AB7C8C0}"/>
              </a:ext>
            </a:extLst>
          </p:cNvPr>
          <p:cNvSpPr/>
          <p:nvPr/>
        </p:nvSpPr>
        <p:spPr>
          <a:xfrm>
            <a:off x="8954" y="838200"/>
            <a:ext cx="4995094" cy="5471120"/>
          </a:xfrm>
          <a:prstGeom prst="rtTriangle">
            <a:avLst/>
          </a:prstGeom>
          <a:pattFill prst="dotGrid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11267" name="正方形/長方形 2"/>
          <p:cNvGrpSpPr>
            <a:grpSpLocks/>
          </p:cNvGrpSpPr>
          <p:nvPr/>
        </p:nvGrpSpPr>
        <p:grpSpPr bwMode="auto">
          <a:xfrm>
            <a:off x="-30163" y="-30163"/>
            <a:ext cx="9240838" cy="868363"/>
            <a:chOff x="-19" y="-19"/>
            <a:chExt cx="5821" cy="914"/>
          </a:xfrm>
        </p:grpSpPr>
        <p:pic>
          <p:nvPicPr>
            <p:cNvPr id="11271" name="正方形/長方形 2"/>
            <p:cNvPicPr preferRelativeResize="0"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" y="-19"/>
              <a:ext cx="5821" cy="9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9922" name="Rectangle 834"/>
            <p:cNvSpPr>
              <a:spLocks noChangeArrowheads="1"/>
            </p:cNvSpPr>
            <p:nvPr/>
          </p:nvSpPr>
          <p:spPr bwMode="auto">
            <a:xfrm>
              <a:off x="0" y="-1"/>
              <a:ext cx="5760" cy="8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buSzPct val="100000"/>
                <a:defRPr/>
              </a:pPr>
              <a:r>
                <a:rPr lang="ja-JP" altLang="en-US" sz="3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ea"/>
                  <a:ea typeface="+mj-ea"/>
                </a:rPr>
                <a:t>⑥考えてみよう！</a:t>
              </a:r>
            </a:p>
          </p:txBody>
        </p:sp>
      </p:grpSp>
      <p:sp>
        <p:nvSpPr>
          <p:cNvPr id="16" name="正方形/長方形 15"/>
          <p:cNvSpPr/>
          <p:nvPr/>
        </p:nvSpPr>
        <p:spPr>
          <a:xfrm>
            <a:off x="755576" y="1547696"/>
            <a:ext cx="8064896" cy="3975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ts val="5900"/>
              </a:lnSpc>
              <a:buSzPct val="100000"/>
              <a:defRPr/>
            </a:pPr>
            <a:r>
              <a:rPr lang="ja-JP" altLang="en-US" sz="40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ctr" rotWithShape="0">
                    <a:schemeClr val="tx1"/>
                  </a:outerShdw>
                </a:effectLst>
                <a:latin typeface="+mj-ea"/>
                <a:ea typeface="+mj-ea"/>
              </a:rPr>
              <a:t>オンラインゲームで、トラブルを起こさないようにするためには、どうすることが必要だと思いますか？</a:t>
            </a:r>
            <a:endParaRPr lang="en-US" altLang="ja-JP" sz="4000" b="1" dirty="0">
              <a:ln w="9525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5400000" algn="ctr" rotWithShape="0">
                  <a:schemeClr val="tx1"/>
                </a:outerShdw>
              </a:effectLst>
              <a:latin typeface="+mj-ea"/>
              <a:ea typeface="+mj-ea"/>
            </a:endParaRPr>
          </a:p>
          <a:p>
            <a:pPr eaLnBrk="1" hangingPunct="1">
              <a:lnSpc>
                <a:spcPts val="6900"/>
              </a:lnSpc>
              <a:buSzPct val="100000"/>
              <a:defRPr/>
            </a:pPr>
            <a:endParaRPr lang="en-US" altLang="ja-JP" sz="3000" b="1" dirty="0">
              <a:ln w="9525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outerShdw blurRad="50800" dist="38100" dir="5400000" algn="ctr" rotWithShape="0">
                  <a:schemeClr val="tx1"/>
                </a:outerShdw>
              </a:effectLst>
              <a:latin typeface="+mj-ea"/>
              <a:ea typeface="+mj-ea"/>
            </a:endParaRPr>
          </a:p>
          <a:p>
            <a:pPr eaLnBrk="1" hangingPunct="1">
              <a:lnSpc>
                <a:spcPts val="6900"/>
              </a:lnSpc>
              <a:buSzPct val="100000"/>
              <a:defRPr/>
            </a:pPr>
            <a:r>
              <a:rPr lang="ja-JP" altLang="en-US" sz="3000" spc="-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Ｑ１で出したトラブルの解決方法を考えてみよう。</a:t>
            </a:r>
            <a:endParaRPr lang="en-US" altLang="ja-JP" sz="3000" spc="-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1269" name="テキスト ボックス 7"/>
          <p:cNvSpPr txBox="1">
            <a:spLocks noChangeArrowheads="1"/>
          </p:cNvSpPr>
          <p:nvPr/>
        </p:nvSpPr>
        <p:spPr bwMode="auto">
          <a:xfrm>
            <a:off x="80962" y="878374"/>
            <a:ext cx="1322686" cy="707886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kumimoji="1" lang="ja-JP" altLang="en-US" sz="4000" dirty="0">
                <a:solidFill>
                  <a:srgbClr val="002060"/>
                </a:solidFill>
                <a:latin typeface="+mj-ea"/>
                <a:ea typeface="+mj-ea"/>
              </a:rPr>
              <a:t>Ｑ．２</a:t>
            </a:r>
            <a:endParaRPr kumimoji="1" lang="en-US" altLang="ja-JP" sz="4000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7C1BDC2-2C6D-47AB-86B6-53D3103F90C0}"/>
              </a:ext>
            </a:extLst>
          </p:cNvPr>
          <p:cNvSpPr txBox="1"/>
          <p:nvPr/>
        </p:nvSpPr>
        <p:spPr>
          <a:xfrm>
            <a:off x="7523187" y="1484784"/>
            <a:ext cx="15133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rgbClr val="FF0000"/>
                </a:solidFill>
                <a:latin typeface="+mj-ea"/>
                <a:ea typeface="+mj-ea"/>
              </a:rPr>
              <a:t>お</a:t>
            </a:r>
            <a:endParaRPr kumimoji="1" lang="en-US" altLang="ja-JP" sz="11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2C67924-A2B1-FAA5-0D55-DB2DC2AF3A43}"/>
              </a:ext>
            </a:extLst>
          </p:cNvPr>
          <p:cNvSpPr txBox="1"/>
          <p:nvPr/>
        </p:nvSpPr>
        <p:spPr>
          <a:xfrm>
            <a:off x="2339752" y="3016730"/>
            <a:ext cx="842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rgbClr val="FF0000"/>
                </a:solidFill>
                <a:latin typeface="+mj-ea"/>
                <a:ea typeface="+mj-ea"/>
              </a:rPr>
              <a:t>ひつよう</a:t>
            </a:r>
            <a:endParaRPr kumimoji="1" lang="en-US" altLang="ja-JP" sz="11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E27A253-16C5-24D6-58CF-11E6DE469A8A}"/>
              </a:ext>
            </a:extLst>
          </p:cNvPr>
          <p:cNvSpPr txBox="1"/>
          <p:nvPr/>
        </p:nvSpPr>
        <p:spPr>
          <a:xfrm>
            <a:off x="4067944" y="3007007"/>
            <a:ext cx="842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rgbClr val="FF0000"/>
                </a:solidFill>
                <a:latin typeface="+mj-ea"/>
                <a:ea typeface="+mj-ea"/>
              </a:rPr>
              <a:t>おも</a:t>
            </a:r>
            <a:endParaRPr kumimoji="1" lang="en-US" altLang="ja-JP" sz="11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121487B-CF0E-D7AB-31BE-36607D9195FB}"/>
              </a:ext>
            </a:extLst>
          </p:cNvPr>
          <p:cNvSpPr txBox="1"/>
          <p:nvPr/>
        </p:nvSpPr>
        <p:spPr>
          <a:xfrm>
            <a:off x="1763688" y="4820315"/>
            <a:ext cx="842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だ</a:t>
            </a:r>
            <a:endParaRPr kumimoji="1" lang="en-US" altLang="ja-JP" sz="1100" b="1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4132263-866B-517C-0C21-E5E51C2303AD}"/>
              </a:ext>
            </a:extLst>
          </p:cNvPr>
          <p:cNvSpPr txBox="1"/>
          <p:nvPr/>
        </p:nvSpPr>
        <p:spPr>
          <a:xfrm>
            <a:off x="4283968" y="4820315"/>
            <a:ext cx="20294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かいけつ　　 ほうほう</a:t>
            </a:r>
            <a:endParaRPr kumimoji="1" lang="en-US" altLang="ja-JP" sz="1100" b="1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8BF3B2F-7900-2F95-3067-059AD4D6DADE}"/>
              </a:ext>
            </a:extLst>
          </p:cNvPr>
          <p:cNvSpPr txBox="1"/>
          <p:nvPr/>
        </p:nvSpPr>
        <p:spPr>
          <a:xfrm>
            <a:off x="5967364" y="4820315"/>
            <a:ext cx="842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かんが</a:t>
            </a:r>
            <a:endParaRPr kumimoji="1" lang="en-US" altLang="ja-JP" sz="1100" b="1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E71209C-4F7A-28DD-8349-472B171C6672}"/>
              </a:ext>
            </a:extLst>
          </p:cNvPr>
          <p:cNvSpPr txBox="1"/>
          <p:nvPr/>
        </p:nvSpPr>
        <p:spPr>
          <a:xfrm>
            <a:off x="611560" y="-12700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solidFill>
                  <a:schemeClr val="bg1"/>
                </a:solidFill>
                <a:latin typeface="+mj-ea"/>
                <a:ea typeface="+mj-ea"/>
              </a:rPr>
              <a:t>かんが</a:t>
            </a:r>
            <a:endParaRPr kumimoji="1" lang="en-US" altLang="ja-JP" sz="8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9" name="フッター プレースホルダー 2">
            <a:extLst>
              <a:ext uri="{FF2B5EF4-FFF2-40B4-BE49-F238E27FC236}">
                <a16:creationId xmlns:a16="http://schemas.microsoft.com/office/drawing/2014/main" id="{4B59D08B-0CE9-237D-5089-CB0C5F41B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832" y="6520259"/>
            <a:ext cx="3086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2813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 panose="020F0502020204030204" pitchFamily="34" charset="0"/>
              <a:buChar char=" "/>
              <a:defRPr kumimoji="1" sz="20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8258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56673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749300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931863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3890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18462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3034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7606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ja-JP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岐阜県教育委員会　学校安全課</a:t>
            </a:r>
          </a:p>
        </p:txBody>
      </p:sp>
      <p:sp>
        <p:nvSpPr>
          <p:cNvPr id="11" name="フッター プレースホルダー 2">
            <a:extLst>
              <a:ext uri="{FF2B5EF4-FFF2-40B4-BE49-F238E27FC236}">
                <a16:creationId xmlns:a16="http://schemas.microsoft.com/office/drawing/2014/main" id="{0196FD60-C0AF-3A9F-B653-171DF9AB3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8942" y="6425895"/>
            <a:ext cx="2367880" cy="188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2813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 panose="020F0502020204030204" pitchFamily="34" charset="0"/>
              <a:buChar char=" "/>
              <a:defRPr kumimoji="1" sz="20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8258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56673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749300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931863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3890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18462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3034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7606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ja-JP" altLang="en-US" sz="600" b="1" dirty="0">
                <a:solidFill>
                  <a:schemeClr val="bg1"/>
                </a:solidFill>
                <a:latin typeface="+mj-ea"/>
                <a:ea typeface="+mj-ea"/>
              </a:rPr>
              <a:t>ぎふけんきょういくいいんかい　　　　　　がっこうあんぜんか</a:t>
            </a:r>
          </a:p>
        </p:txBody>
      </p:sp>
    </p:spTree>
    <p:extLst>
      <p:ext uri="{BB962C8B-B14F-4D97-AF65-F5344CB8AC3E}">
        <p14:creationId xmlns:p14="http://schemas.microsoft.com/office/powerpoint/2010/main" val="3683511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直角三角形 11">
            <a:extLst>
              <a:ext uri="{FF2B5EF4-FFF2-40B4-BE49-F238E27FC236}">
                <a16:creationId xmlns:a16="http://schemas.microsoft.com/office/drawing/2014/main" id="{C8287196-4618-69D7-198C-5A2C34306811}"/>
              </a:ext>
            </a:extLst>
          </p:cNvPr>
          <p:cNvSpPr/>
          <p:nvPr/>
        </p:nvSpPr>
        <p:spPr>
          <a:xfrm>
            <a:off x="8954" y="838200"/>
            <a:ext cx="4995094" cy="5471120"/>
          </a:xfrm>
          <a:prstGeom prst="rtTriangle">
            <a:avLst/>
          </a:prstGeom>
          <a:blipFill dpi="0" rotWithShape="1">
            <a:blip r:embed="rId2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13315" name="正方形/長方形 2"/>
          <p:cNvGrpSpPr>
            <a:grpSpLocks/>
          </p:cNvGrpSpPr>
          <p:nvPr/>
        </p:nvGrpSpPr>
        <p:grpSpPr bwMode="auto">
          <a:xfrm>
            <a:off x="-30163" y="-30163"/>
            <a:ext cx="9240838" cy="868363"/>
            <a:chOff x="-19" y="-19"/>
            <a:chExt cx="5821" cy="914"/>
          </a:xfrm>
        </p:grpSpPr>
        <p:pic>
          <p:nvPicPr>
            <p:cNvPr id="13317" name="正方形/長方形 2"/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" y="-19"/>
              <a:ext cx="5821" cy="9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9922" name="Rectangle 834"/>
            <p:cNvSpPr>
              <a:spLocks noChangeArrowheads="1"/>
            </p:cNvSpPr>
            <p:nvPr/>
          </p:nvSpPr>
          <p:spPr bwMode="auto">
            <a:xfrm>
              <a:off x="0" y="-1"/>
              <a:ext cx="5760" cy="8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buSzPct val="100000"/>
                <a:defRPr/>
              </a:pPr>
              <a:r>
                <a:rPr lang="ja-JP" altLang="en-US" sz="3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ea"/>
                  <a:ea typeface="+mj-ea"/>
                </a:rPr>
                <a:t>⑦トラブルを起こさないために　その１</a:t>
              </a:r>
            </a:p>
          </p:txBody>
        </p: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6ABE4DC-E033-539D-D0FF-A4D82C1409E2}"/>
              </a:ext>
            </a:extLst>
          </p:cNvPr>
          <p:cNvSpPr txBox="1"/>
          <p:nvPr/>
        </p:nvSpPr>
        <p:spPr>
          <a:xfrm>
            <a:off x="1638579" y="1127539"/>
            <a:ext cx="75243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rgbClr val="FF0000"/>
                </a:solidFill>
                <a:latin typeface="+mj-ea"/>
                <a:ea typeface="+mj-ea"/>
              </a:rPr>
              <a:t>じぶん　　　　　　　　たいど　　　　　　　ちゅうい　　　　　　</a:t>
            </a:r>
            <a:endParaRPr kumimoji="1" lang="en-US" altLang="ja-JP" sz="9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DD3B323-3D93-C8A1-9B86-6E80EDCECCDA}"/>
              </a:ext>
            </a:extLst>
          </p:cNvPr>
          <p:cNvSpPr txBox="1"/>
          <p:nvPr/>
        </p:nvSpPr>
        <p:spPr>
          <a:xfrm>
            <a:off x="1259632" y="1592213"/>
            <a:ext cx="77707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ぼうげん　　　   は　　　　　　　　 　　　  ひと　     　めいわく　　　　　　　　　　　　　　　　　    　　　　こうい</a:t>
            </a:r>
            <a:endParaRPr kumimoji="1" lang="en-US" altLang="ja-JP" sz="900" b="1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8CDB453-69C8-F6B9-7B94-0A31A92C73CF}"/>
              </a:ext>
            </a:extLst>
          </p:cNvPr>
          <p:cNvSpPr txBox="1"/>
          <p:nvPr/>
        </p:nvSpPr>
        <p:spPr>
          <a:xfrm>
            <a:off x="1590669" y="2777370"/>
            <a:ext cx="75533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rgbClr val="FF0000"/>
                </a:solidFill>
                <a:latin typeface="+mj-ea"/>
                <a:ea typeface="+mj-ea"/>
              </a:rPr>
              <a:t> かきん　　　　　　　　ちゅうい</a:t>
            </a:r>
            <a:endParaRPr kumimoji="1" lang="en-US" altLang="ja-JP" sz="8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19FD2E9-8571-1C37-AF6B-2F83428B3068}"/>
              </a:ext>
            </a:extLst>
          </p:cNvPr>
          <p:cNvSpPr txBox="1"/>
          <p:nvPr/>
        </p:nvSpPr>
        <p:spPr>
          <a:xfrm>
            <a:off x="1115616" y="2002832"/>
            <a:ext cx="80001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ぼうげん　　　　　　　　　　　　　　　　　　 　 　おく　　　　　　　　　　　　　　　　　　　　　　　　　 　　 　　　ない</a:t>
            </a:r>
            <a:endParaRPr kumimoji="1" lang="en-US" altLang="ja-JP" sz="800" b="1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E4DB884-8F2A-9DC8-560A-1C1634E88057}"/>
              </a:ext>
            </a:extLst>
          </p:cNvPr>
          <p:cNvSpPr txBox="1"/>
          <p:nvPr/>
        </p:nvSpPr>
        <p:spPr>
          <a:xfrm>
            <a:off x="1264968" y="4447029"/>
            <a:ext cx="78108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 まいにち　　　　　　　　　　　　　　　　　　　　　　　　　　　　　　　　　　　　　　　　　　　　　　　　　　もうそう    がいねん　　　 　  す</a:t>
            </a:r>
            <a:endParaRPr kumimoji="1" lang="en-US" altLang="ja-JP" sz="800" b="1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5D741BF-7125-13AB-9519-D38B44A9845C}"/>
              </a:ext>
            </a:extLst>
          </p:cNvPr>
          <p:cNvSpPr txBox="1"/>
          <p:nvPr/>
        </p:nvSpPr>
        <p:spPr>
          <a:xfrm>
            <a:off x="1333133" y="3236235"/>
            <a:ext cx="77427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かきん　　　　　　　 うむ　　　　　　 きんがく　　　　　　　　　　　　　　ほごしゃ　 　　　 　   そうだん　　　　　　　　き　 　　　　　　　かく                   かきん</a:t>
            </a:r>
            <a:endParaRPr kumimoji="1" lang="en-US" altLang="ja-JP" sz="800" b="1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377B65D-6B34-C2A2-9A88-AB2FE3B80AD6}"/>
              </a:ext>
            </a:extLst>
          </p:cNvPr>
          <p:cNvSpPr txBox="1"/>
          <p:nvPr/>
        </p:nvSpPr>
        <p:spPr>
          <a:xfrm>
            <a:off x="1570345" y="4014434"/>
            <a:ext cx="75454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rgbClr val="FF0000"/>
                </a:solidFill>
                <a:latin typeface="+mj-ea"/>
                <a:ea typeface="+mj-ea"/>
              </a:rPr>
              <a:t>あそ　　　　　　　　　　　　　　　　　　　ちゅうい</a:t>
            </a:r>
            <a:endParaRPr kumimoji="1" lang="en-US" altLang="ja-JP" sz="8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2E3AE44-265E-1B0E-5AD9-89C136ADF932}"/>
              </a:ext>
            </a:extLst>
          </p:cNvPr>
          <p:cNvSpPr txBox="1"/>
          <p:nvPr/>
        </p:nvSpPr>
        <p:spPr>
          <a:xfrm>
            <a:off x="1182894" y="4862101"/>
            <a:ext cx="79231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じかん　　　　 　き　　　　　　　　　あそ</a:t>
            </a:r>
            <a:endParaRPr kumimoji="1" lang="en-US" altLang="ja-JP" sz="800" b="1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C6FC8C9-3A76-22AE-32E8-3D185189CC13}"/>
              </a:ext>
            </a:extLst>
          </p:cNvPr>
          <p:cNvSpPr txBox="1"/>
          <p:nvPr/>
        </p:nvSpPr>
        <p:spPr>
          <a:xfrm>
            <a:off x="2555776" y="0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solidFill>
                  <a:schemeClr val="bg1"/>
                </a:solidFill>
                <a:latin typeface="+mj-ea"/>
                <a:ea typeface="+mj-ea"/>
              </a:rPr>
              <a:t>お</a:t>
            </a:r>
            <a:endParaRPr kumimoji="1" lang="en-US" altLang="ja-JP" sz="8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FA6FAED-1722-6632-778A-2128A472EE89}"/>
              </a:ext>
            </a:extLst>
          </p:cNvPr>
          <p:cNvSpPr txBox="1"/>
          <p:nvPr/>
        </p:nvSpPr>
        <p:spPr>
          <a:xfrm>
            <a:off x="1043608" y="1233431"/>
            <a:ext cx="7056784" cy="4136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kumimoji="1" lang="ja-JP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１．自分の態度に注意</a:t>
            </a:r>
          </a:p>
          <a:p>
            <a:pPr>
              <a:lnSpc>
                <a:spcPts val="3200"/>
              </a:lnSpc>
            </a:pPr>
            <a:r>
              <a:rPr kumimoji="1" lang="ja-JP" altLang="en-US" sz="2200" dirty="0">
                <a:latin typeface="+mn-ea"/>
                <a:ea typeface="+mn-ea"/>
              </a:rPr>
              <a:t>　</a:t>
            </a:r>
            <a:r>
              <a:rPr kumimoji="1" lang="ja-JP" altLang="en-US" sz="2000" dirty="0">
                <a:latin typeface="+mn-ea"/>
                <a:ea typeface="+mn-ea"/>
              </a:rPr>
              <a:t>暴言を吐いたり、人に迷惑をかけたりする行為はやめましょう。</a:t>
            </a:r>
            <a:r>
              <a:rPr kumimoji="1" lang="ja-JP" altLang="en-US" sz="2000" spc="30" dirty="0">
                <a:latin typeface="+mn-ea"/>
                <a:ea typeface="+mn-ea"/>
              </a:rPr>
              <a:t>暴言メッセージを送ってきたり、ゲーム内であおってきたりする</a:t>
            </a:r>
            <a:r>
              <a:rPr kumimoji="1" lang="ja-JP" altLang="en-US" sz="2000" dirty="0">
                <a:latin typeface="+mn-ea"/>
                <a:ea typeface="+mn-ea"/>
              </a:rPr>
              <a:t>場合は、全て無視しましょう。</a:t>
            </a:r>
          </a:p>
          <a:p>
            <a:pPr>
              <a:lnSpc>
                <a:spcPts val="3200"/>
              </a:lnSpc>
            </a:pPr>
            <a:r>
              <a:rPr kumimoji="1" lang="ja-JP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２．課金に注意</a:t>
            </a:r>
          </a:p>
          <a:p>
            <a:pPr>
              <a:lnSpc>
                <a:spcPts val="3200"/>
              </a:lnSpc>
            </a:pPr>
            <a:r>
              <a:rPr kumimoji="1" lang="ja-JP" altLang="en-US" sz="2200" dirty="0">
                <a:latin typeface="+mn-ea"/>
                <a:ea typeface="+mn-ea"/>
              </a:rPr>
              <a:t>　</a:t>
            </a:r>
            <a:r>
              <a:rPr kumimoji="1" lang="ja-JP" altLang="en-US" sz="2000" dirty="0">
                <a:latin typeface="+mn-ea"/>
                <a:ea typeface="+mn-ea"/>
              </a:rPr>
              <a:t>課金の有無、金額などは保護者と相談して決め、隠れて課金しないようにしましょう。</a:t>
            </a:r>
          </a:p>
          <a:p>
            <a:pPr>
              <a:lnSpc>
                <a:spcPts val="3200"/>
              </a:lnSpc>
            </a:pPr>
            <a:r>
              <a:rPr kumimoji="1" lang="ja-JP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３．遊びすぎに注意</a:t>
            </a:r>
          </a:p>
          <a:p>
            <a:pPr>
              <a:lnSpc>
                <a:spcPts val="3200"/>
              </a:lnSpc>
            </a:pPr>
            <a:r>
              <a:rPr kumimoji="1" lang="ja-JP" altLang="en-US" sz="2200" dirty="0">
                <a:latin typeface="+mn-ea"/>
                <a:ea typeface="+mn-ea"/>
              </a:rPr>
              <a:t>　</a:t>
            </a:r>
            <a:r>
              <a:rPr kumimoji="1" lang="ja-JP" altLang="en-US" sz="2000" spc="-100" dirty="0">
                <a:latin typeface="+mn-ea"/>
                <a:ea typeface="+mn-ea"/>
              </a:rPr>
              <a:t>毎日プレイしなくてはいけない！という妄想概念は捨てて、</a:t>
            </a:r>
          </a:p>
          <a:p>
            <a:pPr>
              <a:lnSpc>
                <a:spcPts val="3200"/>
              </a:lnSpc>
            </a:pPr>
            <a:r>
              <a:rPr kumimoji="1" lang="ja-JP" altLang="en-US" sz="2000" dirty="0">
                <a:latin typeface="+mn-ea"/>
                <a:ea typeface="+mn-ea"/>
              </a:rPr>
              <a:t>時間を決めて遊びましょう。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F6A12D8-3527-8693-E0B3-7E66A5925805}"/>
              </a:ext>
            </a:extLst>
          </p:cNvPr>
          <p:cNvSpPr txBox="1"/>
          <p:nvPr/>
        </p:nvSpPr>
        <p:spPr>
          <a:xfrm>
            <a:off x="1164087" y="2415550"/>
            <a:ext cx="79337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ばあい　　　　　　　  すべ　　　　　　むし</a:t>
            </a:r>
            <a:endParaRPr kumimoji="1" lang="en-US" altLang="ja-JP" sz="800" b="1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8" name="フッター プレースホルダー 2">
            <a:extLst>
              <a:ext uri="{FF2B5EF4-FFF2-40B4-BE49-F238E27FC236}">
                <a16:creationId xmlns:a16="http://schemas.microsoft.com/office/drawing/2014/main" id="{FD4C84D5-1F5E-BDC3-1E06-6A64F7AA0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832" y="6520259"/>
            <a:ext cx="3086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2813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 panose="020F0502020204030204" pitchFamily="34" charset="0"/>
              <a:buChar char=" "/>
              <a:defRPr kumimoji="1" sz="20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8258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56673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749300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931863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3890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18462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3034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7606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ja-JP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岐阜県教育委員会　学校安全課</a:t>
            </a:r>
          </a:p>
        </p:txBody>
      </p:sp>
      <p:sp>
        <p:nvSpPr>
          <p:cNvPr id="15" name="フッター プレースホルダー 2">
            <a:extLst>
              <a:ext uri="{FF2B5EF4-FFF2-40B4-BE49-F238E27FC236}">
                <a16:creationId xmlns:a16="http://schemas.microsoft.com/office/drawing/2014/main" id="{163F5624-2BB3-0E55-9720-890C0A359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8942" y="6425895"/>
            <a:ext cx="2367880" cy="188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2813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 panose="020F0502020204030204" pitchFamily="34" charset="0"/>
              <a:buChar char=" "/>
              <a:defRPr kumimoji="1" sz="20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8258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56673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749300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931863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3890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18462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3034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7606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ja-JP" altLang="en-US" sz="600" b="1" dirty="0">
                <a:solidFill>
                  <a:schemeClr val="bg1"/>
                </a:solidFill>
                <a:latin typeface="+mj-ea"/>
                <a:ea typeface="+mj-ea"/>
              </a:rPr>
              <a:t>ぎふけんきょういくいいんかい　　　　　　がっこうあんぜんか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直角三角形 14">
            <a:extLst>
              <a:ext uri="{FF2B5EF4-FFF2-40B4-BE49-F238E27FC236}">
                <a16:creationId xmlns:a16="http://schemas.microsoft.com/office/drawing/2014/main" id="{8F508C92-76F7-D1AA-AA27-51EBFBBDAD48}"/>
              </a:ext>
            </a:extLst>
          </p:cNvPr>
          <p:cNvSpPr/>
          <p:nvPr/>
        </p:nvSpPr>
        <p:spPr>
          <a:xfrm>
            <a:off x="8954" y="838200"/>
            <a:ext cx="4995094" cy="5471120"/>
          </a:xfrm>
          <a:prstGeom prst="rtTriangle">
            <a:avLst/>
          </a:prstGeom>
          <a:blipFill dpi="0" rotWithShape="1">
            <a:blip r:embed="rId2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3315" name="正方形/長方形 2"/>
          <p:cNvGrpSpPr>
            <a:grpSpLocks/>
          </p:cNvGrpSpPr>
          <p:nvPr/>
        </p:nvGrpSpPr>
        <p:grpSpPr bwMode="auto">
          <a:xfrm>
            <a:off x="-30163" y="-30163"/>
            <a:ext cx="9240838" cy="868363"/>
            <a:chOff x="-19" y="-19"/>
            <a:chExt cx="5821" cy="914"/>
          </a:xfrm>
        </p:grpSpPr>
        <p:pic>
          <p:nvPicPr>
            <p:cNvPr id="13317" name="正方形/長方形 2"/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" y="-19"/>
              <a:ext cx="5821" cy="9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9922" name="Rectangle 834"/>
            <p:cNvSpPr>
              <a:spLocks noChangeArrowheads="1"/>
            </p:cNvSpPr>
            <p:nvPr/>
          </p:nvSpPr>
          <p:spPr bwMode="auto">
            <a:xfrm>
              <a:off x="0" y="-1"/>
              <a:ext cx="5760" cy="8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buSzPct val="100000"/>
                <a:defRPr/>
              </a:pPr>
              <a:r>
                <a:rPr lang="ja-JP" altLang="en-US" sz="4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ea"/>
                  <a:ea typeface="+mj-ea"/>
                </a:rPr>
                <a:t>⑧</a:t>
              </a:r>
              <a:r>
                <a:rPr lang="ja-JP" altLang="en-US" sz="3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ea"/>
                  <a:ea typeface="+mj-ea"/>
                </a:rPr>
                <a:t>トラブルを起こさないために　その２</a:t>
              </a:r>
            </a:p>
          </p:txBody>
        </p: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30B5A39-D12F-7351-35D5-B941C24B6EA3}"/>
              </a:ext>
            </a:extLst>
          </p:cNvPr>
          <p:cNvSpPr txBox="1"/>
          <p:nvPr/>
        </p:nvSpPr>
        <p:spPr>
          <a:xfrm>
            <a:off x="1682886" y="1189980"/>
            <a:ext cx="78576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rgbClr val="FF0000"/>
                </a:solidFill>
                <a:latin typeface="+mj-ea"/>
                <a:ea typeface="+mj-ea"/>
              </a:rPr>
              <a:t>ゆうせん　    じゅんい　　　　　　ただ　　　 　　　　　つ</a:t>
            </a:r>
            <a:endParaRPr kumimoji="1" lang="en-US" altLang="ja-JP" sz="8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A816FD8-20B3-EB1B-6AEF-CA7821A89B99}"/>
              </a:ext>
            </a:extLst>
          </p:cNvPr>
          <p:cNvSpPr txBox="1"/>
          <p:nvPr/>
        </p:nvSpPr>
        <p:spPr>
          <a:xfrm>
            <a:off x="1368795" y="1638590"/>
            <a:ext cx="79524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がっこう　　　　    しゅくだい　      　　かてい　      　　　　 　　 ぎょうじ　　　　 　　 　　 　　 　ふく　　      　　　　　ゆうせん  　 じゅんい　           つ     　　   </a:t>
            </a:r>
            <a:endParaRPr kumimoji="1" lang="en-US" altLang="ja-JP" sz="800" b="1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196875A-D81D-9B9E-746A-B89E26F34C48}"/>
              </a:ext>
            </a:extLst>
          </p:cNvPr>
          <p:cNvSpPr txBox="1"/>
          <p:nvPr/>
        </p:nvSpPr>
        <p:spPr>
          <a:xfrm>
            <a:off x="4176466" y="2407850"/>
            <a:ext cx="53640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rgbClr val="FF0000"/>
                </a:solidFill>
                <a:latin typeface="+mj-ea"/>
                <a:ea typeface="+mj-ea"/>
              </a:rPr>
              <a:t>であ　　　　　　　　　　　　ひと　　　　 　ちょくせつ　　　あ</a:t>
            </a:r>
            <a:endParaRPr kumimoji="1" lang="en-US" altLang="ja-JP" sz="8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23E3746-44D7-61E1-5BC3-CEBB32034E74}"/>
              </a:ext>
            </a:extLst>
          </p:cNvPr>
          <p:cNvSpPr txBox="1"/>
          <p:nvPr/>
        </p:nvSpPr>
        <p:spPr>
          <a:xfrm>
            <a:off x="3029720" y="2859510"/>
            <a:ext cx="60629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 じょう　　　　　   よ  　 　　  ひと　　　　　　　　　　　  　かん　　　     　　　　　　　　　　　　ひと           ほんとう           </a:t>
            </a:r>
            <a:endParaRPr kumimoji="1" lang="en-US" altLang="ja-JP" sz="800" b="1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897E496-A8DE-CF70-E9C5-0561F30FA111}"/>
              </a:ext>
            </a:extLst>
          </p:cNvPr>
          <p:cNvSpPr txBox="1"/>
          <p:nvPr/>
        </p:nvSpPr>
        <p:spPr>
          <a:xfrm>
            <a:off x="1136886" y="3277079"/>
            <a:ext cx="79638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 よ　　　　　ひと　　　  　 　　かぎ</a:t>
            </a:r>
            <a:endParaRPr kumimoji="1" lang="en-US" altLang="ja-JP" sz="800" b="1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8C60AFC-4D10-82C4-CBF9-B6D55A2A4344}"/>
              </a:ext>
            </a:extLst>
          </p:cNvPr>
          <p:cNvSpPr txBox="1"/>
          <p:nvPr/>
        </p:nvSpPr>
        <p:spPr>
          <a:xfrm>
            <a:off x="1682886" y="3642830"/>
            <a:ext cx="78576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rgbClr val="FF0000"/>
                </a:solidFill>
                <a:latin typeface="+mj-ea"/>
                <a:ea typeface="+mj-ea"/>
              </a:rPr>
              <a:t>じぶん　　　　　　　　  こじん        　じょうほう   　 　　　 おし</a:t>
            </a:r>
            <a:endParaRPr kumimoji="1" lang="en-US" altLang="ja-JP" sz="8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860A59D-60B9-B045-A09A-4A4C877BEBC9}"/>
              </a:ext>
            </a:extLst>
          </p:cNvPr>
          <p:cNvSpPr txBox="1"/>
          <p:nvPr/>
        </p:nvSpPr>
        <p:spPr>
          <a:xfrm>
            <a:off x="1436245" y="4080430"/>
            <a:ext cx="78175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ふようい　　　　　　　　　こじん　    じょうほう　　　　　　あいて　　　　   　おし　　　　　　　　 　　　 　  はんざい　</a:t>
            </a:r>
            <a:endParaRPr kumimoji="1" lang="en-US" altLang="ja-JP" sz="800" b="1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7A32520-81D8-8F31-0A71-38AC24588AE1}"/>
              </a:ext>
            </a:extLst>
          </p:cNvPr>
          <p:cNvSpPr txBox="1"/>
          <p:nvPr/>
        </p:nvSpPr>
        <p:spPr>
          <a:xfrm>
            <a:off x="2699792" y="25372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solidFill>
                  <a:schemeClr val="bg1"/>
                </a:solidFill>
                <a:latin typeface="+mj-ea"/>
                <a:ea typeface="+mj-ea"/>
              </a:rPr>
              <a:t>お</a:t>
            </a:r>
            <a:endParaRPr kumimoji="1" lang="en-US" altLang="ja-JP" sz="8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D6504CA-D942-8F55-D6AF-F0EE5CDB25DA}"/>
              </a:ext>
            </a:extLst>
          </p:cNvPr>
          <p:cNvSpPr txBox="1"/>
          <p:nvPr/>
        </p:nvSpPr>
        <p:spPr>
          <a:xfrm>
            <a:off x="1066094" y="1268760"/>
            <a:ext cx="7064280" cy="3726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kumimoji="1" lang="ja-JP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４．優先順位を正しく付ける</a:t>
            </a:r>
          </a:p>
          <a:p>
            <a:pPr>
              <a:lnSpc>
                <a:spcPts val="3200"/>
              </a:lnSpc>
            </a:pPr>
            <a:r>
              <a:rPr kumimoji="1" lang="ja-JP" altLang="en-US" sz="2200" dirty="0">
                <a:latin typeface="+mn-ea"/>
                <a:ea typeface="+mn-ea"/>
              </a:rPr>
              <a:t>　</a:t>
            </a:r>
            <a:r>
              <a:rPr kumimoji="1" lang="ja-JP" altLang="en-US" sz="2000" spc="100" dirty="0">
                <a:latin typeface="+mn-ea"/>
                <a:ea typeface="+mn-ea"/>
              </a:rPr>
              <a:t>学校の宿題や家庭での行事などを含めて優先順位を付けましょう。</a:t>
            </a:r>
          </a:p>
          <a:p>
            <a:pPr>
              <a:lnSpc>
                <a:spcPts val="3200"/>
              </a:lnSpc>
            </a:pPr>
            <a:r>
              <a:rPr kumimoji="1" lang="ja-JP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５．オンラインゲームで出会った人と直接会わない</a:t>
            </a:r>
          </a:p>
          <a:p>
            <a:pPr>
              <a:lnSpc>
                <a:spcPts val="3200"/>
              </a:lnSpc>
            </a:pPr>
            <a:r>
              <a:rPr kumimoji="1" lang="ja-JP" altLang="en-US" sz="2000" dirty="0">
                <a:latin typeface="+mn-ea"/>
                <a:ea typeface="+mn-ea"/>
              </a:rPr>
              <a:t>　オンラインゲーム上で「良い人だ！」と感じてもその人が本当に良い人とは限りません。</a:t>
            </a:r>
          </a:p>
          <a:p>
            <a:pPr>
              <a:lnSpc>
                <a:spcPts val="3200"/>
              </a:lnSpc>
            </a:pPr>
            <a:r>
              <a:rPr kumimoji="1" lang="ja-JP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６．自分の個人情報を教えない</a:t>
            </a:r>
          </a:p>
          <a:p>
            <a:pPr>
              <a:lnSpc>
                <a:spcPts val="3200"/>
              </a:lnSpc>
            </a:pPr>
            <a:r>
              <a:rPr kumimoji="1" lang="ja-JP" altLang="en-US" sz="2000" spc="100" dirty="0">
                <a:latin typeface="+mn-ea"/>
                <a:ea typeface="+mn-ea"/>
              </a:rPr>
              <a:t>　不用意に個人情報を相手に教えると、犯罪にまきこまれる</a:t>
            </a:r>
            <a:r>
              <a:rPr kumimoji="1" lang="ja-JP" altLang="en-US" sz="2000" dirty="0">
                <a:latin typeface="+mn-ea"/>
                <a:ea typeface="+mn-ea"/>
              </a:rPr>
              <a:t>可能性があります。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708EC4D-34C2-02AF-1289-08D1EF9A2C47}"/>
              </a:ext>
            </a:extLst>
          </p:cNvPr>
          <p:cNvSpPr txBox="1"/>
          <p:nvPr/>
        </p:nvSpPr>
        <p:spPr>
          <a:xfrm>
            <a:off x="1236504" y="4482211"/>
            <a:ext cx="78985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かのうせい</a:t>
            </a:r>
            <a:endParaRPr kumimoji="1" lang="en-US" altLang="ja-JP" sz="800" b="1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2" name="フッター プレースホルダー 2">
            <a:extLst>
              <a:ext uri="{FF2B5EF4-FFF2-40B4-BE49-F238E27FC236}">
                <a16:creationId xmlns:a16="http://schemas.microsoft.com/office/drawing/2014/main" id="{F4FF13D8-1C3D-E27D-BF33-B04F6C38A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832" y="6520259"/>
            <a:ext cx="3086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2813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 panose="020F0502020204030204" pitchFamily="34" charset="0"/>
              <a:buChar char=" "/>
              <a:defRPr kumimoji="1" sz="20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8258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56673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749300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931863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3890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18462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3034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7606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ja-JP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岐阜県教育委員会　学校安全課</a:t>
            </a:r>
          </a:p>
        </p:txBody>
      </p:sp>
      <p:sp>
        <p:nvSpPr>
          <p:cNvPr id="13" name="フッター プレースホルダー 2">
            <a:extLst>
              <a:ext uri="{FF2B5EF4-FFF2-40B4-BE49-F238E27FC236}">
                <a16:creationId xmlns:a16="http://schemas.microsoft.com/office/drawing/2014/main" id="{BD60C832-9E5B-087C-989A-07169F540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8942" y="6425895"/>
            <a:ext cx="2367880" cy="188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2813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 panose="020F0502020204030204" pitchFamily="34" charset="0"/>
              <a:buChar char=" "/>
              <a:defRPr kumimoji="1" sz="20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8258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56673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749300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931863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3890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18462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3034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7606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ja-JP" altLang="en-US" sz="600" b="1" dirty="0">
                <a:solidFill>
                  <a:schemeClr val="bg1"/>
                </a:solidFill>
                <a:latin typeface="+mj-ea"/>
                <a:ea typeface="+mj-ea"/>
              </a:rPr>
              <a:t>ぎふけんきょういくいいんかい　　　　　　がっこうあんぜんか</a:t>
            </a:r>
          </a:p>
        </p:txBody>
      </p:sp>
    </p:spTree>
    <p:extLst>
      <p:ext uri="{BB962C8B-B14F-4D97-AF65-F5344CB8AC3E}">
        <p14:creationId xmlns:p14="http://schemas.microsoft.com/office/powerpoint/2010/main" val="14030662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7.10.11"/>
  <p:tag name="AS_TITLE" val="Aspose.Slides for .NET 3.5"/>
  <p:tag name="AS_VERSION" val="17.9.1"/>
</p:tagLst>
</file>

<file path=ppt/theme/theme1.xml><?xml version="1.0" encoding="utf-8"?>
<a:theme xmlns:a="http://schemas.openxmlformats.org/drawingml/2006/main" name="レトロスペクト">
  <a:themeElements>
    <a:clrScheme name="レトロスペクト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レトロスペクト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2_レトロスペクト">
  <a:themeElements>
    <a:clrScheme name="レトロスペクト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レトロスペクト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3.xml><?xml version="1.0" encoding="utf-8"?>
<a:theme xmlns:a="http://schemas.openxmlformats.org/drawingml/2006/main" name="3_レトロスペクト">
  <a:themeElements>
    <a:clrScheme name="レトロスペクト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レトロスペクト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4.xml><?xml version="1.0" encoding="utf-8"?>
<a:theme xmlns:a="http://schemas.openxmlformats.org/drawingml/2006/main" name="4_レトロスペクト">
  <a:themeElements>
    <a:clrScheme name="レトロスペクト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レトロスペクト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5.xml><?xml version="1.0" encoding="utf-8"?>
<a:theme xmlns:a="http://schemas.openxmlformats.org/drawingml/2006/main" name="5_レトロスペクト">
  <a:themeElements>
    <a:clrScheme name="レトロスペクト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レトロスペクト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6.xml><?xml version="1.0" encoding="utf-8"?>
<a:theme xmlns:a="http://schemas.openxmlformats.org/drawingml/2006/main" name="6_レトロスペクト">
  <a:themeElements>
    <a:clrScheme name="レトロスペクト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レトロスペクト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7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2104</TotalTime>
  <Words>1176</Words>
  <Application>Microsoft Office PowerPoint</Application>
  <PresentationFormat>画面に合わせる (4:3)</PresentationFormat>
  <Paragraphs>201</Paragraphs>
  <Slides>11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6</vt:i4>
      </vt:variant>
      <vt:variant>
        <vt:lpstr>スライド タイトル</vt:lpstr>
      </vt:variant>
      <vt:variant>
        <vt:i4>11</vt:i4>
      </vt:variant>
    </vt:vector>
  </HeadingPairs>
  <TitlesOfParts>
    <vt:vector size="21" baseType="lpstr">
      <vt:lpstr>ＭＳ Ｐゴシック</vt:lpstr>
      <vt:lpstr>Arial</vt:lpstr>
      <vt:lpstr>Calibri</vt:lpstr>
      <vt:lpstr>Calibri Light</vt:lpstr>
      <vt:lpstr>レトロスペクト</vt:lpstr>
      <vt:lpstr>2_レトロスペクト</vt:lpstr>
      <vt:lpstr>3_レトロスペクト</vt:lpstr>
      <vt:lpstr>4_レトロスペクト</vt:lpstr>
      <vt:lpstr>5_レトロスペクト</vt:lpstr>
      <vt:lpstr>6_レトロスペクト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subject/>
  <dc:creator>豊吉 利之</dc:creator>
  <cp:keywords/>
  <dc:description/>
  <cp:lastModifiedBy>純 林</cp:lastModifiedBy>
  <cp:revision>140</cp:revision>
  <cp:lastPrinted>2024-09-26T06:33:32Z</cp:lastPrinted>
  <dcterms:created xsi:type="dcterms:W3CDTF">1601-01-01T00:00:00Z</dcterms:created>
  <dcterms:modified xsi:type="dcterms:W3CDTF">2024-09-30T06:22:40Z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TC024770329991</vt:lpwstr>
  </property>
  <property fmtid="{D5CDD505-2E9C-101B-9397-08002B2CF9AE}" pid="3" name="MSIP_Label_defa4170-0d19-0005-0004-bc88714345d2_Enabled">
    <vt:lpwstr>true</vt:lpwstr>
  </property>
  <property fmtid="{D5CDD505-2E9C-101B-9397-08002B2CF9AE}" pid="4" name="MSIP_Label_defa4170-0d19-0005-0004-bc88714345d2_SetDate">
    <vt:lpwstr>2024-08-19T04:10:54Z</vt:lpwstr>
  </property>
  <property fmtid="{D5CDD505-2E9C-101B-9397-08002B2CF9AE}" pid="5" name="MSIP_Label_defa4170-0d19-0005-0004-bc88714345d2_Method">
    <vt:lpwstr>Standard</vt:lpwstr>
  </property>
  <property fmtid="{D5CDD505-2E9C-101B-9397-08002B2CF9AE}" pid="6" name="MSIP_Label_defa4170-0d19-0005-0004-bc88714345d2_Name">
    <vt:lpwstr>defa4170-0d19-0005-0004-bc88714345d2</vt:lpwstr>
  </property>
  <property fmtid="{D5CDD505-2E9C-101B-9397-08002B2CF9AE}" pid="7" name="MSIP_Label_defa4170-0d19-0005-0004-bc88714345d2_SiteId">
    <vt:lpwstr>b3aceacd-ceff-4204-ad98-1574a3312f69</vt:lpwstr>
  </property>
  <property fmtid="{D5CDD505-2E9C-101B-9397-08002B2CF9AE}" pid="8" name="MSIP_Label_defa4170-0d19-0005-0004-bc88714345d2_ActionId">
    <vt:lpwstr>882348aa-7323-42f8-97bb-a7389b8b8479</vt:lpwstr>
  </property>
  <property fmtid="{D5CDD505-2E9C-101B-9397-08002B2CF9AE}" pid="9" name="MSIP_Label_defa4170-0d19-0005-0004-bc88714345d2_ContentBits">
    <vt:lpwstr>0</vt:lpwstr>
  </property>
</Properties>
</file>