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7" r:id="rId1"/>
    <p:sldMasterId id="2147483888" r:id="rId2"/>
    <p:sldMasterId id="2147483889" r:id="rId3"/>
    <p:sldMasterId id="2147483890" r:id="rId4"/>
    <p:sldMasterId id="2147483891" r:id="rId5"/>
    <p:sldMasterId id="2147483892" r:id="rId6"/>
  </p:sldMasterIdLst>
  <p:notesMasterIdLst>
    <p:notesMasterId r:id="rId16"/>
  </p:notesMasterIdLst>
  <p:handoutMasterIdLst>
    <p:handoutMasterId r:id="rId17"/>
  </p:handoutMasterIdLst>
  <p:sldIdLst>
    <p:sldId id="448" r:id="rId7"/>
    <p:sldId id="502" r:id="rId8"/>
    <p:sldId id="503" r:id="rId9"/>
    <p:sldId id="497" r:id="rId10"/>
    <p:sldId id="498" r:id="rId11"/>
    <p:sldId id="500" r:id="rId12"/>
    <p:sldId id="504" r:id="rId13"/>
    <p:sldId id="505" r:id="rId14"/>
    <p:sldId id="499" r:id="rId15"/>
  </p:sldIdLst>
  <p:sldSz cx="9144000" cy="6858000" type="screen4x3"/>
  <p:notesSz cx="6807200" cy="9939338"/>
  <p:custDataLst>
    <p:tags r:id="rId18"/>
  </p:custDataLst>
  <p:defaultTextStyle>
    <a:defPPr>
      <a:defRPr lang="ja-JP"/>
    </a:defPPr>
    <a:lvl1pPr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1pPr>
    <a:lvl2pPr marL="4572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2pPr>
    <a:lvl3pPr marL="9144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3pPr>
    <a:lvl4pPr marL="13716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4pPr>
    <a:lvl5pPr marL="18288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48" userDrawn="1">
          <p15:clr>
            <a:srgbClr val="A4A3A4"/>
          </p15:clr>
        </p15:guide>
        <p15:guide id="2" pos="285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A89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163" d="100"/>
          <a:sy n="163" d="100"/>
        </p:scale>
        <p:origin x="1734" y="150"/>
      </p:cViewPr>
      <p:guideLst>
        <p:guide orient="horz" pos="2160"/>
        <p:guide pos="2880"/>
      </p:guideLst>
    </p:cSldViewPr>
  </p:slideViewPr>
  <p:notesTextViewPr>
    <p:cViewPr>
      <p:scale>
        <a:sx n="100" d="100"/>
        <a:sy n="100" d="100"/>
      </p:scale>
      <p:origin x="0" y="0"/>
    </p:cViewPr>
  </p:notesTextViewPr>
  <p:notesViewPr>
    <p:cSldViewPr>
      <p:cViewPr varScale="1">
        <p:scale>
          <a:sx n="52" d="100"/>
          <a:sy n="52" d="100"/>
        </p:scale>
        <p:origin x="2958" y="96"/>
      </p:cViewPr>
      <p:guideLst>
        <p:guide orient="horz" pos="2348"/>
        <p:guide pos="2859"/>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tags" Target="tags/tag1.xml"/><Relationship Id="rId3" Type="http://schemas.openxmlformats.org/officeDocument/2006/relationships/slideMaster" Target="slideMasters/slideMaster3.xml"/><Relationship Id="rId21" Type="http://schemas.openxmlformats.org/officeDocument/2006/relationships/theme" Target="theme/theme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5" Type="http://schemas.openxmlformats.org/officeDocument/2006/relationships/slideMaster" Target="slideMasters/slideMaster5.xml"/><Relationship Id="rId15" Type="http://schemas.openxmlformats.org/officeDocument/2006/relationships/slide" Target="slides/slide9.xml"/><Relationship Id="rId10" Type="http://schemas.openxmlformats.org/officeDocument/2006/relationships/slide" Target="slides/slide4.xml"/><Relationship Id="rId19"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50529" cy="497524"/>
          </a:xfrm>
          <a:prstGeom prst="rect">
            <a:avLst/>
          </a:prstGeom>
        </p:spPr>
        <p:txBody>
          <a:bodyPr vert="horz" lIns="91559" tIns="45779" rIns="91559" bIns="45779" rtlCol="0"/>
          <a:lstStyle>
            <a:lvl1pPr algn="l">
              <a:defRPr sz="1200"/>
            </a:lvl1pPr>
          </a:lstStyle>
          <a:p>
            <a:endParaRPr kumimoji="1" lang="ja-JP" altLang="en-US"/>
          </a:p>
        </p:txBody>
      </p:sp>
      <p:sp>
        <p:nvSpPr>
          <p:cNvPr id="4" name="フッター プレースホルダー 3"/>
          <p:cNvSpPr>
            <a:spLocks noGrp="1"/>
          </p:cNvSpPr>
          <p:nvPr>
            <p:ph type="ftr" sz="quarter" idx="2"/>
          </p:nvPr>
        </p:nvSpPr>
        <p:spPr>
          <a:xfrm>
            <a:off x="0" y="9441814"/>
            <a:ext cx="2950529" cy="497524"/>
          </a:xfrm>
          <a:prstGeom prst="rect">
            <a:avLst/>
          </a:prstGeom>
        </p:spPr>
        <p:txBody>
          <a:bodyPr vert="horz" lIns="91559" tIns="45779" rIns="91559" bIns="45779"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082" y="9441814"/>
            <a:ext cx="2950529" cy="497524"/>
          </a:xfrm>
          <a:prstGeom prst="rect">
            <a:avLst/>
          </a:prstGeom>
        </p:spPr>
        <p:txBody>
          <a:bodyPr vert="horz" lIns="91559" tIns="45779" rIns="91559" bIns="45779" rtlCol="0" anchor="b"/>
          <a:lstStyle>
            <a:lvl1pPr algn="r">
              <a:defRPr sz="1200"/>
            </a:lvl1pPr>
          </a:lstStyle>
          <a:p>
            <a:fld id="{83E03C41-37B6-418C-8250-24F30C7B5CD3}" type="slidenum">
              <a:rPr kumimoji="1" lang="ja-JP" altLang="en-US" smtClean="0"/>
              <a:t>‹#›</a:t>
            </a:fld>
            <a:endParaRPr kumimoji="1" lang="ja-JP" altLang="en-US"/>
          </a:p>
        </p:txBody>
      </p:sp>
    </p:spTree>
    <p:extLst>
      <p:ext uri="{BB962C8B-B14F-4D97-AF65-F5344CB8AC3E}">
        <p14:creationId xmlns:p14="http://schemas.microsoft.com/office/powerpoint/2010/main" val="1958870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7574" name="ヘッダー プレースホルダ 1"/>
          <p:cNvSpPr>
            <a:spLocks noGrp="1" noChangeArrowheads="1"/>
          </p:cNvSpPr>
          <p:nvPr>
            <p:ph type="hdr" sz="quarter"/>
          </p:nvPr>
        </p:nvSpPr>
        <p:spPr bwMode="auto">
          <a:xfrm>
            <a:off x="1" y="0"/>
            <a:ext cx="2949786" cy="49696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59" tIns="45779" rIns="91559" bIns="45779" numCol="1" anchor="t" anchorCtr="0" compatLnSpc="1">
            <a:prstTxWarp prst="textNoShape">
              <a:avLst/>
            </a:prstTxWarp>
          </a:bodyPr>
          <a:lstStyle>
            <a:lvl1pPr defTabSz="915589" eaLnBrk="1" hangingPunct="1">
              <a:buSzPct val="100000"/>
              <a:buFont typeface="Arial" panose="020B0604020202020204" pitchFamily="34" charset="0"/>
              <a:buNone/>
              <a:defRPr sz="1200">
                <a:latin typeface="ＭＳ Ｐゴシック" panose="020B0600070205080204" pitchFamily="50" charset="-128"/>
              </a:defRPr>
            </a:lvl1pPr>
          </a:lstStyle>
          <a:p>
            <a:pPr>
              <a:defRPr/>
            </a:pPr>
            <a:endParaRPr lang="ja-JP" altLang="en-US"/>
          </a:p>
        </p:txBody>
      </p:sp>
      <p:sp>
        <p:nvSpPr>
          <p:cNvPr id="147575" name="日付プレースホルダ 2"/>
          <p:cNvSpPr>
            <a:spLocks noGrp="1" noChangeArrowheads="1"/>
          </p:cNvSpPr>
          <p:nvPr>
            <p:ph type="dt" idx="1"/>
          </p:nvPr>
        </p:nvSpPr>
        <p:spPr bwMode="auto">
          <a:xfrm>
            <a:off x="3855839" y="0"/>
            <a:ext cx="2949786" cy="49696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59" tIns="45779" rIns="91559" bIns="45779" numCol="1" anchor="t" anchorCtr="0" compatLnSpc="1">
            <a:prstTxWarp prst="textNoShape">
              <a:avLst/>
            </a:prstTxWarp>
          </a:bodyPr>
          <a:lstStyle>
            <a:lvl1pPr algn="r" defTabSz="915589" eaLnBrk="1" hangingPunct="1">
              <a:buSzPct val="100000"/>
              <a:buFont typeface="Arial" panose="020B0604020202020204" pitchFamily="34" charset="0"/>
              <a:buNone/>
              <a:defRPr sz="1200">
                <a:latin typeface="ＭＳ Ｐゴシック" panose="020B0600070205080204" pitchFamily="50" charset="-128"/>
              </a:defRPr>
            </a:lvl1pPr>
          </a:lstStyle>
          <a:p>
            <a:pPr>
              <a:defRPr/>
            </a:pPr>
            <a:fld id="{AF65F978-E4EC-4C64-93DF-EEB2291508E4}" type="datetime1">
              <a:rPr lang="ja-JP" altLang="en-US"/>
              <a:pPr>
                <a:defRPr/>
              </a:pPr>
              <a:t>2024/3/14</a:t>
            </a:fld>
            <a:endParaRPr lang="ja-JP" altLang="en-US"/>
          </a:p>
        </p:txBody>
      </p:sp>
      <p:sp>
        <p:nvSpPr>
          <p:cNvPr id="7172" name="スライド イメージ プレースホルダ 3"/>
          <p:cNvSpPr>
            <a:spLocks noGrp="1" noRot="1" noChangeAspect="1" noChangeArrowheads="1"/>
          </p:cNvSpPr>
          <p:nvPr>
            <p:ph type="sldImg" idx="2"/>
          </p:nvPr>
        </p:nvSpPr>
        <p:spPr bwMode="auto">
          <a:xfrm>
            <a:off x="919163" y="746125"/>
            <a:ext cx="4968875" cy="3727450"/>
          </a:xfrm>
          <a:prstGeom prst="rect">
            <a:avLst/>
          </a:prstGeom>
          <a:noFill/>
          <a:ln w="12700" algn="ctr">
            <a:solidFill>
              <a:srgbClr val="000000"/>
            </a:solidFill>
            <a:round/>
            <a:headEnd/>
            <a:tailEnd/>
          </a:ln>
          <a:extLst>
            <a:ext uri="{909E8E84-426E-40DD-AFC4-6F175D3DCCD1}">
              <a14:hiddenFill xmlns:a14="http://schemas.microsoft.com/office/drawing/2010/main">
                <a:solidFill>
                  <a:srgbClr val="FFFFFF"/>
                </a:solidFill>
              </a14:hiddenFill>
            </a:ext>
          </a:extLst>
        </p:spPr>
      </p:sp>
      <p:sp>
        <p:nvSpPr>
          <p:cNvPr id="147577" name="ノート プレースホルダ 4"/>
          <p:cNvSpPr>
            <a:spLocks noGrp="1" noChangeArrowheads="1"/>
          </p:cNvSpPr>
          <p:nvPr>
            <p:ph type="body" sz="quarter" idx="3"/>
          </p:nvPr>
        </p:nvSpPr>
        <p:spPr bwMode="auto">
          <a:xfrm>
            <a:off x="680721" y="4721186"/>
            <a:ext cx="5445760" cy="447270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59" tIns="45779" rIns="91559" bIns="45779" numCol="1" anchor="t" anchorCtr="0" compatLnSpc="1">
            <a:prstTxWarp prst="textNoShape">
              <a:avLst/>
            </a:prstTxWarp>
          </a:bodyPr>
          <a:lstStyle/>
          <a:p>
            <a:pPr lvl="0"/>
            <a:r>
              <a:rPr lang="ja-JP" altLang="ja-JP" noProof="0"/>
              <a:t>マスタ テキストの書式設定</a:t>
            </a:r>
          </a:p>
          <a:p>
            <a:pPr lvl="1"/>
            <a:r>
              <a:rPr lang="ja-JP" altLang="ja-JP" noProof="0"/>
              <a:t>第 2 レベル</a:t>
            </a:r>
          </a:p>
          <a:p>
            <a:pPr lvl="2"/>
            <a:r>
              <a:rPr lang="ja-JP" altLang="ja-JP" noProof="0"/>
              <a:t>第 3 レベル</a:t>
            </a:r>
          </a:p>
          <a:p>
            <a:pPr lvl="3"/>
            <a:r>
              <a:rPr lang="ja-JP" altLang="ja-JP" noProof="0"/>
              <a:t>第 4 レベル</a:t>
            </a:r>
          </a:p>
          <a:p>
            <a:pPr lvl="4"/>
            <a:r>
              <a:rPr lang="ja-JP" altLang="ja-JP" noProof="0"/>
              <a:t>第 5 レベル</a:t>
            </a:r>
          </a:p>
        </p:txBody>
      </p:sp>
      <p:sp>
        <p:nvSpPr>
          <p:cNvPr id="147578" name="フッター プレースホルダ 5"/>
          <p:cNvSpPr>
            <a:spLocks noGrp="1" noChangeArrowheads="1"/>
          </p:cNvSpPr>
          <p:nvPr>
            <p:ph type="ftr" sz="quarter" idx="4"/>
          </p:nvPr>
        </p:nvSpPr>
        <p:spPr bwMode="auto">
          <a:xfrm>
            <a:off x="1" y="9440646"/>
            <a:ext cx="2949786" cy="49696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59" tIns="45779" rIns="91559" bIns="45779" numCol="1" anchor="b" anchorCtr="0" compatLnSpc="1">
            <a:prstTxWarp prst="textNoShape">
              <a:avLst/>
            </a:prstTxWarp>
          </a:bodyPr>
          <a:lstStyle>
            <a:lvl1pPr defTabSz="915589" eaLnBrk="1" hangingPunct="1">
              <a:buSzPct val="100000"/>
              <a:buFont typeface="Arial" panose="020B0604020202020204" pitchFamily="34" charset="0"/>
              <a:buNone/>
              <a:defRPr sz="1200">
                <a:latin typeface="ＭＳ Ｐゴシック" panose="020B0600070205080204" pitchFamily="50" charset="-128"/>
              </a:defRPr>
            </a:lvl1pPr>
          </a:lstStyle>
          <a:p>
            <a:pPr>
              <a:defRPr/>
            </a:pPr>
            <a:endParaRPr lang="ja-JP" altLang="en-US"/>
          </a:p>
        </p:txBody>
      </p:sp>
      <p:sp>
        <p:nvSpPr>
          <p:cNvPr id="147579" name="スライド番号プレースホルダ 6"/>
          <p:cNvSpPr>
            <a:spLocks noGrp="1" noChangeArrowheads="1"/>
          </p:cNvSpPr>
          <p:nvPr>
            <p:ph type="sldNum" sz="quarter" idx="5"/>
          </p:nvPr>
        </p:nvSpPr>
        <p:spPr bwMode="auto">
          <a:xfrm>
            <a:off x="3855839" y="9440646"/>
            <a:ext cx="2949786" cy="49696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59" tIns="45779" rIns="91559" bIns="45779" numCol="1" anchor="b" anchorCtr="0" compatLnSpc="1">
            <a:prstTxWarp prst="textNoShape">
              <a:avLst/>
            </a:prstTxWarp>
          </a:bodyPr>
          <a:lstStyle>
            <a:lvl1pPr algn="r" defTabSz="915589" eaLnBrk="1" hangingPunct="1">
              <a:buSzPct val="100000"/>
              <a:buFont typeface="Arial" panose="020B0604020202020204" pitchFamily="34" charset="0"/>
              <a:buNone/>
              <a:defRPr sz="1200">
                <a:latin typeface="ＭＳ Ｐゴシック" panose="020B0600070205080204" pitchFamily="50" charset="-128"/>
              </a:defRPr>
            </a:lvl1pPr>
          </a:lstStyle>
          <a:p>
            <a:pPr>
              <a:defRPr/>
            </a:pPr>
            <a:fld id="{44BC0FED-D2F3-49CA-8C5F-C14DCBC64F66}"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buSzPct val="100000"/>
      <a:defRPr kumimoji="1" sz="1200" kern="1200">
        <a:solidFill>
          <a:schemeClr val="tx1"/>
        </a:solidFill>
        <a:latin typeface="+mn-lt"/>
        <a:ea typeface="+mn-ea"/>
        <a:cs typeface="+mn-cs"/>
      </a:defRPr>
    </a:lvl1pPr>
    <a:lvl2pPr marL="457200" algn="l" rtl="0" eaLnBrk="0" fontAlgn="base" hangingPunct="0">
      <a:spcBef>
        <a:spcPct val="30000"/>
      </a:spcBef>
      <a:spcAft>
        <a:spcPct val="0"/>
      </a:spcAft>
      <a:buSzPct val="100000"/>
      <a:defRPr kumimoji="1" sz="1200" kern="1200">
        <a:solidFill>
          <a:schemeClr val="tx1"/>
        </a:solidFill>
        <a:latin typeface="+mn-lt"/>
        <a:ea typeface="+mn-ea"/>
        <a:cs typeface="+mn-cs"/>
      </a:defRPr>
    </a:lvl2pPr>
    <a:lvl3pPr marL="914400" algn="l" rtl="0" eaLnBrk="0" fontAlgn="base" hangingPunct="0">
      <a:spcBef>
        <a:spcPct val="30000"/>
      </a:spcBef>
      <a:spcAft>
        <a:spcPct val="0"/>
      </a:spcAft>
      <a:buSzPct val="100000"/>
      <a:defRPr kumimoji="1" sz="1200" kern="1200">
        <a:solidFill>
          <a:schemeClr val="tx1"/>
        </a:solidFill>
        <a:latin typeface="+mn-lt"/>
        <a:ea typeface="+mn-ea"/>
        <a:cs typeface="+mn-cs"/>
      </a:defRPr>
    </a:lvl3pPr>
    <a:lvl4pPr marL="1371600" algn="l" rtl="0" eaLnBrk="0" fontAlgn="base" hangingPunct="0">
      <a:spcBef>
        <a:spcPct val="30000"/>
      </a:spcBef>
      <a:spcAft>
        <a:spcPct val="0"/>
      </a:spcAft>
      <a:buSzPct val="100000"/>
      <a:defRPr kumimoji="1" sz="1200" kern="1200">
        <a:solidFill>
          <a:schemeClr val="tx1"/>
        </a:solidFill>
        <a:latin typeface="+mn-lt"/>
        <a:ea typeface="+mn-ea"/>
        <a:cs typeface="+mn-cs"/>
      </a:defRPr>
    </a:lvl4pPr>
    <a:lvl5pPr marL="1828800" algn="l" rtl="0" eaLnBrk="0" fontAlgn="base" hangingPunct="0">
      <a:spcBef>
        <a:spcPct val="30000"/>
      </a:spcBef>
      <a:spcAft>
        <a:spcPct val="0"/>
      </a:spcAft>
      <a:buSzPct val="100000"/>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Date Placeholder 3"/>
          <p:cNvSpPr>
            <a:spLocks noGrp="1" noChangeArrowheads="1"/>
          </p:cNvSpPr>
          <p:nvPr>
            <p:ph type="dt" sz="half" idx="10"/>
          </p:nvPr>
        </p:nvSpPr>
        <p:spPr>
          <a:ln/>
        </p:spPr>
        <p:txBody>
          <a:bodyPr/>
          <a:lstStyle>
            <a:lvl1pPr>
              <a:defRPr/>
            </a:lvl1pPr>
          </a:lstStyle>
          <a:p>
            <a:pPr>
              <a:defRPr/>
            </a:pPr>
            <a:fld id="{032AEA5A-2CA3-4471-B7C9-037338D71034}" type="datetime1">
              <a:rPr lang="ja-JP" altLang="en-US"/>
              <a:pPr>
                <a:defRPr/>
              </a:pPr>
              <a:t>2024/3/14</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AA87BE10-EC06-4A7B-B2A9-A3CADA39A0FF}" type="slidenum">
              <a:rPr lang="ja-JP" altLang="en-US"/>
              <a:pPr>
                <a:defRPr/>
              </a:pPr>
              <a:t>‹#›</a:t>
            </a:fld>
            <a:endParaRPr lang="ja-JP" altLang="en-US"/>
          </a:p>
        </p:txBody>
      </p:sp>
    </p:spTree>
    <p:extLst>
      <p:ext uri="{BB962C8B-B14F-4D97-AF65-F5344CB8AC3E}">
        <p14:creationId xmlns:p14="http://schemas.microsoft.com/office/powerpoint/2010/main" val="8149695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C8C091B1-EACC-4B0E-BE9A-CA64A61DDEC3}" type="datetime1">
              <a:rPr lang="ja-JP" altLang="en-US"/>
              <a:pPr>
                <a:defRPr/>
              </a:pPr>
              <a:t>2024/3/14</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92F6C52B-23D2-4BDA-8AA8-05A8241CFD5B}" type="slidenum">
              <a:rPr lang="ja-JP" altLang="en-US"/>
              <a:pPr>
                <a:defRPr/>
              </a:pPr>
              <a:t>‹#›</a:t>
            </a:fld>
            <a:endParaRPr lang="ja-JP" altLang="en-US"/>
          </a:p>
        </p:txBody>
      </p:sp>
    </p:spTree>
    <p:extLst>
      <p:ext uri="{BB962C8B-B14F-4D97-AF65-F5344CB8AC3E}">
        <p14:creationId xmlns:p14="http://schemas.microsoft.com/office/powerpoint/2010/main" val="1139401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80175" y="287338"/>
            <a:ext cx="1885950" cy="558165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822325" y="287338"/>
            <a:ext cx="5505450" cy="55816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B770CA52-067E-4FB3-A8FC-DE138C029625}" type="datetime1">
              <a:rPr lang="ja-JP" altLang="en-US"/>
              <a:pPr>
                <a:defRPr/>
              </a:pPr>
              <a:t>2024/3/14</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0E0D7ACC-46BC-4C19-A7AD-5FC789BD6ED0}" type="slidenum">
              <a:rPr lang="ja-JP" altLang="en-US"/>
              <a:pPr>
                <a:defRPr/>
              </a:pPr>
              <a:t>‹#›</a:t>
            </a:fld>
            <a:endParaRPr lang="ja-JP" altLang="en-US"/>
          </a:p>
        </p:txBody>
      </p:sp>
    </p:spTree>
    <p:extLst>
      <p:ext uri="{BB962C8B-B14F-4D97-AF65-F5344CB8AC3E}">
        <p14:creationId xmlns:p14="http://schemas.microsoft.com/office/powerpoint/2010/main" val="42612477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Date Placeholder 3"/>
          <p:cNvSpPr>
            <a:spLocks noGrp="1" noChangeArrowheads="1"/>
          </p:cNvSpPr>
          <p:nvPr>
            <p:ph type="dt" sz="half" idx="10"/>
          </p:nvPr>
        </p:nvSpPr>
        <p:spPr>
          <a:ln/>
        </p:spPr>
        <p:txBody>
          <a:bodyPr/>
          <a:lstStyle>
            <a:lvl1pPr>
              <a:defRPr/>
            </a:lvl1pPr>
          </a:lstStyle>
          <a:p>
            <a:pPr>
              <a:defRPr/>
            </a:pPr>
            <a:fld id="{AF8C04BA-2DF3-45F1-A25D-5E70BB3A3B9E}" type="datetime1">
              <a:rPr lang="ja-JP" altLang="en-US"/>
              <a:pPr>
                <a:defRPr/>
              </a:pPr>
              <a:t>2024/3/14</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1BFCF43F-3B6E-46CB-8C27-7F5C7EE84F82}" type="slidenum">
              <a:rPr lang="ja-JP" altLang="en-US"/>
              <a:pPr>
                <a:defRPr/>
              </a:pPr>
              <a:t>‹#›</a:t>
            </a:fld>
            <a:endParaRPr lang="ja-JP" altLang="en-US"/>
          </a:p>
        </p:txBody>
      </p:sp>
    </p:spTree>
    <p:extLst>
      <p:ext uri="{BB962C8B-B14F-4D97-AF65-F5344CB8AC3E}">
        <p14:creationId xmlns:p14="http://schemas.microsoft.com/office/powerpoint/2010/main" val="32047243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685ACE9C-495E-4D00-8A79-97348B6AA4D6}" type="datetime1">
              <a:rPr lang="ja-JP" altLang="en-US"/>
              <a:pPr>
                <a:defRPr/>
              </a:pPr>
              <a:t>2024/3/14</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AA6C1CEA-DFDD-4B1D-9788-B2E457ABC8E8}" type="slidenum">
              <a:rPr lang="ja-JP" altLang="en-US"/>
              <a:pPr>
                <a:defRPr/>
              </a:pPr>
              <a:t>‹#›</a:t>
            </a:fld>
            <a:endParaRPr lang="ja-JP" altLang="en-US"/>
          </a:p>
        </p:txBody>
      </p:sp>
    </p:spTree>
    <p:extLst>
      <p:ext uri="{BB962C8B-B14F-4D97-AF65-F5344CB8AC3E}">
        <p14:creationId xmlns:p14="http://schemas.microsoft.com/office/powerpoint/2010/main" val="30989207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Date Placeholder 3"/>
          <p:cNvSpPr>
            <a:spLocks noGrp="1" noChangeArrowheads="1"/>
          </p:cNvSpPr>
          <p:nvPr>
            <p:ph type="dt" sz="half" idx="10"/>
          </p:nvPr>
        </p:nvSpPr>
        <p:spPr>
          <a:ln/>
        </p:spPr>
        <p:txBody>
          <a:bodyPr/>
          <a:lstStyle>
            <a:lvl1pPr>
              <a:defRPr/>
            </a:lvl1pPr>
          </a:lstStyle>
          <a:p>
            <a:pPr>
              <a:defRPr/>
            </a:pPr>
            <a:fld id="{95D5231F-4E51-44A5-B6F6-CE4172D6B9C5}" type="datetime1">
              <a:rPr lang="ja-JP" altLang="en-US"/>
              <a:pPr>
                <a:defRPr/>
              </a:pPr>
              <a:t>2024/3/14</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F6A7C72A-05DC-4905-A16C-B2FA554CD8A8}" type="slidenum">
              <a:rPr lang="ja-JP" altLang="en-US"/>
              <a:pPr>
                <a:defRPr/>
              </a:pPr>
              <a:t>‹#›</a:t>
            </a:fld>
            <a:endParaRPr lang="ja-JP" altLang="en-US"/>
          </a:p>
        </p:txBody>
      </p:sp>
    </p:spTree>
    <p:extLst>
      <p:ext uri="{BB962C8B-B14F-4D97-AF65-F5344CB8AC3E}">
        <p14:creationId xmlns:p14="http://schemas.microsoft.com/office/powerpoint/2010/main" val="9259762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8223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704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Date Placeholder 3"/>
          <p:cNvSpPr>
            <a:spLocks noGrp="1" noChangeArrowheads="1"/>
          </p:cNvSpPr>
          <p:nvPr>
            <p:ph type="dt" sz="half" idx="10"/>
          </p:nvPr>
        </p:nvSpPr>
        <p:spPr>
          <a:ln/>
        </p:spPr>
        <p:txBody>
          <a:bodyPr/>
          <a:lstStyle>
            <a:lvl1pPr>
              <a:defRPr/>
            </a:lvl1pPr>
          </a:lstStyle>
          <a:p>
            <a:pPr>
              <a:defRPr/>
            </a:pPr>
            <a:fld id="{D65C19DC-F00C-476D-8F96-97184D918379}" type="datetime1">
              <a:rPr lang="ja-JP" altLang="en-US"/>
              <a:pPr>
                <a:defRPr/>
              </a:pPr>
              <a:t>2024/3/14</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55C66709-D456-4CD1-9A84-E628EE6EFFD1}" type="slidenum">
              <a:rPr lang="ja-JP" altLang="en-US"/>
              <a:pPr>
                <a:defRPr/>
              </a:pPr>
              <a:t>‹#›</a:t>
            </a:fld>
            <a:endParaRPr lang="ja-JP" altLang="en-US"/>
          </a:p>
        </p:txBody>
      </p:sp>
    </p:spTree>
    <p:extLst>
      <p:ext uri="{BB962C8B-B14F-4D97-AF65-F5344CB8AC3E}">
        <p14:creationId xmlns:p14="http://schemas.microsoft.com/office/powerpoint/2010/main" val="7105627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Date Placeholder 3"/>
          <p:cNvSpPr>
            <a:spLocks noGrp="1" noChangeArrowheads="1"/>
          </p:cNvSpPr>
          <p:nvPr>
            <p:ph type="dt" sz="half" idx="10"/>
          </p:nvPr>
        </p:nvSpPr>
        <p:spPr>
          <a:ln/>
        </p:spPr>
        <p:txBody>
          <a:bodyPr/>
          <a:lstStyle>
            <a:lvl1pPr>
              <a:defRPr/>
            </a:lvl1pPr>
          </a:lstStyle>
          <a:p>
            <a:pPr>
              <a:defRPr/>
            </a:pPr>
            <a:fld id="{D76F66F6-B165-4C1E-93B3-EE9D9243427B}" type="datetime1">
              <a:rPr lang="ja-JP" altLang="en-US"/>
              <a:pPr>
                <a:defRPr/>
              </a:pPr>
              <a:t>2024/3/14</a:t>
            </a:fld>
            <a:endParaRPr lang="ja-JP" altLang="en-US"/>
          </a:p>
        </p:txBody>
      </p:sp>
      <p:sp>
        <p:nvSpPr>
          <p:cNvPr id="8"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9" name="Slide Number Placeholder 5"/>
          <p:cNvSpPr>
            <a:spLocks noGrp="1" noChangeArrowheads="1"/>
          </p:cNvSpPr>
          <p:nvPr>
            <p:ph type="sldNum" sz="quarter" idx="12"/>
          </p:nvPr>
        </p:nvSpPr>
        <p:spPr>
          <a:ln/>
        </p:spPr>
        <p:txBody>
          <a:bodyPr/>
          <a:lstStyle>
            <a:lvl1pPr>
              <a:defRPr/>
            </a:lvl1pPr>
          </a:lstStyle>
          <a:p>
            <a:pPr>
              <a:defRPr/>
            </a:pPr>
            <a:fld id="{0D31C40C-66E4-4831-A892-65958B1F7041}" type="slidenum">
              <a:rPr lang="ja-JP" altLang="en-US"/>
              <a:pPr>
                <a:defRPr/>
              </a:pPr>
              <a:t>‹#›</a:t>
            </a:fld>
            <a:endParaRPr lang="ja-JP" altLang="en-US"/>
          </a:p>
        </p:txBody>
      </p:sp>
    </p:spTree>
    <p:extLst>
      <p:ext uri="{BB962C8B-B14F-4D97-AF65-F5344CB8AC3E}">
        <p14:creationId xmlns:p14="http://schemas.microsoft.com/office/powerpoint/2010/main" val="278789491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Date Placeholder 3"/>
          <p:cNvSpPr>
            <a:spLocks noGrp="1" noChangeArrowheads="1"/>
          </p:cNvSpPr>
          <p:nvPr>
            <p:ph type="dt" sz="half" idx="10"/>
          </p:nvPr>
        </p:nvSpPr>
        <p:spPr>
          <a:ln/>
        </p:spPr>
        <p:txBody>
          <a:bodyPr/>
          <a:lstStyle>
            <a:lvl1pPr>
              <a:defRPr/>
            </a:lvl1pPr>
          </a:lstStyle>
          <a:p>
            <a:pPr>
              <a:defRPr/>
            </a:pPr>
            <a:fld id="{73FE5387-718E-40D3-8B7B-82239184B472}" type="datetime1">
              <a:rPr lang="ja-JP" altLang="en-US"/>
              <a:pPr>
                <a:defRPr/>
              </a:pPr>
              <a:t>2024/3/14</a:t>
            </a:fld>
            <a:endParaRPr lang="ja-JP" altLang="en-US"/>
          </a:p>
        </p:txBody>
      </p:sp>
      <p:sp>
        <p:nvSpPr>
          <p:cNvPr id="4"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5" name="Slide Number Placeholder 5"/>
          <p:cNvSpPr>
            <a:spLocks noGrp="1" noChangeArrowheads="1"/>
          </p:cNvSpPr>
          <p:nvPr>
            <p:ph type="sldNum" sz="quarter" idx="12"/>
          </p:nvPr>
        </p:nvSpPr>
        <p:spPr>
          <a:ln/>
        </p:spPr>
        <p:txBody>
          <a:bodyPr/>
          <a:lstStyle>
            <a:lvl1pPr>
              <a:defRPr/>
            </a:lvl1pPr>
          </a:lstStyle>
          <a:p>
            <a:pPr>
              <a:defRPr/>
            </a:pPr>
            <a:fld id="{AC307A6A-B3BD-47C2-97ED-E762A7882D39}" type="slidenum">
              <a:rPr lang="ja-JP" altLang="en-US"/>
              <a:pPr>
                <a:defRPr/>
              </a:pPr>
              <a:t>‹#›</a:t>
            </a:fld>
            <a:endParaRPr lang="ja-JP" altLang="en-US"/>
          </a:p>
        </p:txBody>
      </p:sp>
    </p:spTree>
    <p:extLst>
      <p:ext uri="{BB962C8B-B14F-4D97-AF65-F5344CB8AC3E}">
        <p14:creationId xmlns:p14="http://schemas.microsoft.com/office/powerpoint/2010/main" val="427358244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3"/>
          <p:cNvSpPr>
            <a:spLocks noGrp="1" noChangeArrowheads="1"/>
          </p:cNvSpPr>
          <p:nvPr>
            <p:ph type="dt" sz="half" idx="10"/>
          </p:nvPr>
        </p:nvSpPr>
        <p:spPr>
          <a:ln/>
        </p:spPr>
        <p:txBody>
          <a:bodyPr/>
          <a:lstStyle>
            <a:lvl1pPr>
              <a:defRPr/>
            </a:lvl1pPr>
          </a:lstStyle>
          <a:p>
            <a:pPr>
              <a:defRPr/>
            </a:pPr>
            <a:fld id="{8A88C79D-9485-4A21-8E4F-5FC6AAD2E4B5}" type="datetime1">
              <a:rPr lang="ja-JP" altLang="en-US"/>
              <a:pPr>
                <a:defRPr/>
              </a:pPr>
              <a:t>2024/3/14</a:t>
            </a:fld>
            <a:endParaRPr lang="ja-JP" altLang="en-US"/>
          </a:p>
        </p:txBody>
      </p:sp>
      <p:sp>
        <p:nvSpPr>
          <p:cNvPr id="3"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4" name="Slide Number Placeholder 5"/>
          <p:cNvSpPr>
            <a:spLocks noGrp="1" noChangeArrowheads="1"/>
          </p:cNvSpPr>
          <p:nvPr>
            <p:ph type="sldNum" sz="quarter" idx="12"/>
          </p:nvPr>
        </p:nvSpPr>
        <p:spPr>
          <a:ln/>
        </p:spPr>
        <p:txBody>
          <a:bodyPr/>
          <a:lstStyle>
            <a:lvl1pPr>
              <a:defRPr/>
            </a:lvl1pPr>
          </a:lstStyle>
          <a:p>
            <a:pPr>
              <a:defRPr/>
            </a:pPr>
            <a:fld id="{335390E7-0939-4713-B54E-758077E9C18E}" type="slidenum">
              <a:rPr lang="ja-JP" altLang="en-US"/>
              <a:pPr>
                <a:defRPr/>
              </a:pPr>
              <a:t>‹#›</a:t>
            </a:fld>
            <a:endParaRPr lang="ja-JP" altLang="en-US"/>
          </a:p>
        </p:txBody>
      </p:sp>
    </p:spTree>
    <p:extLst>
      <p:ext uri="{BB962C8B-B14F-4D97-AF65-F5344CB8AC3E}">
        <p14:creationId xmlns:p14="http://schemas.microsoft.com/office/powerpoint/2010/main" val="171873713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p:cNvSpPr>
            <a:spLocks noGrp="1" noChangeArrowheads="1"/>
          </p:cNvSpPr>
          <p:nvPr>
            <p:ph type="dt" sz="half" idx="10"/>
          </p:nvPr>
        </p:nvSpPr>
        <p:spPr>
          <a:ln/>
        </p:spPr>
        <p:txBody>
          <a:bodyPr/>
          <a:lstStyle>
            <a:lvl1pPr>
              <a:defRPr/>
            </a:lvl1pPr>
          </a:lstStyle>
          <a:p>
            <a:pPr>
              <a:defRPr/>
            </a:pPr>
            <a:fld id="{72199FBE-9765-42FA-B794-335CBFF847BF}" type="datetime1">
              <a:rPr lang="ja-JP" altLang="en-US"/>
              <a:pPr>
                <a:defRPr/>
              </a:pPr>
              <a:t>2024/3/14</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799AC5FC-719B-4F5D-9C55-616AE438D35A}" type="slidenum">
              <a:rPr lang="ja-JP" altLang="en-US"/>
              <a:pPr>
                <a:defRPr/>
              </a:pPr>
              <a:t>‹#›</a:t>
            </a:fld>
            <a:endParaRPr lang="ja-JP" altLang="en-US"/>
          </a:p>
        </p:txBody>
      </p:sp>
    </p:spTree>
    <p:extLst>
      <p:ext uri="{BB962C8B-B14F-4D97-AF65-F5344CB8AC3E}">
        <p14:creationId xmlns:p14="http://schemas.microsoft.com/office/powerpoint/2010/main" val="4613700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2CADBA72-12A2-45F8-B5DA-7B9FB38B34D9}" type="datetime1">
              <a:rPr lang="ja-JP" altLang="en-US"/>
              <a:pPr>
                <a:defRPr/>
              </a:pPr>
              <a:t>2024/3/14</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76E89BC7-7BDF-4ED7-8D1D-870DA2CF0380}" type="slidenum">
              <a:rPr lang="ja-JP" altLang="en-US"/>
              <a:pPr>
                <a:defRPr/>
              </a:pPr>
              <a:t>‹#›</a:t>
            </a:fld>
            <a:endParaRPr lang="ja-JP" altLang="en-US"/>
          </a:p>
        </p:txBody>
      </p:sp>
    </p:spTree>
    <p:extLst>
      <p:ext uri="{BB962C8B-B14F-4D97-AF65-F5344CB8AC3E}">
        <p14:creationId xmlns:p14="http://schemas.microsoft.com/office/powerpoint/2010/main" val="338438220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p:cNvSpPr>
            <a:spLocks noGrp="1" noChangeArrowheads="1"/>
          </p:cNvSpPr>
          <p:nvPr>
            <p:ph type="dt" sz="half" idx="10"/>
          </p:nvPr>
        </p:nvSpPr>
        <p:spPr>
          <a:ln/>
        </p:spPr>
        <p:txBody>
          <a:bodyPr/>
          <a:lstStyle>
            <a:lvl1pPr>
              <a:defRPr/>
            </a:lvl1pPr>
          </a:lstStyle>
          <a:p>
            <a:pPr>
              <a:defRPr/>
            </a:pPr>
            <a:fld id="{9E97091C-1EAE-49A5-94C1-9FB9AC67F330}" type="datetime1">
              <a:rPr lang="ja-JP" altLang="en-US"/>
              <a:pPr>
                <a:defRPr/>
              </a:pPr>
              <a:t>2024/3/14</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C85AF411-F531-4C40-85CC-EA231965BB16}" type="slidenum">
              <a:rPr lang="ja-JP" altLang="en-US"/>
              <a:pPr>
                <a:defRPr/>
              </a:pPr>
              <a:t>‹#›</a:t>
            </a:fld>
            <a:endParaRPr lang="ja-JP" altLang="en-US"/>
          </a:p>
        </p:txBody>
      </p:sp>
    </p:spTree>
    <p:extLst>
      <p:ext uri="{BB962C8B-B14F-4D97-AF65-F5344CB8AC3E}">
        <p14:creationId xmlns:p14="http://schemas.microsoft.com/office/powerpoint/2010/main" val="333405141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A4713E17-0892-40AE-9651-2FDCA1A9216E}" type="datetime1">
              <a:rPr lang="ja-JP" altLang="en-US"/>
              <a:pPr>
                <a:defRPr/>
              </a:pPr>
              <a:t>2024/3/14</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53F01135-71E3-401A-88B8-8F552A0FB1C9}" type="slidenum">
              <a:rPr lang="ja-JP" altLang="en-US"/>
              <a:pPr>
                <a:defRPr/>
              </a:pPr>
              <a:t>‹#›</a:t>
            </a:fld>
            <a:endParaRPr lang="ja-JP" altLang="en-US"/>
          </a:p>
        </p:txBody>
      </p:sp>
    </p:spTree>
    <p:extLst>
      <p:ext uri="{BB962C8B-B14F-4D97-AF65-F5344CB8AC3E}">
        <p14:creationId xmlns:p14="http://schemas.microsoft.com/office/powerpoint/2010/main" val="187953794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80175" y="287338"/>
            <a:ext cx="1885950" cy="558165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822325" y="287338"/>
            <a:ext cx="5505450" cy="55816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A9B39E22-00EF-43B5-AD09-C81D7B7EE0E8}" type="datetime1">
              <a:rPr lang="ja-JP" altLang="en-US"/>
              <a:pPr>
                <a:defRPr/>
              </a:pPr>
              <a:t>2024/3/14</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08B56FA5-8F02-4EEB-BFDB-AA22B35B8689}" type="slidenum">
              <a:rPr lang="ja-JP" altLang="en-US"/>
              <a:pPr>
                <a:defRPr/>
              </a:pPr>
              <a:t>‹#›</a:t>
            </a:fld>
            <a:endParaRPr lang="ja-JP" altLang="en-US"/>
          </a:p>
        </p:txBody>
      </p:sp>
    </p:spTree>
    <p:extLst>
      <p:ext uri="{BB962C8B-B14F-4D97-AF65-F5344CB8AC3E}">
        <p14:creationId xmlns:p14="http://schemas.microsoft.com/office/powerpoint/2010/main" val="321669156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Date Placeholder 6"/>
          <p:cNvSpPr>
            <a:spLocks noGrp="1" noChangeArrowheads="1"/>
          </p:cNvSpPr>
          <p:nvPr>
            <p:ph type="dt" sz="half" idx="10"/>
          </p:nvPr>
        </p:nvSpPr>
        <p:spPr>
          <a:ln/>
        </p:spPr>
        <p:txBody>
          <a:bodyPr/>
          <a:lstStyle>
            <a:lvl1pPr>
              <a:defRPr/>
            </a:lvl1pPr>
          </a:lstStyle>
          <a:p>
            <a:pPr>
              <a:defRPr/>
            </a:pPr>
            <a:fld id="{157D5505-05CE-4682-A2C0-AF4B8A8D5870}" type="datetime1">
              <a:rPr lang="ja-JP" altLang="en-US"/>
              <a:pPr>
                <a:defRPr/>
              </a:pPr>
              <a:t>2024/3/14</a:t>
            </a:fld>
            <a:endParaRPr lang="ja-JP" altLang="en-US"/>
          </a:p>
        </p:txBody>
      </p:sp>
      <p:sp>
        <p:nvSpPr>
          <p:cNvPr id="5"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8"/>
          <p:cNvSpPr>
            <a:spLocks noGrp="1" noChangeArrowheads="1"/>
          </p:cNvSpPr>
          <p:nvPr>
            <p:ph type="sldNum" sz="quarter" idx="12"/>
          </p:nvPr>
        </p:nvSpPr>
        <p:spPr>
          <a:ln/>
        </p:spPr>
        <p:txBody>
          <a:bodyPr/>
          <a:lstStyle>
            <a:lvl1pPr>
              <a:defRPr/>
            </a:lvl1pPr>
          </a:lstStyle>
          <a:p>
            <a:pPr>
              <a:defRPr/>
            </a:pPr>
            <a:fld id="{010407E4-B0FD-4ACD-A868-1C3F4B35F1C2}" type="slidenum">
              <a:rPr lang="ja-JP" altLang="en-US"/>
              <a:pPr>
                <a:defRPr/>
              </a:pPr>
              <a:t>‹#›</a:t>
            </a:fld>
            <a:endParaRPr lang="ja-JP" altLang="en-US"/>
          </a:p>
        </p:txBody>
      </p:sp>
    </p:spTree>
    <p:extLst>
      <p:ext uri="{BB962C8B-B14F-4D97-AF65-F5344CB8AC3E}">
        <p14:creationId xmlns:p14="http://schemas.microsoft.com/office/powerpoint/2010/main" val="221296614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6"/>
          <p:cNvSpPr>
            <a:spLocks noGrp="1" noChangeArrowheads="1"/>
          </p:cNvSpPr>
          <p:nvPr>
            <p:ph type="dt" sz="half" idx="10"/>
          </p:nvPr>
        </p:nvSpPr>
        <p:spPr>
          <a:ln/>
        </p:spPr>
        <p:txBody>
          <a:bodyPr/>
          <a:lstStyle>
            <a:lvl1pPr>
              <a:defRPr/>
            </a:lvl1pPr>
          </a:lstStyle>
          <a:p>
            <a:pPr>
              <a:defRPr/>
            </a:pPr>
            <a:fld id="{E2A3A5C4-FE32-48B3-9FE7-5E2844033AFA}" type="datetime1">
              <a:rPr lang="ja-JP" altLang="en-US"/>
              <a:pPr>
                <a:defRPr/>
              </a:pPr>
              <a:t>2024/3/14</a:t>
            </a:fld>
            <a:endParaRPr lang="ja-JP" altLang="en-US"/>
          </a:p>
        </p:txBody>
      </p:sp>
      <p:sp>
        <p:nvSpPr>
          <p:cNvPr id="5"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8"/>
          <p:cNvSpPr>
            <a:spLocks noGrp="1" noChangeArrowheads="1"/>
          </p:cNvSpPr>
          <p:nvPr>
            <p:ph type="sldNum" sz="quarter" idx="12"/>
          </p:nvPr>
        </p:nvSpPr>
        <p:spPr>
          <a:ln/>
        </p:spPr>
        <p:txBody>
          <a:bodyPr/>
          <a:lstStyle>
            <a:lvl1pPr>
              <a:defRPr/>
            </a:lvl1pPr>
          </a:lstStyle>
          <a:p>
            <a:pPr>
              <a:defRPr/>
            </a:pPr>
            <a:fld id="{60955EE4-D73F-4D77-BAEE-80E133CF0707}" type="slidenum">
              <a:rPr lang="ja-JP" altLang="en-US"/>
              <a:pPr>
                <a:defRPr/>
              </a:pPr>
              <a:t>‹#›</a:t>
            </a:fld>
            <a:endParaRPr lang="ja-JP" altLang="en-US"/>
          </a:p>
        </p:txBody>
      </p:sp>
    </p:spTree>
    <p:extLst>
      <p:ext uri="{BB962C8B-B14F-4D97-AF65-F5344CB8AC3E}">
        <p14:creationId xmlns:p14="http://schemas.microsoft.com/office/powerpoint/2010/main" val="190136812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Date Placeholder 6"/>
          <p:cNvSpPr>
            <a:spLocks noGrp="1" noChangeArrowheads="1"/>
          </p:cNvSpPr>
          <p:nvPr>
            <p:ph type="dt" sz="half" idx="10"/>
          </p:nvPr>
        </p:nvSpPr>
        <p:spPr>
          <a:ln/>
        </p:spPr>
        <p:txBody>
          <a:bodyPr/>
          <a:lstStyle>
            <a:lvl1pPr>
              <a:defRPr/>
            </a:lvl1pPr>
          </a:lstStyle>
          <a:p>
            <a:pPr>
              <a:defRPr/>
            </a:pPr>
            <a:fld id="{848FECCE-4863-4F66-9B9B-42B2D8B70287}" type="datetime1">
              <a:rPr lang="ja-JP" altLang="en-US"/>
              <a:pPr>
                <a:defRPr/>
              </a:pPr>
              <a:t>2024/3/14</a:t>
            </a:fld>
            <a:endParaRPr lang="ja-JP" altLang="en-US"/>
          </a:p>
        </p:txBody>
      </p:sp>
      <p:sp>
        <p:nvSpPr>
          <p:cNvPr id="5"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8"/>
          <p:cNvSpPr>
            <a:spLocks noGrp="1" noChangeArrowheads="1"/>
          </p:cNvSpPr>
          <p:nvPr>
            <p:ph type="sldNum" sz="quarter" idx="12"/>
          </p:nvPr>
        </p:nvSpPr>
        <p:spPr>
          <a:ln/>
        </p:spPr>
        <p:txBody>
          <a:bodyPr/>
          <a:lstStyle>
            <a:lvl1pPr>
              <a:defRPr/>
            </a:lvl1pPr>
          </a:lstStyle>
          <a:p>
            <a:pPr>
              <a:defRPr/>
            </a:pPr>
            <a:fld id="{F3021C94-83B5-4D36-B653-6339024735B8}" type="slidenum">
              <a:rPr lang="ja-JP" altLang="en-US"/>
              <a:pPr>
                <a:defRPr/>
              </a:pPr>
              <a:t>‹#›</a:t>
            </a:fld>
            <a:endParaRPr lang="ja-JP" altLang="en-US"/>
          </a:p>
        </p:txBody>
      </p:sp>
    </p:spTree>
    <p:extLst>
      <p:ext uri="{BB962C8B-B14F-4D97-AF65-F5344CB8AC3E}">
        <p14:creationId xmlns:p14="http://schemas.microsoft.com/office/powerpoint/2010/main" val="181750663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8223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704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Date Placeholder 6"/>
          <p:cNvSpPr>
            <a:spLocks noGrp="1" noChangeArrowheads="1"/>
          </p:cNvSpPr>
          <p:nvPr>
            <p:ph type="dt" sz="half" idx="10"/>
          </p:nvPr>
        </p:nvSpPr>
        <p:spPr>
          <a:ln/>
        </p:spPr>
        <p:txBody>
          <a:bodyPr/>
          <a:lstStyle>
            <a:lvl1pPr>
              <a:defRPr/>
            </a:lvl1pPr>
          </a:lstStyle>
          <a:p>
            <a:pPr>
              <a:defRPr/>
            </a:pPr>
            <a:fld id="{F165B5C0-4904-42F2-BD95-E85D3EC11DF4}" type="datetime1">
              <a:rPr lang="ja-JP" altLang="en-US"/>
              <a:pPr>
                <a:defRPr/>
              </a:pPr>
              <a:t>2024/3/14</a:t>
            </a:fld>
            <a:endParaRPr lang="ja-JP" altLang="en-US"/>
          </a:p>
        </p:txBody>
      </p:sp>
      <p:sp>
        <p:nvSpPr>
          <p:cNvPr id="6"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8"/>
          <p:cNvSpPr>
            <a:spLocks noGrp="1" noChangeArrowheads="1"/>
          </p:cNvSpPr>
          <p:nvPr>
            <p:ph type="sldNum" sz="quarter" idx="12"/>
          </p:nvPr>
        </p:nvSpPr>
        <p:spPr>
          <a:ln/>
        </p:spPr>
        <p:txBody>
          <a:bodyPr/>
          <a:lstStyle>
            <a:lvl1pPr>
              <a:defRPr/>
            </a:lvl1pPr>
          </a:lstStyle>
          <a:p>
            <a:pPr>
              <a:defRPr/>
            </a:pPr>
            <a:fld id="{8F75E0B3-F958-4C5B-80AF-B4070043B741}" type="slidenum">
              <a:rPr lang="ja-JP" altLang="en-US"/>
              <a:pPr>
                <a:defRPr/>
              </a:pPr>
              <a:t>‹#›</a:t>
            </a:fld>
            <a:endParaRPr lang="ja-JP" altLang="en-US"/>
          </a:p>
        </p:txBody>
      </p:sp>
    </p:spTree>
    <p:extLst>
      <p:ext uri="{BB962C8B-B14F-4D97-AF65-F5344CB8AC3E}">
        <p14:creationId xmlns:p14="http://schemas.microsoft.com/office/powerpoint/2010/main" val="220169510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Date Placeholder 6"/>
          <p:cNvSpPr>
            <a:spLocks noGrp="1" noChangeArrowheads="1"/>
          </p:cNvSpPr>
          <p:nvPr>
            <p:ph type="dt" sz="half" idx="10"/>
          </p:nvPr>
        </p:nvSpPr>
        <p:spPr>
          <a:ln/>
        </p:spPr>
        <p:txBody>
          <a:bodyPr/>
          <a:lstStyle>
            <a:lvl1pPr>
              <a:defRPr/>
            </a:lvl1pPr>
          </a:lstStyle>
          <a:p>
            <a:pPr>
              <a:defRPr/>
            </a:pPr>
            <a:fld id="{097B8F98-60DE-4230-8A5E-8A0B353D0D78}" type="datetime1">
              <a:rPr lang="ja-JP" altLang="en-US"/>
              <a:pPr>
                <a:defRPr/>
              </a:pPr>
              <a:t>2024/3/14</a:t>
            </a:fld>
            <a:endParaRPr lang="ja-JP" altLang="en-US"/>
          </a:p>
        </p:txBody>
      </p:sp>
      <p:sp>
        <p:nvSpPr>
          <p:cNvPr id="8"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9" name="Slide Number Placeholder 8"/>
          <p:cNvSpPr>
            <a:spLocks noGrp="1" noChangeArrowheads="1"/>
          </p:cNvSpPr>
          <p:nvPr>
            <p:ph type="sldNum" sz="quarter" idx="12"/>
          </p:nvPr>
        </p:nvSpPr>
        <p:spPr>
          <a:ln/>
        </p:spPr>
        <p:txBody>
          <a:bodyPr/>
          <a:lstStyle>
            <a:lvl1pPr>
              <a:defRPr/>
            </a:lvl1pPr>
          </a:lstStyle>
          <a:p>
            <a:pPr>
              <a:defRPr/>
            </a:pPr>
            <a:fld id="{87820C45-E757-48F8-B075-CAE3BC30C018}" type="slidenum">
              <a:rPr lang="ja-JP" altLang="en-US"/>
              <a:pPr>
                <a:defRPr/>
              </a:pPr>
              <a:t>‹#›</a:t>
            </a:fld>
            <a:endParaRPr lang="ja-JP" altLang="en-US"/>
          </a:p>
        </p:txBody>
      </p:sp>
    </p:spTree>
    <p:extLst>
      <p:ext uri="{BB962C8B-B14F-4D97-AF65-F5344CB8AC3E}">
        <p14:creationId xmlns:p14="http://schemas.microsoft.com/office/powerpoint/2010/main" val="199111302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Date Placeholder 6"/>
          <p:cNvSpPr>
            <a:spLocks noGrp="1" noChangeArrowheads="1"/>
          </p:cNvSpPr>
          <p:nvPr>
            <p:ph type="dt" sz="half" idx="10"/>
          </p:nvPr>
        </p:nvSpPr>
        <p:spPr>
          <a:ln/>
        </p:spPr>
        <p:txBody>
          <a:bodyPr/>
          <a:lstStyle>
            <a:lvl1pPr>
              <a:defRPr/>
            </a:lvl1pPr>
          </a:lstStyle>
          <a:p>
            <a:pPr>
              <a:defRPr/>
            </a:pPr>
            <a:fld id="{FB2C3909-C1C7-4887-B8D7-D385E28025F6}" type="datetime1">
              <a:rPr lang="ja-JP" altLang="en-US"/>
              <a:pPr>
                <a:defRPr/>
              </a:pPr>
              <a:t>2024/3/14</a:t>
            </a:fld>
            <a:endParaRPr lang="ja-JP" altLang="en-US"/>
          </a:p>
        </p:txBody>
      </p:sp>
      <p:sp>
        <p:nvSpPr>
          <p:cNvPr id="4"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5" name="Slide Number Placeholder 8"/>
          <p:cNvSpPr>
            <a:spLocks noGrp="1" noChangeArrowheads="1"/>
          </p:cNvSpPr>
          <p:nvPr>
            <p:ph type="sldNum" sz="quarter" idx="12"/>
          </p:nvPr>
        </p:nvSpPr>
        <p:spPr>
          <a:ln/>
        </p:spPr>
        <p:txBody>
          <a:bodyPr/>
          <a:lstStyle>
            <a:lvl1pPr>
              <a:defRPr/>
            </a:lvl1pPr>
          </a:lstStyle>
          <a:p>
            <a:pPr>
              <a:defRPr/>
            </a:pPr>
            <a:fld id="{4E994DB7-6E46-43C6-9872-3EBB4FC6BA1F}" type="slidenum">
              <a:rPr lang="ja-JP" altLang="en-US"/>
              <a:pPr>
                <a:defRPr/>
              </a:pPr>
              <a:t>‹#›</a:t>
            </a:fld>
            <a:endParaRPr lang="ja-JP" altLang="en-US"/>
          </a:p>
        </p:txBody>
      </p:sp>
    </p:spTree>
    <p:extLst>
      <p:ext uri="{BB962C8B-B14F-4D97-AF65-F5344CB8AC3E}">
        <p14:creationId xmlns:p14="http://schemas.microsoft.com/office/powerpoint/2010/main" val="149975366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6"/>
          <p:cNvSpPr>
            <a:spLocks noGrp="1" noChangeArrowheads="1"/>
          </p:cNvSpPr>
          <p:nvPr>
            <p:ph type="dt" sz="half" idx="10"/>
          </p:nvPr>
        </p:nvSpPr>
        <p:spPr>
          <a:ln/>
        </p:spPr>
        <p:txBody>
          <a:bodyPr/>
          <a:lstStyle>
            <a:lvl1pPr>
              <a:defRPr/>
            </a:lvl1pPr>
          </a:lstStyle>
          <a:p>
            <a:pPr>
              <a:defRPr/>
            </a:pPr>
            <a:fld id="{D1BC751A-7E5C-4281-9F5F-B0D5587D8438}" type="datetime1">
              <a:rPr lang="ja-JP" altLang="en-US"/>
              <a:pPr>
                <a:defRPr/>
              </a:pPr>
              <a:t>2024/3/14</a:t>
            </a:fld>
            <a:endParaRPr lang="ja-JP" altLang="en-US"/>
          </a:p>
        </p:txBody>
      </p:sp>
      <p:sp>
        <p:nvSpPr>
          <p:cNvPr id="3"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4" name="Slide Number Placeholder 8"/>
          <p:cNvSpPr>
            <a:spLocks noGrp="1" noChangeArrowheads="1"/>
          </p:cNvSpPr>
          <p:nvPr>
            <p:ph type="sldNum" sz="quarter" idx="12"/>
          </p:nvPr>
        </p:nvSpPr>
        <p:spPr>
          <a:ln/>
        </p:spPr>
        <p:txBody>
          <a:bodyPr/>
          <a:lstStyle>
            <a:lvl1pPr>
              <a:defRPr/>
            </a:lvl1pPr>
          </a:lstStyle>
          <a:p>
            <a:pPr>
              <a:defRPr/>
            </a:pPr>
            <a:fld id="{A8D17D64-2977-4595-A7F1-723C2C1DCC2D}" type="slidenum">
              <a:rPr lang="ja-JP" altLang="en-US"/>
              <a:pPr>
                <a:defRPr/>
              </a:pPr>
              <a:t>‹#›</a:t>
            </a:fld>
            <a:endParaRPr lang="ja-JP" altLang="en-US"/>
          </a:p>
        </p:txBody>
      </p:sp>
    </p:spTree>
    <p:extLst>
      <p:ext uri="{BB962C8B-B14F-4D97-AF65-F5344CB8AC3E}">
        <p14:creationId xmlns:p14="http://schemas.microsoft.com/office/powerpoint/2010/main" val="25638589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Date Placeholder 3"/>
          <p:cNvSpPr>
            <a:spLocks noGrp="1" noChangeArrowheads="1"/>
          </p:cNvSpPr>
          <p:nvPr>
            <p:ph type="dt" sz="half" idx="10"/>
          </p:nvPr>
        </p:nvSpPr>
        <p:spPr>
          <a:ln/>
        </p:spPr>
        <p:txBody>
          <a:bodyPr/>
          <a:lstStyle>
            <a:lvl1pPr>
              <a:defRPr/>
            </a:lvl1pPr>
          </a:lstStyle>
          <a:p>
            <a:pPr>
              <a:defRPr/>
            </a:pPr>
            <a:fld id="{DA79734C-20D1-4FAE-955E-F36ABCA144BD}" type="datetime1">
              <a:rPr lang="ja-JP" altLang="en-US"/>
              <a:pPr>
                <a:defRPr/>
              </a:pPr>
              <a:t>2024/3/14</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DC2E5615-5B11-438C-A96B-04F56DC41EB6}" type="slidenum">
              <a:rPr lang="ja-JP" altLang="en-US"/>
              <a:pPr>
                <a:defRPr/>
              </a:pPr>
              <a:t>‹#›</a:t>
            </a:fld>
            <a:endParaRPr lang="ja-JP" altLang="en-US"/>
          </a:p>
        </p:txBody>
      </p:sp>
    </p:spTree>
    <p:extLst>
      <p:ext uri="{BB962C8B-B14F-4D97-AF65-F5344CB8AC3E}">
        <p14:creationId xmlns:p14="http://schemas.microsoft.com/office/powerpoint/2010/main" val="92621134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6"/>
          <p:cNvSpPr>
            <a:spLocks noGrp="1" noChangeArrowheads="1"/>
          </p:cNvSpPr>
          <p:nvPr>
            <p:ph type="dt" sz="half" idx="10"/>
          </p:nvPr>
        </p:nvSpPr>
        <p:spPr>
          <a:ln/>
        </p:spPr>
        <p:txBody>
          <a:bodyPr/>
          <a:lstStyle>
            <a:lvl1pPr>
              <a:defRPr/>
            </a:lvl1pPr>
          </a:lstStyle>
          <a:p>
            <a:pPr>
              <a:defRPr/>
            </a:pPr>
            <a:fld id="{2EAA0280-61FA-4F21-986A-DC1B60C523C2}" type="datetime1">
              <a:rPr lang="ja-JP" altLang="en-US"/>
              <a:pPr>
                <a:defRPr/>
              </a:pPr>
              <a:t>2024/3/14</a:t>
            </a:fld>
            <a:endParaRPr lang="ja-JP" altLang="en-US"/>
          </a:p>
        </p:txBody>
      </p:sp>
      <p:sp>
        <p:nvSpPr>
          <p:cNvPr id="6"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8"/>
          <p:cNvSpPr>
            <a:spLocks noGrp="1" noChangeArrowheads="1"/>
          </p:cNvSpPr>
          <p:nvPr>
            <p:ph type="sldNum" sz="quarter" idx="12"/>
          </p:nvPr>
        </p:nvSpPr>
        <p:spPr>
          <a:ln/>
        </p:spPr>
        <p:txBody>
          <a:bodyPr/>
          <a:lstStyle>
            <a:lvl1pPr>
              <a:defRPr/>
            </a:lvl1pPr>
          </a:lstStyle>
          <a:p>
            <a:pPr>
              <a:defRPr/>
            </a:pPr>
            <a:fld id="{416E2D2F-73EE-45D5-B21E-7451A5B7B9BA}" type="slidenum">
              <a:rPr lang="ja-JP" altLang="en-US"/>
              <a:pPr>
                <a:defRPr/>
              </a:pPr>
              <a:t>‹#›</a:t>
            </a:fld>
            <a:endParaRPr lang="ja-JP" altLang="en-US"/>
          </a:p>
        </p:txBody>
      </p:sp>
    </p:spTree>
    <p:extLst>
      <p:ext uri="{BB962C8B-B14F-4D97-AF65-F5344CB8AC3E}">
        <p14:creationId xmlns:p14="http://schemas.microsoft.com/office/powerpoint/2010/main" val="376995782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6"/>
          <p:cNvSpPr>
            <a:spLocks noGrp="1" noChangeArrowheads="1"/>
          </p:cNvSpPr>
          <p:nvPr>
            <p:ph type="dt" sz="half" idx="10"/>
          </p:nvPr>
        </p:nvSpPr>
        <p:spPr>
          <a:ln/>
        </p:spPr>
        <p:txBody>
          <a:bodyPr/>
          <a:lstStyle>
            <a:lvl1pPr>
              <a:defRPr/>
            </a:lvl1pPr>
          </a:lstStyle>
          <a:p>
            <a:pPr>
              <a:defRPr/>
            </a:pPr>
            <a:fld id="{80225D8A-CA87-4618-92E7-BEA3390E565B}" type="datetime1">
              <a:rPr lang="ja-JP" altLang="en-US"/>
              <a:pPr>
                <a:defRPr/>
              </a:pPr>
              <a:t>2024/3/14</a:t>
            </a:fld>
            <a:endParaRPr lang="ja-JP" altLang="en-US"/>
          </a:p>
        </p:txBody>
      </p:sp>
      <p:sp>
        <p:nvSpPr>
          <p:cNvPr id="6"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8"/>
          <p:cNvSpPr>
            <a:spLocks noGrp="1" noChangeArrowheads="1"/>
          </p:cNvSpPr>
          <p:nvPr>
            <p:ph type="sldNum" sz="quarter" idx="12"/>
          </p:nvPr>
        </p:nvSpPr>
        <p:spPr>
          <a:ln/>
        </p:spPr>
        <p:txBody>
          <a:bodyPr/>
          <a:lstStyle>
            <a:lvl1pPr>
              <a:defRPr/>
            </a:lvl1pPr>
          </a:lstStyle>
          <a:p>
            <a:pPr>
              <a:defRPr/>
            </a:pPr>
            <a:fld id="{8548FD7B-0EB2-4BB9-9558-6DAE98F78055}" type="slidenum">
              <a:rPr lang="ja-JP" altLang="en-US"/>
              <a:pPr>
                <a:defRPr/>
              </a:pPr>
              <a:t>‹#›</a:t>
            </a:fld>
            <a:endParaRPr lang="ja-JP" altLang="en-US"/>
          </a:p>
        </p:txBody>
      </p:sp>
    </p:spTree>
    <p:extLst>
      <p:ext uri="{BB962C8B-B14F-4D97-AF65-F5344CB8AC3E}">
        <p14:creationId xmlns:p14="http://schemas.microsoft.com/office/powerpoint/2010/main" val="44607326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6"/>
          <p:cNvSpPr>
            <a:spLocks noGrp="1" noChangeArrowheads="1"/>
          </p:cNvSpPr>
          <p:nvPr>
            <p:ph type="dt" sz="half" idx="10"/>
          </p:nvPr>
        </p:nvSpPr>
        <p:spPr>
          <a:ln/>
        </p:spPr>
        <p:txBody>
          <a:bodyPr/>
          <a:lstStyle>
            <a:lvl1pPr>
              <a:defRPr/>
            </a:lvl1pPr>
          </a:lstStyle>
          <a:p>
            <a:pPr>
              <a:defRPr/>
            </a:pPr>
            <a:fld id="{6076C292-5A2E-4333-975C-4A9944FFFBD1}" type="datetime1">
              <a:rPr lang="ja-JP" altLang="en-US"/>
              <a:pPr>
                <a:defRPr/>
              </a:pPr>
              <a:t>2024/3/14</a:t>
            </a:fld>
            <a:endParaRPr lang="ja-JP" altLang="en-US"/>
          </a:p>
        </p:txBody>
      </p:sp>
      <p:sp>
        <p:nvSpPr>
          <p:cNvPr id="5"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8"/>
          <p:cNvSpPr>
            <a:spLocks noGrp="1" noChangeArrowheads="1"/>
          </p:cNvSpPr>
          <p:nvPr>
            <p:ph type="sldNum" sz="quarter" idx="12"/>
          </p:nvPr>
        </p:nvSpPr>
        <p:spPr>
          <a:ln/>
        </p:spPr>
        <p:txBody>
          <a:bodyPr/>
          <a:lstStyle>
            <a:lvl1pPr>
              <a:defRPr/>
            </a:lvl1pPr>
          </a:lstStyle>
          <a:p>
            <a:pPr>
              <a:defRPr/>
            </a:pPr>
            <a:fld id="{E5C15C13-5640-42AF-89A7-5D688CEF7872}" type="slidenum">
              <a:rPr lang="ja-JP" altLang="en-US"/>
              <a:pPr>
                <a:defRPr/>
              </a:pPr>
              <a:t>‹#›</a:t>
            </a:fld>
            <a:endParaRPr lang="ja-JP" altLang="en-US"/>
          </a:p>
        </p:txBody>
      </p:sp>
    </p:spTree>
    <p:extLst>
      <p:ext uri="{BB962C8B-B14F-4D97-AF65-F5344CB8AC3E}">
        <p14:creationId xmlns:p14="http://schemas.microsoft.com/office/powerpoint/2010/main" val="85111559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80175" y="287338"/>
            <a:ext cx="1885950" cy="558165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822325" y="287338"/>
            <a:ext cx="5505450" cy="55816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6"/>
          <p:cNvSpPr>
            <a:spLocks noGrp="1" noChangeArrowheads="1"/>
          </p:cNvSpPr>
          <p:nvPr>
            <p:ph type="dt" sz="half" idx="10"/>
          </p:nvPr>
        </p:nvSpPr>
        <p:spPr>
          <a:ln/>
        </p:spPr>
        <p:txBody>
          <a:bodyPr/>
          <a:lstStyle>
            <a:lvl1pPr>
              <a:defRPr/>
            </a:lvl1pPr>
          </a:lstStyle>
          <a:p>
            <a:pPr>
              <a:defRPr/>
            </a:pPr>
            <a:fld id="{182CD5B4-2B9C-482C-9F2E-60593CED9C2F}" type="datetime1">
              <a:rPr lang="ja-JP" altLang="en-US"/>
              <a:pPr>
                <a:defRPr/>
              </a:pPr>
              <a:t>2024/3/14</a:t>
            </a:fld>
            <a:endParaRPr lang="ja-JP" altLang="en-US"/>
          </a:p>
        </p:txBody>
      </p:sp>
      <p:sp>
        <p:nvSpPr>
          <p:cNvPr id="5"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8"/>
          <p:cNvSpPr>
            <a:spLocks noGrp="1" noChangeArrowheads="1"/>
          </p:cNvSpPr>
          <p:nvPr>
            <p:ph type="sldNum" sz="quarter" idx="12"/>
          </p:nvPr>
        </p:nvSpPr>
        <p:spPr>
          <a:ln/>
        </p:spPr>
        <p:txBody>
          <a:bodyPr/>
          <a:lstStyle>
            <a:lvl1pPr>
              <a:defRPr/>
            </a:lvl1pPr>
          </a:lstStyle>
          <a:p>
            <a:pPr>
              <a:defRPr/>
            </a:pPr>
            <a:fld id="{AF1FC388-3AA1-4989-ACBE-43A4229FF210}" type="slidenum">
              <a:rPr lang="ja-JP" altLang="en-US"/>
              <a:pPr>
                <a:defRPr/>
              </a:pPr>
              <a:t>‹#›</a:t>
            </a:fld>
            <a:endParaRPr lang="ja-JP" altLang="en-US"/>
          </a:p>
        </p:txBody>
      </p:sp>
    </p:spTree>
    <p:extLst>
      <p:ext uri="{BB962C8B-B14F-4D97-AF65-F5344CB8AC3E}">
        <p14:creationId xmlns:p14="http://schemas.microsoft.com/office/powerpoint/2010/main" val="185848714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Date Placeholder 4"/>
          <p:cNvSpPr>
            <a:spLocks noGrp="1" noChangeArrowheads="1"/>
          </p:cNvSpPr>
          <p:nvPr>
            <p:ph type="dt" sz="half" idx="10"/>
          </p:nvPr>
        </p:nvSpPr>
        <p:spPr>
          <a:ln/>
        </p:spPr>
        <p:txBody>
          <a:bodyPr/>
          <a:lstStyle>
            <a:lvl1pPr>
              <a:defRPr/>
            </a:lvl1pPr>
          </a:lstStyle>
          <a:p>
            <a:pPr>
              <a:defRPr/>
            </a:pPr>
            <a:fld id="{FF06D830-655C-4060-BA49-7B61B5ACC7E5}" type="datetime1">
              <a:rPr lang="ja-JP" altLang="en-US"/>
              <a:pPr>
                <a:defRPr/>
              </a:pPr>
              <a:t>2024/3/14</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B579D0C9-BF2B-4ED5-B421-43A38CE0AD4B}" type="slidenum">
              <a:rPr lang="ja-JP" altLang="en-US"/>
              <a:pPr>
                <a:defRPr/>
              </a:pPr>
              <a:t>‹#›</a:t>
            </a:fld>
            <a:endParaRPr lang="ja-JP" altLang="en-US"/>
          </a:p>
        </p:txBody>
      </p:sp>
    </p:spTree>
    <p:extLst>
      <p:ext uri="{BB962C8B-B14F-4D97-AF65-F5344CB8AC3E}">
        <p14:creationId xmlns:p14="http://schemas.microsoft.com/office/powerpoint/2010/main" val="37509900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4"/>
          <p:cNvSpPr>
            <a:spLocks noGrp="1" noChangeArrowheads="1"/>
          </p:cNvSpPr>
          <p:nvPr>
            <p:ph type="dt" sz="half" idx="10"/>
          </p:nvPr>
        </p:nvSpPr>
        <p:spPr>
          <a:ln/>
        </p:spPr>
        <p:txBody>
          <a:bodyPr/>
          <a:lstStyle>
            <a:lvl1pPr>
              <a:defRPr/>
            </a:lvl1pPr>
          </a:lstStyle>
          <a:p>
            <a:pPr>
              <a:defRPr/>
            </a:pPr>
            <a:fld id="{CFA4456F-C0EC-4ACE-9319-E0B7788122F1}" type="datetime1">
              <a:rPr lang="ja-JP" altLang="en-US"/>
              <a:pPr>
                <a:defRPr/>
              </a:pPr>
              <a:t>2024/3/14</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8222D0D1-2E6E-47B9-AAD3-10D41AC809E5}" type="slidenum">
              <a:rPr lang="ja-JP" altLang="en-US"/>
              <a:pPr>
                <a:defRPr/>
              </a:pPr>
              <a:t>‹#›</a:t>
            </a:fld>
            <a:endParaRPr lang="ja-JP" altLang="en-US"/>
          </a:p>
        </p:txBody>
      </p:sp>
    </p:spTree>
    <p:extLst>
      <p:ext uri="{BB962C8B-B14F-4D97-AF65-F5344CB8AC3E}">
        <p14:creationId xmlns:p14="http://schemas.microsoft.com/office/powerpoint/2010/main" val="225317951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Date Placeholder 4"/>
          <p:cNvSpPr>
            <a:spLocks noGrp="1" noChangeArrowheads="1"/>
          </p:cNvSpPr>
          <p:nvPr>
            <p:ph type="dt" sz="half" idx="10"/>
          </p:nvPr>
        </p:nvSpPr>
        <p:spPr>
          <a:ln/>
        </p:spPr>
        <p:txBody>
          <a:bodyPr/>
          <a:lstStyle>
            <a:lvl1pPr>
              <a:defRPr/>
            </a:lvl1pPr>
          </a:lstStyle>
          <a:p>
            <a:pPr>
              <a:defRPr/>
            </a:pPr>
            <a:fld id="{AF32138E-54EF-4939-9E3A-C7D561B71D78}" type="datetime1">
              <a:rPr lang="ja-JP" altLang="en-US"/>
              <a:pPr>
                <a:defRPr/>
              </a:pPr>
              <a:t>2024/3/14</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995D5E20-E3F7-408C-9372-B454F4625B25}" type="slidenum">
              <a:rPr lang="ja-JP" altLang="en-US"/>
              <a:pPr>
                <a:defRPr/>
              </a:pPr>
              <a:t>‹#›</a:t>
            </a:fld>
            <a:endParaRPr lang="ja-JP" altLang="en-US"/>
          </a:p>
        </p:txBody>
      </p:sp>
    </p:spTree>
    <p:extLst>
      <p:ext uri="{BB962C8B-B14F-4D97-AF65-F5344CB8AC3E}">
        <p14:creationId xmlns:p14="http://schemas.microsoft.com/office/powerpoint/2010/main" val="357516425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8223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704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Date Placeholder 4"/>
          <p:cNvSpPr>
            <a:spLocks noGrp="1" noChangeArrowheads="1"/>
          </p:cNvSpPr>
          <p:nvPr>
            <p:ph type="dt" sz="half" idx="10"/>
          </p:nvPr>
        </p:nvSpPr>
        <p:spPr>
          <a:ln/>
        </p:spPr>
        <p:txBody>
          <a:bodyPr/>
          <a:lstStyle>
            <a:lvl1pPr>
              <a:defRPr/>
            </a:lvl1pPr>
          </a:lstStyle>
          <a:p>
            <a:pPr>
              <a:defRPr/>
            </a:pPr>
            <a:fld id="{D171412E-0CF1-42B6-98AE-9F402C314262}" type="datetime1">
              <a:rPr lang="ja-JP" altLang="en-US"/>
              <a:pPr>
                <a:defRPr/>
              </a:pPr>
              <a:t>2024/3/14</a:t>
            </a:fld>
            <a:endParaRPr lang="ja-JP" altLang="en-US"/>
          </a:p>
        </p:txBody>
      </p:sp>
      <p:sp>
        <p:nvSpPr>
          <p:cNvPr id="6"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6"/>
          <p:cNvSpPr>
            <a:spLocks noGrp="1" noChangeArrowheads="1"/>
          </p:cNvSpPr>
          <p:nvPr>
            <p:ph type="sldNum" sz="quarter" idx="12"/>
          </p:nvPr>
        </p:nvSpPr>
        <p:spPr>
          <a:ln/>
        </p:spPr>
        <p:txBody>
          <a:bodyPr/>
          <a:lstStyle>
            <a:lvl1pPr>
              <a:defRPr/>
            </a:lvl1pPr>
          </a:lstStyle>
          <a:p>
            <a:pPr>
              <a:defRPr/>
            </a:pPr>
            <a:fld id="{7C4C7996-530B-4EEF-960D-437FC9BAD3AD}" type="slidenum">
              <a:rPr lang="ja-JP" altLang="en-US"/>
              <a:pPr>
                <a:defRPr/>
              </a:pPr>
              <a:t>‹#›</a:t>
            </a:fld>
            <a:endParaRPr lang="ja-JP" altLang="en-US"/>
          </a:p>
        </p:txBody>
      </p:sp>
    </p:spTree>
    <p:extLst>
      <p:ext uri="{BB962C8B-B14F-4D97-AF65-F5344CB8AC3E}">
        <p14:creationId xmlns:p14="http://schemas.microsoft.com/office/powerpoint/2010/main" val="173541949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Date Placeholder 4"/>
          <p:cNvSpPr>
            <a:spLocks noGrp="1" noChangeArrowheads="1"/>
          </p:cNvSpPr>
          <p:nvPr>
            <p:ph type="dt" sz="half" idx="10"/>
          </p:nvPr>
        </p:nvSpPr>
        <p:spPr>
          <a:ln/>
        </p:spPr>
        <p:txBody>
          <a:bodyPr/>
          <a:lstStyle>
            <a:lvl1pPr>
              <a:defRPr/>
            </a:lvl1pPr>
          </a:lstStyle>
          <a:p>
            <a:pPr>
              <a:defRPr/>
            </a:pPr>
            <a:fld id="{0C954AC2-3F8B-4744-A6D0-CAC40EFBBAAC}" type="datetime1">
              <a:rPr lang="ja-JP" altLang="en-US"/>
              <a:pPr>
                <a:defRPr/>
              </a:pPr>
              <a:t>2024/3/14</a:t>
            </a:fld>
            <a:endParaRPr lang="ja-JP" altLang="en-US"/>
          </a:p>
        </p:txBody>
      </p:sp>
      <p:sp>
        <p:nvSpPr>
          <p:cNvPr id="8"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9" name="Slide Number Placeholder 6"/>
          <p:cNvSpPr>
            <a:spLocks noGrp="1" noChangeArrowheads="1"/>
          </p:cNvSpPr>
          <p:nvPr>
            <p:ph type="sldNum" sz="quarter" idx="12"/>
          </p:nvPr>
        </p:nvSpPr>
        <p:spPr>
          <a:ln/>
        </p:spPr>
        <p:txBody>
          <a:bodyPr/>
          <a:lstStyle>
            <a:lvl1pPr>
              <a:defRPr/>
            </a:lvl1pPr>
          </a:lstStyle>
          <a:p>
            <a:pPr>
              <a:defRPr/>
            </a:pPr>
            <a:fld id="{0A7F272E-C9D3-41E1-BA20-7D474C23FA17}" type="slidenum">
              <a:rPr lang="ja-JP" altLang="en-US"/>
              <a:pPr>
                <a:defRPr/>
              </a:pPr>
              <a:t>‹#›</a:t>
            </a:fld>
            <a:endParaRPr lang="ja-JP" altLang="en-US"/>
          </a:p>
        </p:txBody>
      </p:sp>
    </p:spTree>
    <p:extLst>
      <p:ext uri="{BB962C8B-B14F-4D97-AF65-F5344CB8AC3E}">
        <p14:creationId xmlns:p14="http://schemas.microsoft.com/office/powerpoint/2010/main" val="428962647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Date Placeholder 4"/>
          <p:cNvSpPr>
            <a:spLocks noGrp="1" noChangeArrowheads="1"/>
          </p:cNvSpPr>
          <p:nvPr>
            <p:ph type="dt" sz="half" idx="10"/>
          </p:nvPr>
        </p:nvSpPr>
        <p:spPr>
          <a:ln/>
        </p:spPr>
        <p:txBody>
          <a:bodyPr/>
          <a:lstStyle>
            <a:lvl1pPr>
              <a:defRPr/>
            </a:lvl1pPr>
          </a:lstStyle>
          <a:p>
            <a:pPr>
              <a:defRPr/>
            </a:pPr>
            <a:fld id="{B6D3ACD9-3600-435C-9334-01BC338324BD}" type="datetime1">
              <a:rPr lang="ja-JP" altLang="en-US"/>
              <a:pPr>
                <a:defRPr/>
              </a:pPr>
              <a:t>2024/3/14</a:t>
            </a:fld>
            <a:endParaRPr lang="ja-JP" altLang="en-US"/>
          </a:p>
        </p:txBody>
      </p:sp>
      <p:sp>
        <p:nvSpPr>
          <p:cNvPr id="4"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5" name="Slide Number Placeholder 6"/>
          <p:cNvSpPr>
            <a:spLocks noGrp="1" noChangeArrowheads="1"/>
          </p:cNvSpPr>
          <p:nvPr>
            <p:ph type="sldNum" sz="quarter" idx="12"/>
          </p:nvPr>
        </p:nvSpPr>
        <p:spPr>
          <a:ln/>
        </p:spPr>
        <p:txBody>
          <a:bodyPr/>
          <a:lstStyle>
            <a:lvl1pPr>
              <a:defRPr/>
            </a:lvl1pPr>
          </a:lstStyle>
          <a:p>
            <a:pPr>
              <a:defRPr/>
            </a:pPr>
            <a:fld id="{18AF3175-52FD-4EED-B468-BBE740BE2A84}" type="slidenum">
              <a:rPr lang="ja-JP" altLang="en-US"/>
              <a:pPr>
                <a:defRPr/>
              </a:pPr>
              <a:t>‹#›</a:t>
            </a:fld>
            <a:endParaRPr lang="ja-JP" altLang="en-US"/>
          </a:p>
        </p:txBody>
      </p:sp>
    </p:spTree>
    <p:extLst>
      <p:ext uri="{BB962C8B-B14F-4D97-AF65-F5344CB8AC3E}">
        <p14:creationId xmlns:p14="http://schemas.microsoft.com/office/powerpoint/2010/main" val="11009107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8223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704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Date Placeholder 3"/>
          <p:cNvSpPr>
            <a:spLocks noGrp="1" noChangeArrowheads="1"/>
          </p:cNvSpPr>
          <p:nvPr>
            <p:ph type="dt" sz="half" idx="10"/>
          </p:nvPr>
        </p:nvSpPr>
        <p:spPr>
          <a:ln/>
        </p:spPr>
        <p:txBody>
          <a:bodyPr/>
          <a:lstStyle>
            <a:lvl1pPr>
              <a:defRPr/>
            </a:lvl1pPr>
          </a:lstStyle>
          <a:p>
            <a:pPr>
              <a:defRPr/>
            </a:pPr>
            <a:fld id="{7639A590-60DE-4112-8CC7-7119E9E14C25}" type="datetime1">
              <a:rPr lang="ja-JP" altLang="en-US"/>
              <a:pPr>
                <a:defRPr/>
              </a:pPr>
              <a:t>2024/3/14</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847787A0-6977-450B-973D-7FD239DF6665}" type="slidenum">
              <a:rPr lang="ja-JP" altLang="en-US"/>
              <a:pPr>
                <a:defRPr/>
              </a:pPr>
              <a:t>‹#›</a:t>
            </a:fld>
            <a:endParaRPr lang="ja-JP" altLang="en-US"/>
          </a:p>
        </p:txBody>
      </p:sp>
    </p:spTree>
    <p:extLst>
      <p:ext uri="{BB962C8B-B14F-4D97-AF65-F5344CB8AC3E}">
        <p14:creationId xmlns:p14="http://schemas.microsoft.com/office/powerpoint/2010/main" val="260777350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4"/>
          <p:cNvSpPr>
            <a:spLocks noGrp="1" noChangeArrowheads="1"/>
          </p:cNvSpPr>
          <p:nvPr>
            <p:ph type="dt" sz="half" idx="10"/>
          </p:nvPr>
        </p:nvSpPr>
        <p:spPr>
          <a:ln/>
        </p:spPr>
        <p:txBody>
          <a:bodyPr/>
          <a:lstStyle>
            <a:lvl1pPr>
              <a:defRPr/>
            </a:lvl1pPr>
          </a:lstStyle>
          <a:p>
            <a:pPr>
              <a:defRPr/>
            </a:pPr>
            <a:fld id="{751D5FA6-F22F-47B8-96B2-B1186C768CF8}" type="datetime1">
              <a:rPr lang="ja-JP" altLang="en-US"/>
              <a:pPr>
                <a:defRPr/>
              </a:pPr>
              <a:t>2024/3/14</a:t>
            </a:fld>
            <a:endParaRPr lang="ja-JP" altLang="en-US"/>
          </a:p>
        </p:txBody>
      </p:sp>
      <p:sp>
        <p:nvSpPr>
          <p:cNvPr id="3"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4" name="Slide Number Placeholder 6"/>
          <p:cNvSpPr>
            <a:spLocks noGrp="1" noChangeArrowheads="1"/>
          </p:cNvSpPr>
          <p:nvPr>
            <p:ph type="sldNum" sz="quarter" idx="12"/>
          </p:nvPr>
        </p:nvSpPr>
        <p:spPr>
          <a:ln/>
        </p:spPr>
        <p:txBody>
          <a:bodyPr/>
          <a:lstStyle>
            <a:lvl1pPr>
              <a:defRPr/>
            </a:lvl1pPr>
          </a:lstStyle>
          <a:p>
            <a:pPr>
              <a:defRPr/>
            </a:pPr>
            <a:fld id="{02CB419B-19A1-4A7A-8EE0-293DD037F0BB}" type="slidenum">
              <a:rPr lang="ja-JP" altLang="en-US"/>
              <a:pPr>
                <a:defRPr/>
              </a:pPr>
              <a:t>‹#›</a:t>
            </a:fld>
            <a:endParaRPr lang="ja-JP" altLang="en-US"/>
          </a:p>
        </p:txBody>
      </p:sp>
    </p:spTree>
    <p:extLst>
      <p:ext uri="{BB962C8B-B14F-4D97-AF65-F5344CB8AC3E}">
        <p14:creationId xmlns:p14="http://schemas.microsoft.com/office/powerpoint/2010/main" val="1580049582"/>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noChangeArrowheads="1"/>
          </p:cNvSpPr>
          <p:nvPr>
            <p:ph type="dt" sz="half" idx="10"/>
          </p:nvPr>
        </p:nvSpPr>
        <p:spPr>
          <a:ln/>
        </p:spPr>
        <p:txBody>
          <a:bodyPr/>
          <a:lstStyle>
            <a:lvl1pPr>
              <a:defRPr/>
            </a:lvl1pPr>
          </a:lstStyle>
          <a:p>
            <a:pPr>
              <a:defRPr/>
            </a:pPr>
            <a:fld id="{CF501F15-1E7A-4795-AB35-51B20A31E743}" type="datetime1">
              <a:rPr lang="ja-JP" altLang="en-US"/>
              <a:pPr>
                <a:defRPr/>
              </a:pPr>
              <a:t>2024/3/14</a:t>
            </a:fld>
            <a:endParaRPr lang="ja-JP" altLang="en-US"/>
          </a:p>
        </p:txBody>
      </p:sp>
      <p:sp>
        <p:nvSpPr>
          <p:cNvPr id="6"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6"/>
          <p:cNvSpPr>
            <a:spLocks noGrp="1" noChangeArrowheads="1"/>
          </p:cNvSpPr>
          <p:nvPr>
            <p:ph type="sldNum" sz="quarter" idx="12"/>
          </p:nvPr>
        </p:nvSpPr>
        <p:spPr>
          <a:ln/>
        </p:spPr>
        <p:txBody>
          <a:bodyPr/>
          <a:lstStyle>
            <a:lvl1pPr>
              <a:defRPr/>
            </a:lvl1pPr>
          </a:lstStyle>
          <a:p>
            <a:pPr>
              <a:defRPr/>
            </a:pPr>
            <a:fld id="{E06108FB-055D-4231-A0E7-DD68191530C1}" type="slidenum">
              <a:rPr lang="ja-JP" altLang="en-US"/>
              <a:pPr>
                <a:defRPr/>
              </a:pPr>
              <a:t>‹#›</a:t>
            </a:fld>
            <a:endParaRPr lang="ja-JP" altLang="en-US"/>
          </a:p>
        </p:txBody>
      </p:sp>
    </p:spTree>
    <p:extLst>
      <p:ext uri="{BB962C8B-B14F-4D97-AF65-F5344CB8AC3E}">
        <p14:creationId xmlns:p14="http://schemas.microsoft.com/office/powerpoint/2010/main" val="383149948"/>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noChangeArrowheads="1"/>
          </p:cNvSpPr>
          <p:nvPr>
            <p:ph type="dt" sz="half" idx="10"/>
          </p:nvPr>
        </p:nvSpPr>
        <p:spPr>
          <a:ln/>
        </p:spPr>
        <p:txBody>
          <a:bodyPr/>
          <a:lstStyle>
            <a:lvl1pPr>
              <a:defRPr/>
            </a:lvl1pPr>
          </a:lstStyle>
          <a:p>
            <a:pPr>
              <a:defRPr/>
            </a:pPr>
            <a:fld id="{574FB78E-2233-40FF-8B57-6F77C8F9B7B8}" type="datetime1">
              <a:rPr lang="ja-JP" altLang="en-US"/>
              <a:pPr>
                <a:defRPr/>
              </a:pPr>
              <a:t>2024/3/14</a:t>
            </a:fld>
            <a:endParaRPr lang="ja-JP" altLang="en-US"/>
          </a:p>
        </p:txBody>
      </p:sp>
      <p:sp>
        <p:nvSpPr>
          <p:cNvPr id="6"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6"/>
          <p:cNvSpPr>
            <a:spLocks noGrp="1" noChangeArrowheads="1"/>
          </p:cNvSpPr>
          <p:nvPr>
            <p:ph type="sldNum" sz="quarter" idx="12"/>
          </p:nvPr>
        </p:nvSpPr>
        <p:spPr>
          <a:ln/>
        </p:spPr>
        <p:txBody>
          <a:bodyPr/>
          <a:lstStyle>
            <a:lvl1pPr>
              <a:defRPr/>
            </a:lvl1pPr>
          </a:lstStyle>
          <a:p>
            <a:pPr>
              <a:defRPr/>
            </a:pPr>
            <a:fld id="{ACA7C4FF-2E63-41A4-B7AC-E5F5954A6666}" type="slidenum">
              <a:rPr lang="ja-JP" altLang="en-US"/>
              <a:pPr>
                <a:defRPr/>
              </a:pPr>
              <a:t>‹#›</a:t>
            </a:fld>
            <a:endParaRPr lang="ja-JP" altLang="en-US"/>
          </a:p>
        </p:txBody>
      </p:sp>
    </p:spTree>
    <p:extLst>
      <p:ext uri="{BB962C8B-B14F-4D97-AF65-F5344CB8AC3E}">
        <p14:creationId xmlns:p14="http://schemas.microsoft.com/office/powerpoint/2010/main" val="161538100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4"/>
          <p:cNvSpPr>
            <a:spLocks noGrp="1" noChangeArrowheads="1"/>
          </p:cNvSpPr>
          <p:nvPr>
            <p:ph type="dt" sz="half" idx="10"/>
          </p:nvPr>
        </p:nvSpPr>
        <p:spPr>
          <a:ln/>
        </p:spPr>
        <p:txBody>
          <a:bodyPr/>
          <a:lstStyle>
            <a:lvl1pPr>
              <a:defRPr/>
            </a:lvl1pPr>
          </a:lstStyle>
          <a:p>
            <a:pPr>
              <a:defRPr/>
            </a:pPr>
            <a:fld id="{26E25E1B-11C6-442C-B050-13C432AB5397}" type="datetime1">
              <a:rPr lang="ja-JP" altLang="en-US"/>
              <a:pPr>
                <a:defRPr/>
              </a:pPr>
              <a:t>2024/3/14</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D9D0A5EF-3550-477E-A6EE-AF4F95036BAE}" type="slidenum">
              <a:rPr lang="ja-JP" altLang="en-US"/>
              <a:pPr>
                <a:defRPr/>
              </a:pPr>
              <a:t>‹#›</a:t>
            </a:fld>
            <a:endParaRPr lang="ja-JP" altLang="en-US"/>
          </a:p>
        </p:txBody>
      </p:sp>
    </p:spTree>
    <p:extLst>
      <p:ext uri="{BB962C8B-B14F-4D97-AF65-F5344CB8AC3E}">
        <p14:creationId xmlns:p14="http://schemas.microsoft.com/office/powerpoint/2010/main" val="308571921"/>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80175" y="287338"/>
            <a:ext cx="1885950" cy="558165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822325" y="287338"/>
            <a:ext cx="5505450" cy="55816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4"/>
          <p:cNvSpPr>
            <a:spLocks noGrp="1" noChangeArrowheads="1"/>
          </p:cNvSpPr>
          <p:nvPr>
            <p:ph type="dt" sz="half" idx="10"/>
          </p:nvPr>
        </p:nvSpPr>
        <p:spPr>
          <a:ln/>
        </p:spPr>
        <p:txBody>
          <a:bodyPr/>
          <a:lstStyle>
            <a:lvl1pPr>
              <a:defRPr/>
            </a:lvl1pPr>
          </a:lstStyle>
          <a:p>
            <a:pPr>
              <a:defRPr/>
            </a:pPr>
            <a:fld id="{752080C6-F233-4D7B-B86E-19501047B56C}" type="datetime1">
              <a:rPr lang="ja-JP" altLang="en-US"/>
              <a:pPr>
                <a:defRPr/>
              </a:pPr>
              <a:t>2024/3/14</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C89CAAF3-527E-4694-AB0C-51A52D240004}" type="slidenum">
              <a:rPr lang="ja-JP" altLang="en-US"/>
              <a:pPr>
                <a:defRPr/>
              </a:pPr>
              <a:t>‹#›</a:t>
            </a:fld>
            <a:endParaRPr lang="ja-JP" altLang="en-US"/>
          </a:p>
        </p:txBody>
      </p:sp>
    </p:spTree>
    <p:extLst>
      <p:ext uri="{BB962C8B-B14F-4D97-AF65-F5344CB8AC3E}">
        <p14:creationId xmlns:p14="http://schemas.microsoft.com/office/powerpoint/2010/main" val="2663073201"/>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Date Placeholder 4"/>
          <p:cNvSpPr>
            <a:spLocks noGrp="1" noChangeArrowheads="1"/>
          </p:cNvSpPr>
          <p:nvPr>
            <p:ph type="dt" sz="half" idx="10"/>
          </p:nvPr>
        </p:nvSpPr>
        <p:spPr>
          <a:ln/>
        </p:spPr>
        <p:txBody>
          <a:bodyPr/>
          <a:lstStyle>
            <a:lvl1pPr>
              <a:defRPr/>
            </a:lvl1pPr>
          </a:lstStyle>
          <a:p>
            <a:pPr>
              <a:defRPr/>
            </a:pPr>
            <a:fld id="{4D4ECABF-D50F-455E-96D7-8C87456532AE}" type="datetime1">
              <a:rPr lang="ja-JP" altLang="en-US"/>
              <a:pPr>
                <a:defRPr/>
              </a:pPr>
              <a:t>2024/3/14</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269C8329-49C4-4E3D-A05C-1C368A71863C}" type="slidenum">
              <a:rPr lang="ja-JP" altLang="en-US"/>
              <a:pPr>
                <a:defRPr/>
              </a:pPr>
              <a:t>‹#›</a:t>
            </a:fld>
            <a:endParaRPr lang="ja-JP" altLang="en-US"/>
          </a:p>
        </p:txBody>
      </p:sp>
    </p:spTree>
    <p:extLst>
      <p:ext uri="{BB962C8B-B14F-4D97-AF65-F5344CB8AC3E}">
        <p14:creationId xmlns:p14="http://schemas.microsoft.com/office/powerpoint/2010/main" val="4154538295"/>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4"/>
          <p:cNvSpPr>
            <a:spLocks noGrp="1" noChangeArrowheads="1"/>
          </p:cNvSpPr>
          <p:nvPr>
            <p:ph type="dt" sz="half" idx="10"/>
          </p:nvPr>
        </p:nvSpPr>
        <p:spPr>
          <a:ln/>
        </p:spPr>
        <p:txBody>
          <a:bodyPr/>
          <a:lstStyle>
            <a:lvl1pPr>
              <a:defRPr/>
            </a:lvl1pPr>
          </a:lstStyle>
          <a:p>
            <a:pPr>
              <a:defRPr/>
            </a:pPr>
            <a:fld id="{DCDFF19B-0168-4716-AE16-8C8B935FB265}" type="datetime1">
              <a:rPr lang="ja-JP" altLang="en-US"/>
              <a:pPr>
                <a:defRPr/>
              </a:pPr>
              <a:t>2024/3/14</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EBDF32A3-0CE2-4E7B-B954-AF1533F81CB9}" type="slidenum">
              <a:rPr lang="ja-JP" altLang="en-US"/>
              <a:pPr>
                <a:defRPr/>
              </a:pPr>
              <a:t>‹#›</a:t>
            </a:fld>
            <a:endParaRPr lang="ja-JP" altLang="en-US"/>
          </a:p>
        </p:txBody>
      </p:sp>
    </p:spTree>
    <p:extLst>
      <p:ext uri="{BB962C8B-B14F-4D97-AF65-F5344CB8AC3E}">
        <p14:creationId xmlns:p14="http://schemas.microsoft.com/office/powerpoint/2010/main" val="1349834203"/>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Date Placeholder 4"/>
          <p:cNvSpPr>
            <a:spLocks noGrp="1" noChangeArrowheads="1"/>
          </p:cNvSpPr>
          <p:nvPr>
            <p:ph type="dt" sz="half" idx="10"/>
          </p:nvPr>
        </p:nvSpPr>
        <p:spPr>
          <a:ln/>
        </p:spPr>
        <p:txBody>
          <a:bodyPr/>
          <a:lstStyle>
            <a:lvl1pPr>
              <a:defRPr/>
            </a:lvl1pPr>
          </a:lstStyle>
          <a:p>
            <a:pPr>
              <a:defRPr/>
            </a:pPr>
            <a:fld id="{9849E625-F748-45BE-A968-4A4E77E07695}" type="datetime1">
              <a:rPr lang="ja-JP" altLang="en-US"/>
              <a:pPr>
                <a:defRPr/>
              </a:pPr>
              <a:t>2024/3/14</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CC54606D-E6FB-49F0-BB10-D09030C67B2E}" type="slidenum">
              <a:rPr lang="ja-JP" altLang="en-US"/>
              <a:pPr>
                <a:defRPr/>
              </a:pPr>
              <a:t>‹#›</a:t>
            </a:fld>
            <a:endParaRPr lang="ja-JP" altLang="en-US"/>
          </a:p>
        </p:txBody>
      </p:sp>
    </p:spTree>
    <p:extLst>
      <p:ext uri="{BB962C8B-B14F-4D97-AF65-F5344CB8AC3E}">
        <p14:creationId xmlns:p14="http://schemas.microsoft.com/office/powerpoint/2010/main" val="3219753879"/>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8223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704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Date Placeholder 4"/>
          <p:cNvSpPr>
            <a:spLocks noGrp="1" noChangeArrowheads="1"/>
          </p:cNvSpPr>
          <p:nvPr>
            <p:ph type="dt" sz="half" idx="10"/>
          </p:nvPr>
        </p:nvSpPr>
        <p:spPr>
          <a:ln/>
        </p:spPr>
        <p:txBody>
          <a:bodyPr/>
          <a:lstStyle>
            <a:lvl1pPr>
              <a:defRPr/>
            </a:lvl1pPr>
          </a:lstStyle>
          <a:p>
            <a:pPr>
              <a:defRPr/>
            </a:pPr>
            <a:fld id="{651AEEA3-3A79-4EFC-82E2-4BC348C010BE}" type="datetime1">
              <a:rPr lang="ja-JP" altLang="en-US"/>
              <a:pPr>
                <a:defRPr/>
              </a:pPr>
              <a:t>2024/3/14</a:t>
            </a:fld>
            <a:endParaRPr lang="ja-JP" altLang="en-US"/>
          </a:p>
        </p:txBody>
      </p:sp>
      <p:sp>
        <p:nvSpPr>
          <p:cNvPr id="6"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6"/>
          <p:cNvSpPr>
            <a:spLocks noGrp="1" noChangeArrowheads="1"/>
          </p:cNvSpPr>
          <p:nvPr>
            <p:ph type="sldNum" sz="quarter" idx="12"/>
          </p:nvPr>
        </p:nvSpPr>
        <p:spPr>
          <a:ln/>
        </p:spPr>
        <p:txBody>
          <a:bodyPr/>
          <a:lstStyle>
            <a:lvl1pPr>
              <a:defRPr/>
            </a:lvl1pPr>
          </a:lstStyle>
          <a:p>
            <a:pPr>
              <a:defRPr/>
            </a:pPr>
            <a:fld id="{52353054-B2B3-4024-BF64-F02461CC73ED}" type="slidenum">
              <a:rPr lang="ja-JP" altLang="en-US"/>
              <a:pPr>
                <a:defRPr/>
              </a:pPr>
              <a:t>‹#›</a:t>
            </a:fld>
            <a:endParaRPr lang="ja-JP" altLang="en-US"/>
          </a:p>
        </p:txBody>
      </p:sp>
    </p:spTree>
    <p:extLst>
      <p:ext uri="{BB962C8B-B14F-4D97-AF65-F5344CB8AC3E}">
        <p14:creationId xmlns:p14="http://schemas.microsoft.com/office/powerpoint/2010/main" val="2413505444"/>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Date Placeholder 4"/>
          <p:cNvSpPr>
            <a:spLocks noGrp="1" noChangeArrowheads="1"/>
          </p:cNvSpPr>
          <p:nvPr>
            <p:ph type="dt" sz="half" idx="10"/>
          </p:nvPr>
        </p:nvSpPr>
        <p:spPr>
          <a:ln/>
        </p:spPr>
        <p:txBody>
          <a:bodyPr/>
          <a:lstStyle>
            <a:lvl1pPr>
              <a:defRPr/>
            </a:lvl1pPr>
          </a:lstStyle>
          <a:p>
            <a:pPr>
              <a:defRPr/>
            </a:pPr>
            <a:fld id="{54EF61C4-263C-45FF-85D1-665F029404BB}" type="datetime1">
              <a:rPr lang="ja-JP" altLang="en-US"/>
              <a:pPr>
                <a:defRPr/>
              </a:pPr>
              <a:t>2024/3/14</a:t>
            </a:fld>
            <a:endParaRPr lang="ja-JP" altLang="en-US"/>
          </a:p>
        </p:txBody>
      </p:sp>
      <p:sp>
        <p:nvSpPr>
          <p:cNvPr id="8"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9" name="Slide Number Placeholder 6"/>
          <p:cNvSpPr>
            <a:spLocks noGrp="1" noChangeArrowheads="1"/>
          </p:cNvSpPr>
          <p:nvPr>
            <p:ph type="sldNum" sz="quarter" idx="12"/>
          </p:nvPr>
        </p:nvSpPr>
        <p:spPr>
          <a:ln/>
        </p:spPr>
        <p:txBody>
          <a:bodyPr/>
          <a:lstStyle>
            <a:lvl1pPr>
              <a:defRPr/>
            </a:lvl1pPr>
          </a:lstStyle>
          <a:p>
            <a:pPr>
              <a:defRPr/>
            </a:pPr>
            <a:fld id="{848EC81A-BFC6-4D79-99D1-812F8A64F47C}" type="slidenum">
              <a:rPr lang="ja-JP" altLang="en-US"/>
              <a:pPr>
                <a:defRPr/>
              </a:pPr>
              <a:t>‹#›</a:t>
            </a:fld>
            <a:endParaRPr lang="ja-JP" altLang="en-US"/>
          </a:p>
        </p:txBody>
      </p:sp>
    </p:spTree>
    <p:extLst>
      <p:ext uri="{BB962C8B-B14F-4D97-AF65-F5344CB8AC3E}">
        <p14:creationId xmlns:p14="http://schemas.microsoft.com/office/powerpoint/2010/main" val="37401862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Date Placeholder 3"/>
          <p:cNvSpPr>
            <a:spLocks noGrp="1" noChangeArrowheads="1"/>
          </p:cNvSpPr>
          <p:nvPr>
            <p:ph type="dt" sz="half" idx="10"/>
          </p:nvPr>
        </p:nvSpPr>
        <p:spPr>
          <a:ln/>
        </p:spPr>
        <p:txBody>
          <a:bodyPr/>
          <a:lstStyle>
            <a:lvl1pPr>
              <a:defRPr/>
            </a:lvl1pPr>
          </a:lstStyle>
          <a:p>
            <a:pPr>
              <a:defRPr/>
            </a:pPr>
            <a:fld id="{B0A4684A-F971-4DA3-8E08-1D668F480365}" type="datetime1">
              <a:rPr lang="ja-JP" altLang="en-US"/>
              <a:pPr>
                <a:defRPr/>
              </a:pPr>
              <a:t>2024/3/14</a:t>
            </a:fld>
            <a:endParaRPr lang="ja-JP" altLang="en-US"/>
          </a:p>
        </p:txBody>
      </p:sp>
      <p:sp>
        <p:nvSpPr>
          <p:cNvPr id="8"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9" name="Slide Number Placeholder 5"/>
          <p:cNvSpPr>
            <a:spLocks noGrp="1" noChangeArrowheads="1"/>
          </p:cNvSpPr>
          <p:nvPr>
            <p:ph type="sldNum" sz="quarter" idx="12"/>
          </p:nvPr>
        </p:nvSpPr>
        <p:spPr>
          <a:ln/>
        </p:spPr>
        <p:txBody>
          <a:bodyPr/>
          <a:lstStyle>
            <a:lvl1pPr>
              <a:defRPr/>
            </a:lvl1pPr>
          </a:lstStyle>
          <a:p>
            <a:pPr>
              <a:defRPr/>
            </a:pPr>
            <a:fld id="{89DE6E17-4FFE-43FA-831B-D80404CB7AED}" type="slidenum">
              <a:rPr lang="ja-JP" altLang="en-US"/>
              <a:pPr>
                <a:defRPr/>
              </a:pPr>
              <a:t>‹#›</a:t>
            </a:fld>
            <a:endParaRPr lang="ja-JP" altLang="en-US"/>
          </a:p>
        </p:txBody>
      </p:sp>
    </p:spTree>
    <p:extLst>
      <p:ext uri="{BB962C8B-B14F-4D97-AF65-F5344CB8AC3E}">
        <p14:creationId xmlns:p14="http://schemas.microsoft.com/office/powerpoint/2010/main" val="3000874510"/>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Date Placeholder 4"/>
          <p:cNvSpPr>
            <a:spLocks noGrp="1" noChangeArrowheads="1"/>
          </p:cNvSpPr>
          <p:nvPr>
            <p:ph type="dt" sz="half" idx="10"/>
          </p:nvPr>
        </p:nvSpPr>
        <p:spPr>
          <a:ln/>
        </p:spPr>
        <p:txBody>
          <a:bodyPr/>
          <a:lstStyle>
            <a:lvl1pPr>
              <a:defRPr/>
            </a:lvl1pPr>
          </a:lstStyle>
          <a:p>
            <a:pPr>
              <a:defRPr/>
            </a:pPr>
            <a:fld id="{AF9CFA02-110F-4EE2-AE84-7768A570B7AF}" type="datetime1">
              <a:rPr lang="ja-JP" altLang="en-US"/>
              <a:pPr>
                <a:defRPr/>
              </a:pPr>
              <a:t>2024/3/14</a:t>
            </a:fld>
            <a:endParaRPr lang="ja-JP" altLang="en-US"/>
          </a:p>
        </p:txBody>
      </p:sp>
      <p:sp>
        <p:nvSpPr>
          <p:cNvPr id="4"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5" name="Slide Number Placeholder 6"/>
          <p:cNvSpPr>
            <a:spLocks noGrp="1" noChangeArrowheads="1"/>
          </p:cNvSpPr>
          <p:nvPr>
            <p:ph type="sldNum" sz="quarter" idx="12"/>
          </p:nvPr>
        </p:nvSpPr>
        <p:spPr>
          <a:ln/>
        </p:spPr>
        <p:txBody>
          <a:bodyPr/>
          <a:lstStyle>
            <a:lvl1pPr>
              <a:defRPr/>
            </a:lvl1pPr>
          </a:lstStyle>
          <a:p>
            <a:pPr>
              <a:defRPr/>
            </a:pPr>
            <a:fld id="{CFA0DD2B-0E33-4CA9-858F-716E590A3FB0}" type="slidenum">
              <a:rPr lang="ja-JP" altLang="en-US"/>
              <a:pPr>
                <a:defRPr/>
              </a:pPr>
              <a:t>‹#›</a:t>
            </a:fld>
            <a:endParaRPr lang="ja-JP" altLang="en-US"/>
          </a:p>
        </p:txBody>
      </p:sp>
    </p:spTree>
    <p:extLst>
      <p:ext uri="{BB962C8B-B14F-4D97-AF65-F5344CB8AC3E}">
        <p14:creationId xmlns:p14="http://schemas.microsoft.com/office/powerpoint/2010/main" val="1567568598"/>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4"/>
          <p:cNvSpPr>
            <a:spLocks noGrp="1" noChangeArrowheads="1"/>
          </p:cNvSpPr>
          <p:nvPr>
            <p:ph type="dt" sz="half" idx="10"/>
          </p:nvPr>
        </p:nvSpPr>
        <p:spPr>
          <a:ln/>
        </p:spPr>
        <p:txBody>
          <a:bodyPr/>
          <a:lstStyle>
            <a:lvl1pPr>
              <a:defRPr/>
            </a:lvl1pPr>
          </a:lstStyle>
          <a:p>
            <a:pPr>
              <a:defRPr/>
            </a:pPr>
            <a:fld id="{FD4B3B9D-D9B2-424E-A583-D7BAF1E67D85}" type="datetime1">
              <a:rPr lang="ja-JP" altLang="en-US"/>
              <a:pPr>
                <a:defRPr/>
              </a:pPr>
              <a:t>2024/3/14</a:t>
            </a:fld>
            <a:endParaRPr lang="ja-JP" altLang="en-US"/>
          </a:p>
        </p:txBody>
      </p:sp>
      <p:sp>
        <p:nvSpPr>
          <p:cNvPr id="3"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4" name="Slide Number Placeholder 6"/>
          <p:cNvSpPr>
            <a:spLocks noGrp="1" noChangeArrowheads="1"/>
          </p:cNvSpPr>
          <p:nvPr>
            <p:ph type="sldNum" sz="quarter" idx="12"/>
          </p:nvPr>
        </p:nvSpPr>
        <p:spPr>
          <a:ln/>
        </p:spPr>
        <p:txBody>
          <a:bodyPr/>
          <a:lstStyle>
            <a:lvl1pPr>
              <a:defRPr/>
            </a:lvl1pPr>
          </a:lstStyle>
          <a:p>
            <a:pPr>
              <a:defRPr/>
            </a:pPr>
            <a:fld id="{2079DC51-6C12-4226-BB79-9A2D381612FE}" type="slidenum">
              <a:rPr lang="ja-JP" altLang="en-US"/>
              <a:pPr>
                <a:defRPr/>
              </a:pPr>
              <a:t>‹#›</a:t>
            </a:fld>
            <a:endParaRPr lang="ja-JP" altLang="en-US"/>
          </a:p>
        </p:txBody>
      </p:sp>
    </p:spTree>
    <p:extLst>
      <p:ext uri="{BB962C8B-B14F-4D97-AF65-F5344CB8AC3E}">
        <p14:creationId xmlns:p14="http://schemas.microsoft.com/office/powerpoint/2010/main" val="192135983"/>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noChangeArrowheads="1"/>
          </p:cNvSpPr>
          <p:nvPr>
            <p:ph type="dt" sz="half" idx="10"/>
          </p:nvPr>
        </p:nvSpPr>
        <p:spPr>
          <a:ln/>
        </p:spPr>
        <p:txBody>
          <a:bodyPr/>
          <a:lstStyle>
            <a:lvl1pPr>
              <a:defRPr/>
            </a:lvl1pPr>
          </a:lstStyle>
          <a:p>
            <a:pPr>
              <a:defRPr/>
            </a:pPr>
            <a:fld id="{2062CE6D-AC1A-4FEA-BAF0-150D69018715}" type="datetime1">
              <a:rPr lang="ja-JP" altLang="en-US"/>
              <a:pPr>
                <a:defRPr/>
              </a:pPr>
              <a:t>2024/3/14</a:t>
            </a:fld>
            <a:endParaRPr lang="ja-JP" altLang="en-US"/>
          </a:p>
        </p:txBody>
      </p:sp>
      <p:sp>
        <p:nvSpPr>
          <p:cNvPr id="6"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6"/>
          <p:cNvSpPr>
            <a:spLocks noGrp="1" noChangeArrowheads="1"/>
          </p:cNvSpPr>
          <p:nvPr>
            <p:ph type="sldNum" sz="quarter" idx="12"/>
          </p:nvPr>
        </p:nvSpPr>
        <p:spPr>
          <a:ln/>
        </p:spPr>
        <p:txBody>
          <a:bodyPr/>
          <a:lstStyle>
            <a:lvl1pPr>
              <a:defRPr/>
            </a:lvl1pPr>
          </a:lstStyle>
          <a:p>
            <a:pPr>
              <a:defRPr/>
            </a:pPr>
            <a:fld id="{70452835-199A-4C5E-AFC5-21D8B4D43B0B}" type="slidenum">
              <a:rPr lang="ja-JP" altLang="en-US"/>
              <a:pPr>
                <a:defRPr/>
              </a:pPr>
              <a:t>‹#›</a:t>
            </a:fld>
            <a:endParaRPr lang="ja-JP" altLang="en-US"/>
          </a:p>
        </p:txBody>
      </p:sp>
    </p:spTree>
    <p:extLst>
      <p:ext uri="{BB962C8B-B14F-4D97-AF65-F5344CB8AC3E}">
        <p14:creationId xmlns:p14="http://schemas.microsoft.com/office/powerpoint/2010/main" val="3616588636"/>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noChangeArrowheads="1"/>
          </p:cNvSpPr>
          <p:nvPr>
            <p:ph type="dt" sz="half" idx="10"/>
          </p:nvPr>
        </p:nvSpPr>
        <p:spPr>
          <a:ln/>
        </p:spPr>
        <p:txBody>
          <a:bodyPr/>
          <a:lstStyle>
            <a:lvl1pPr>
              <a:defRPr/>
            </a:lvl1pPr>
          </a:lstStyle>
          <a:p>
            <a:pPr>
              <a:defRPr/>
            </a:pPr>
            <a:fld id="{298EA096-E3BA-40A6-9CBF-50576389C3E8}" type="datetime1">
              <a:rPr lang="ja-JP" altLang="en-US"/>
              <a:pPr>
                <a:defRPr/>
              </a:pPr>
              <a:t>2024/3/14</a:t>
            </a:fld>
            <a:endParaRPr lang="ja-JP" altLang="en-US"/>
          </a:p>
        </p:txBody>
      </p:sp>
      <p:sp>
        <p:nvSpPr>
          <p:cNvPr id="6"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6"/>
          <p:cNvSpPr>
            <a:spLocks noGrp="1" noChangeArrowheads="1"/>
          </p:cNvSpPr>
          <p:nvPr>
            <p:ph type="sldNum" sz="quarter" idx="12"/>
          </p:nvPr>
        </p:nvSpPr>
        <p:spPr>
          <a:ln/>
        </p:spPr>
        <p:txBody>
          <a:bodyPr/>
          <a:lstStyle>
            <a:lvl1pPr>
              <a:defRPr/>
            </a:lvl1pPr>
          </a:lstStyle>
          <a:p>
            <a:pPr>
              <a:defRPr/>
            </a:pPr>
            <a:fld id="{E8B2E134-4D03-4AFA-8106-2F460BCBF2EF}" type="slidenum">
              <a:rPr lang="ja-JP" altLang="en-US"/>
              <a:pPr>
                <a:defRPr/>
              </a:pPr>
              <a:t>‹#›</a:t>
            </a:fld>
            <a:endParaRPr lang="ja-JP" altLang="en-US"/>
          </a:p>
        </p:txBody>
      </p:sp>
    </p:spTree>
    <p:extLst>
      <p:ext uri="{BB962C8B-B14F-4D97-AF65-F5344CB8AC3E}">
        <p14:creationId xmlns:p14="http://schemas.microsoft.com/office/powerpoint/2010/main" val="1938769402"/>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4"/>
          <p:cNvSpPr>
            <a:spLocks noGrp="1" noChangeArrowheads="1"/>
          </p:cNvSpPr>
          <p:nvPr>
            <p:ph type="dt" sz="half" idx="10"/>
          </p:nvPr>
        </p:nvSpPr>
        <p:spPr>
          <a:ln/>
        </p:spPr>
        <p:txBody>
          <a:bodyPr/>
          <a:lstStyle>
            <a:lvl1pPr>
              <a:defRPr/>
            </a:lvl1pPr>
          </a:lstStyle>
          <a:p>
            <a:pPr>
              <a:defRPr/>
            </a:pPr>
            <a:fld id="{5D594605-2F20-4A50-855E-A63BD493EEF9}" type="datetime1">
              <a:rPr lang="ja-JP" altLang="en-US"/>
              <a:pPr>
                <a:defRPr/>
              </a:pPr>
              <a:t>2024/3/14</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0DE01518-4D9A-43AF-91F0-A29D79BB077E}" type="slidenum">
              <a:rPr lang="ja-JP" altLang="en-US"/>
              <a:pPr>
                <a:defRPr/>
              </a:pPr>
              <a:t>‹#›</a:t>
            </a:fld>
            <a:endParaRPr lang="ja-JP" altLang="en-US"/>
          </a:p>
        </p:txBody>
      </p:sp>
    </p:spTree>
    <p:extLst>
      <p:ext uri="{BB962C8B-B14F-4D97-AF65-F5344CB8AC3E}">
        <p14:creationId xmlns:p14="http://schemas.microsoft.com/office/powerpoint/2010/main" val="1950700859"/>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80175" y="287338"/>
            <a:ext cx="1885950" cy="558165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822325" y="287338"/>
            <a:ext cx="5505450" cy="55816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4"/>
          <p:cNvSpPr>
            <a:spLocks noGrp="1" noChangeArrowheads="1"/>
          </p:cNvSpPr>
          <p:nvPr>
            <p:ph type="dt" sz="half" idx="10"/>
          </p:nvPr>
        </p:nvSpPr>
        <p:spPr>
          <a:ln/>
        </p:spPr>
        <p:txBody>
          <a:bodyPr/>
          <a:lstStyle>
            <a:lvl1pPr>
              <a:defRPr/>
            </a:lvl1pPr>
          </a:lstStyle>
          <a:p>
            <a:pPr>
              <a:defRPr/>
            </a:pPr>
            <a:fld id="{6D34EC5C-A187-428B-960D-BB206FC62C2F}" type="datetime1">
              <a:rPr lang="ja-JP" altLang="en-US"/>
              <a:pPr>
                <a:defRPr/>
              </a:pPr>
              <a:t>2024/3/14</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4CBB57A0-0BC3-4924-A260-3232DD259FEE}" type="slidenum">
              <a:rPr lang="ja-JP" altLang="en-US"/>
              <a:pPr>
                <a:defRPr/>
              </a:pPr>
              <a:t>‹#›</a:t>
            </a:fld>
            <a:endParaRPr lang="ja-JP" altLang="en-US"/>
          </a:p>
        </p:txBody>
      </p:sp>
    </p:spTree>
    <p:extLst>
      <p:ext uri="{BB962C8B-B14F-4D97-AF65-F5344CB8AC3E}">
        <p14:creationId xmlns:p14="http://schemas.microsoft.com/office/powerpoint/2010/main" val="2332617030"/>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Date Placeholder 3"/>
          <p:cNvSpPr>
            <a:spLocks noGrp="1" noChangeArrowheads="1"/>
          </p:cNvSpPr>
          <p:nvPr>
            <p:ph type="dt" sz="half" idx="10"/>
          </p:nvPr>
        </p:nvSpPr>
        <p:spPr>
          <a:ln/>
        </p:spPr>
        <p:txBody>
          <a:bodyPr/>
          <a:lstStyle>
            <a:lvl1pPr>
              <a:defRPr/>
            </a:lvl1pPr>
          </a:lstStyle>
          <a:p>
            <a:pPr>
              <a:defRPr/>
            </a:pPr>
            <a:fld id="{4332208A-56AC-4F1E-BDD5-E995542672BB}" type="datetime1">
              <a:rPr lang="ja-JP" altLang="en-US"/>
              <a:pPr>
                <a:defRPr/>
              </a:pPr>
              <a:t>2024/3/14</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AAD2240D-728E-4B78-8188-D86A43236D03}" type="slidenum">
              <a:rPr lang="ja-JP" altLang="en-US"/>
              <a:pPr>
                <a:defRPr/>
              </a:pPr>
              <a:t>‹#›</a:t>
            </a:fld>
            <a:endParaRPr lang="ja-JP" altLang="en-US"/>
          </a:p>
        </p:txBody>
      </p:sp>
    </p:spTree>
    <p:extLst>
      <p:ext uri="{BB962C8B-B14F-4D97-AF65-F5344CB8AC3E}">
        <p14:creationId xmlns:p14="http://schemas.microsoft.com/office/powerpoint/2010/main" val="2486660324"/>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BEF73CC9-8180-4A5E-B42E-6816B9A4DFB9}" type="datetime1">
              <a:rPr lang="ja-JP" altLang="en-US"/>
              <a:pPr>
                <a:defRPr/>
              </a:pPr>
              <a:t>2024/3/14</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337A475B-563D-4A5E-A2A2-3A2FE09D6F5D}" type="slidenum">
              <a:rPr lang="ja-JP" altLang="en-US"/>
              <a:pPr>
                <a:defRPr/>
              </a:pPr>
              <a:t>‹#›</a:t>
            </a:fld>
            <a:endParaRPr lang="ja-JP" altLang="en-US"/>
          </a:p>
        </p:txBody>
      </p:sp>
    </p:spTree>
    <p:extLst>
      <p:ext uri="{BB962C8B-B14F-4D97-AF65-F5344CB8AC3E}">
        <p14:creationId xmlns:p14="http://schemas.microsoft.com/office/powerpoint/2010/main" val="917179583"/>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Date Placeholder 3"/>
          <p:cNvSpPr>
            <a:spLocks noGrp="1" noChangeArrowheads="1"/>
          </p:cNvSpPr>
          <p:nvPr>
            <p:ph type="dt" sz="half" idx="10"/>
          </p:nvPr>
        </p:nvSpPr>
        <p:spPr>
          <a:ln/>
        </p:spPr>
        <p:txBody>
          <a:bodyPr/>
          <a:lstStyle>
            <a:lvl1pPr>
              <a:defRPr/>
            </a:lvl1pPr>
          </a:lstStyle>
          <a:p>
            <a:pPr>
              <a:defRPr/>
            </a:pPr>
            <a:fld id="{C955DDC0-5316-4B62-8E87-4AA53EEA08D3}" type="datetime1">
              <a:rPr lang="ja-JP" altLang="en-US"/>
              <a:pPr>
                <a:defRPr/>
              </a:pPr>
              <a:t>2024/3/14</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FE61C25D-24B6-460C-823F-61F62B6922DB}" type="slidenum">
              <a:rPr lang="ja-JP" altLang="en-US"/>
              <a:pPr>
                <a:defRPr/>
              </a:pPr>
              <a:t>‹#›</a:t>
            </a:fld>
            <a:endParaRPr lang="ja-JP" altLang="en-US"/>
          </a:p>
        </p:txBody>
      </p:sp>
    </p:spTree>
    <p:extLst>
      <p:ext uri="{BB962C8B-B14F-4D97-AF65-F5344CB8AC3E}">
        <p14:creationId xmlns:p14="http://schemas.microsoft.com/office/powerpoint/2010/main" val="2916701187"/>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8223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70425" y="1846263"/>
            <a:ext cx="3695700" cy="40227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Date Placeholder 3"/>
          <p:cNvSpPr>
            <a:spLocks noGrp="1" noChangeArrowheads="1"/>
          </p:cNvSpPr>
          <p:nvPr>
            <p:ph type="dt" sz="half" idx="10"/>
          </p:nvPr>
        </p:nvSpPr>
        <p:spPr>
          <a:ln/>
        </p:spPr>
        <p:txBody>
          <a:bodyPr/>
          <a:lstStyle>
            <a:lvl1pPr>
              <a:defRPr/>
            </a:lvl1pPr>
          </a:lstStyle>
          <a:p>
            <a:pPr>
              <a:defRPr/>
            </a:pPr>
            <a:fld id="{E04D86BB-99FB-4B0F-8ABE-D646C103A6AD}" type="datetime1">
              <a:rPr lang="ja-JP" altLang="en-US"/>
              <a:pPr>
                <a:defRPr/>
              </a:pPr>
              <a:t>2024/3/14</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34213B5A-8FA6-438C-ADC9-BF59E09430DE}" type="slidenum">
              <a:rPr lang="ja-JP" altLang="en-US"/>
              <a:pPr>
                <a:defRPr/>
              </a:pPr>
              <a:t>‹#›</a:t>
            </a:fld>
            <a:endParaRPr lang="ja-JP" altLang="en-US"/>
          </a:p>
        </p:txBody>
      </p:sp>
    </p:spTree>
    <p:extLst>
      <p:ext uri="{BB962C8B-B14F-4D97-AF65-F5344CB8AC3E}">
        <p14:creationId xmlns:p14="http://schemas.microsoft.com/office/powerpoint/2010/main" val="4547356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Date Placeholder 3"/>
          <p:cNvSpPr>
            <a:spLocks noGrp="1" noChangeArrowheads="1"/>
          </p:cNvSpPr>
          <p:nvPr>
            <p:ph type="dt" sz="half" idx="10"/>
          </p:nvPr>
        </p:nvSpPr>
        <p:spPr>
          <a:ln/>
        </p:spPr>
        <p:txBody>
          <a:bodyPr/>
          <a:lstStyle>
            <a:lvl1pPr>
              <a:defRPr/>
            </a:lvl1pPr>
          </a:lstStyle>
          <a:p>
            <a:pPr>
              <a:defRPr/>
            </a:pPr>
            <a:fld id="{BD8686A9-12F5-4C7D-A91F-C5B9A133FDC2}" type="datetime1">
              <a:rPr lang="ja-JP" altLang="en-US"/>
              <a:pPr>
                <a:defRPr/>
              </a:pPr>
              <a:t>2024/3/14</a:t>
            </a:fld>
            <a:endParaRPr lang="ja-JP" altLang="en-US"/>
          </a:p>
        </p:txBody>
      </p:sp>
      <p:sp>
        <p:nvSpPr>
          <p:cNvPr id="4"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5" name="Slide Number Placeholder 5"/>
          <p:cNvSpPr>
            <a:spLocks noGrp="1" noChangeArrowheads="1"/>
          </p:cNvSpPr>
          <p:nvPr>
            <p:ph type="sldNum" sz="quarter" idx="12"/>
          </p:nvPr>
        </p:nvSpPr>
        <p:spPr>
          <a:ln/>
        </p:spPr>
        <p:txBody>
          <a:bodyPr/>
          <a:lstStyle>
            <a:lvl1pPr>
              <a:defRPr/>
            </a:lvl1pPr>
          </a:lstStyle>
          <a:p>
            <a:pPr>
              <a:defRPr/>
            </a:pPr>
            <a:fld id="{F9C0E7E3-3038-4C2C-BD27-FBD8BA93C329}" type="slidenum">
              <a:rPr lang="ja-JP" altLang="en-US"/>
              <a:pPr>
                <a:defRPr/>
              </a:pPr>
              <a:t>‹#›</a:t>
            </a:fld>
            <a:endParaRPr lang="ja-JP" altLang="en-US"/>
          </a:p>
        </p:txBody>
      </p:sp>
    </p:spTree>
    <p:extLst>
      <p:ext uri="{BB962C8B-B14F-4D97-AF65-F5344CB8AC3E}">
        <p14:creationId xmlns:p14="http://schemas.microsoft.com/office/powerpoint/2010/main" val="1708442183"/>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Date Placeholder 3"/>
          <p:cNvSpPr>
            <a:spLocks noGrp="1" noChangeArrowheads="1"/>
          </p:cNvSpPr>
          <p:nvPr>
            <p:ph type="dt" sz="half" idx="10"/>
          </p:nvPr>
        </p:nvSpPr>
        <p:spPr>
          <a:ln/>
        </p:spPr>
        <p:txBody>
          <a:bodyPr/>
          <a:lstStyle>
            <a:lvl1pPr>
              <a:defRPr/>
            </a:lvl1pPr>
          </a:lstStyle>
          <a:p>
            <a:pPr>
              <a:defRPr/>
            </a:pPr>
            <a:fld id="{30F49496-8428-4AC9-B194-BD7C53D8A926}" type="datetime1">
              <a:rPr lang="ja-JP" altLang="en-US"/>
              <a:pPr>
                <a:defRPr/>
              </a:pPr>
              <a:t>2024/3/14</a:t>
            </a:fld>
            <a:endParaRPr lang="ja-JP" altLang="en-US"/>
          </a:p>
        </p:txBody>
      </p:sp>
      <p:sp>
        <p:nvSpPr>
          <p:cNvPr id="8"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9" name="Slide Number Placeholder 5"/>
          <p:cNvSpPr>
            <a:spLocks noGrp="1" noChangeArrowheads="1"/>
          </p:cNvSpPr>
          <p:nvPr>
            <p:ph type="sldNum" sz="quarter" idx="12"/>
          </p:nvPr>
        </p:nvSpPr>
        <p:spPr>
          <a:ln/>
        </p:spPr>
        <p:txBody>
          <a:bodyPr/>
          <a:lstStyle>
            <a:lvl1pPr>
              <a:defRPr/>
            </a:lvl1pPr>
          </a:lstStyle>
          <a:p>
            <a:pPr>
              <a:defRPr/>
            </a:pPr>
            <a:fld id="{DBB15209-4F4D-448E-9FE2-B2BD1870551A}" type="slidenum">
              <a:rPr lang="ja-JP" altLang="en-US"/>
              <a:pPr>
                <a:defRPr/>
              </a:pPr>
              <a:t>‹#›</a:t>
            </a:fld>
            <a:endParaRPr lang="ja-JP" altLang="en-US"/>
          </a:p>
        </p:txBody>
      </p:sp>
    </p:spTree>
    <p:extLst>
      <p:ext uri="{BB962C8B-B14F-4D97-AF65-F5344CB8AC3E}">
        <p14:creationId xmlns:p14="http://schemas.microsoft.com/office/powerpoint/2010/main" val="485355365"/>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Date Placeholder 3"/>
          <p:cNvSpPr>
            <a:spLocks noGrp="1" noChangeArrowheads="1"/>
          </p:cNvSpPr>
          <p:nvPr>
            <p:ph type="dt" sz="half" idx="10"/>
          </p:nvPr>
        </p:nvSpPr>
        <p:spPr>
          <a:ln/>
        </p:spPr>
        <p:txBody>
          <a:bodyPr/>
          <a:lstStyle>
            <a:lvl1pPr>
              <a:defRPr/>
            </a:lvl1pPr>
          </a:lstStyle>
          <a:p>
            <a:pPr>
              <a:defRPr/>
            </a:pPr>
            <a:fld id="{B80AB713-3651-45B9-A58E-8C68BD9E3885}" type="datetime1">
              <a:rPr lang="ja-JP" altLang="en-US"/>
              <a:pPr>
                <a:defRPr/>
              </a:pPr>
              <a:t>2024/3/14</a:t>
            </a:fld>
            <a:endParaRPr lang="ja-JP" altLang="en-US"/>
          </a:p>
        </p:txBody>
      </p:sp>
      <p:sp>
        <p:nvSpPr>
          <p:cNvPr id="4"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5" name="Slide Number Placeholder 5"/>
          <p:cNvSpPr>
            <a:spLocks noGrp="1" noChangeArrowheads="1"/>
          </p:cNvSpPr>
          <p:nvPr>
            <p:ph type="sldNum" sz="quarter" idx="12"/>
          </p:nvPr>
        </p:nvSpPr>
        <p:spPr>
          <a:ln/>
        </p:spPr>
        <p:txBody>
          <a:bodyPr/>
          <a:lstStyle>
            <a:lvl1pPr>
              <a:defRPr/>
            </a:lvl1pPr>
          </a:lstStyle>
          <a:p>
            <a:pPr>
              <a:defRPr/>
            </a:pPr>
            <a:fld id="{E4EF4016-6800-4995-99C1-5AAD9E61B308}" type="slidenum">
              <a:rPr lang="ja-JP" altLang="en-US"/>
              <a:pPr>
                <a:defRPr/>
              </a:pPr>
              <a:t>‹#›</a:t>
            </a:fld>
            <a:endParaRPr lang="ja-JP" altLang="en-US"/>
          </a:p>
        </p:txBody>
      </p:sp>
    </p:spTree>
    <p:extLst>
      <p:ext uri="{BB962C8B-B14F-4D97-AF65-F5344CB8AC3E}">
        <p14:creationId xmlns:p14="http://schemas.microsoft.com/office/powerpoint/2010/main" val="3262193288"/>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3"/>
          <p:cNvSpPr>
            <a:spLocks noGrp="1" noChangeArrowheads="1"/>
          </p:cNvSpPr>
          <p:nvPr>
            <p:ph type="dt" sz="half" idx="10"/>
          </p:nvPr>
        </p:nvSpPr>
        <p:spPr>
          <a:ln/>
        </p:spPr>
        <p:txBody>
          <a:bodyPr/>
          <a:lstStyle>
            <a:lvl1pPr>
              <a:defRPr/>
            </a:lvl1pPr>
          </a:lstStyle>
          <a:p>
            <a:pPr>
              <a:defRPr/>
            </a:pPr>
            <a:fld id="{9ECF4888-2940-46D0-921A-77A7CA8C4367}" type="datetime1">
              <a:rPr lang="ja-JP" altLang="en-US"/>
              <a:pPr>
                <a:defRPr/>
              </a:pPr>
              <a:t>2024/3/14</a:t>
            </a:fld>
            <a:endParaRPr lang="ja-JP" altLang="en-US"/>
          </a:p>
        </p:txBody>
      </p:sp>
      <p:sp>
        <p:nvSpPr>
          <p:cNvPr id="3"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4" name="Slide Number Placeholder 5"/>
          <p:cNvSpPr>
            <a:spLocks noGrp="1" noChangeArrowheads="1"/>
          </p:cNvSpPr>
          <p:nvPr>
            <p:ph type="sldNum" sz="quarter" idx="12"/>
          </p:nvPr>
        </p:nvSpPr>
        <p:spPr>
          <a:ln/>
        </p:spPr>
        <p:txBody>
          <a:bodyPr/>
          <a:lstStyle>
            <a:lvl1pPr>
              <a:defRPr/>
            </a:lvl1pPr>
          </a:lstStyle>
          <a:p>
            <a:pPr>
              <a:defRPr/>
            </a:pPr>
            <a:fld id="{EB2AB28E-6E18-4481-877B-C5D0288BA8E1}" type="slidenum">
              <a:rPr lang="ja-JP" altLang="en-US"/>
              <a:pPr>
                <a:defRPr/>
              </a:pPr>
              <a:t>‹#›</a:t>
            </a:fld>
            <a:endParaRPr lang="ja-JP" altLang="en-US"/>
          </a:p>
        </p:txBody>
      </p:sp>
    </p:spTree>
    <p:extLst>
      <p:ext uri="{BB962C8B-B14F-4D97-AF65-F5344CB8AC3E}">
        <p14:creationId xmlns:p14="http://schemas.microsoft.com/office/powerpoint/2010/main" val="2487929575"/>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p:cNvSpPr>
            <a:spLocks noGrp="1" noChangeArrowheads="1"/>
          </p:cNvSpPr>
          <p:nvPr>
            <p:ph type="dt" sz="half" idx="10"/>
          </p:nvPr>
        </p:nvSpPr>
        <p:spPr>
          <a:ln/>
        </p:spPr>
        <p:txBody>
          <a:bodyPr/>
          <a:lstStyle>
            <a:lvl1pPr>
              <a:defRPr/>
            </a:lvl1pPr>
          </a:lstStyle>
          <a:p>
            <a:pPr>
              <a:defRPr/>
            </a:pPr>
            <a:fld id="{222DE813-93E2-413B-9978-8687BA836418}" type="datetime1">
              <a:rPr lang="ja-JP" altLang="en-US"/>
              <a:pPr>
                <a:defRPr/>
              </a:pPr>
              <a:t>2024/3/14</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DA8782B2-BCFA-4B13-B12E-401DC29034C9}" type="slidenum">
              <a:rPr lang="ja-JP" altLang="en-US"/>
              <a:pPr>
                <a:defRPr/>
              </a:pPr>
              <a:t>‹#›</a:t>
            </a:fld>
            <a:endParaRPr lang="ja-JP" altLang="en-US"/>
          </a:p>
        </p:txBody>
      </p:sp>
    </p:spTree>
    <p:extLst>
      <p:ext uri="{BB962C8B-B14F-4D97-AF65-F5344CB8AC3E}">
        <p14:creationId xmlns:p14="http://schemas.microsoft.com/office/powerpoint/2010/main" val="2559457448"/>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p:cNvSpPr>
            <a:spLocks noGrp="1" noChangeArrowheads="1"/>
          </p:cNvSpPr>
          <p:nvPr>
            <p:ph type="dt" sz="half" idx="10"/>
          </p:nvPr>
        </p:nvSpPr>
        <p:spPr>
          <a:ln/>
        </p:spPr>
        <p:txBody>
          <a:bodyPr/>
          <a:lstStyle>
            <a:lvl1pPr>
              <a:defRPr/>
            </a:lvl1pPr>
          </a:lstStyle>
          <a:p>
            <a:pPr>
              <a:defRPr/>
            </a:pPr>
            <a:fld id="{5A003226-522E-4C07-A72B-F7EFDA8A2350}" type="datetime1">
              <a:rPr lang="ja-JP" altLang="en-US"/>
              <a:pPr>
                <a:defRPr/>
              </a:pPr>
              <a:t>2024/3/14</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38C77B7A-8F8D-46E4-A594-801038D789C0}" type="slidenum">
              <a:rPr lang="ja-JP" altLang="en-US"/>
              <a:pPr>
                <a:defRPr/>
              </a:pPr>
              <a:t>‹#›</a:t>
            </a:fld>
            <a:endParaRPr lang="ja-JP" altLang="en-US"/>
          </a:p>
        </p:txBody>
      </p:sp>
    </p:spTree>
    <p:extLst>
      <p:ext uri="{BB962C8B-B14F-4D97-AF65-F5344CB8AC3E}">
        <p14:creationId xmlns:p14="http://schemas.microsoft.com/office/powerpoint/2010/main" val="3832355392"/>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B4110C7B-49EA-4AFA-855B-37CFB1703FCA}" type="datetime1">
              <a:rPr lang="ja-JP" altLang="en-US"/>
              <a:pPr>
                <a:defRPr/>
              </a:pPr>
              <a:t>2024/3/14</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7F6F94AC-139D-4403-9BA3-4DAA9FA54FFF}" type="slidenum">
              <a:rPr lang="ja-JP" altLang="en-US"/>
              <a:pPr>
                <a:defRPr/>
              </a:pPr>
              <a:t>‹#›</a:t>
            </a:fld>
            <a:endParaRPr lang="ja-JP" altLang="en-US"/>
          </a:p>
        </p:txBody>
      </p:sp>
    </p:spTree>
    <p:extLst>
      <p:ext uri="{BB962C8B-B14F-4D97-AF65-F5344CB8AC3E}">
        <p14:creationId xmlns:p14="http://schemas.microsoft.com/office/powerpoint/2010/main" val="516304118"/>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80175" y="287338"/>
            <a:ext cx="1885950" cy="558165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822325" y="287338"/>
            <a:ext cx="5505450" cy="55816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p:cNvSpPr>
            <a:spLocks noGrp="1" noChangeArrowheads="1"/>
          </p:cNvSpPr>
          <p:nvPr>
            <p:ph type="dt" sz="half" idx="10"/>
          </p:nvPr>
        </p:nvSpPr>
        <p:spPr>
          <a:ln/>
        </p:spPr>
        <p:txBody>
          <a:bodyPr/>
          <a:lstStyle>
            <a:lvl1pPr>
              <a:defRPr/>
            </a:lvl1pPr>
          </a:lstStyle>
          <a:p>
            <a:pPr>
              <a:defRPr/>
            </a:pPr>
            <a:fld id="{DA950CE6-D7BB-4577-88C5-057ACC834B3A}" type="datetime1">
              <a:rPr lang="ja-JP" altLang="en-US"/>
              <a:pPr>
                <a:defRPr/>
              </a:pPr>
              <a:t>2024/3/14</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F6EB7D00-4695-4F72-AB45-3B529E68E644}" type="slidenum">
              <a:rPr lang="ja-JP" altLang="en-US"/>
              <a:pPr>
                <a:defRPr/>
              </a:pPr>
              <a:t>‹#›</a:t>
            </a:fld>
            <a:endParaRPr lang="ja-JP" altLang="en-US"/>
          </a:p>
        </p:txBody>
      </p:sp>
    </p:spTree>
    <p:extLst>
      <p:ext uri="{BB962C8B-B14F-4D97-AF65-F5344CB8AC3E}">
        <p14:creationId xmlns:p14="http://schemas.microsoft.com/office/powerpoint/2010/main" val="17696574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3"/>
          <p:cNvSpPr>
            <a:spLocks noGrp="1" noChangeArrowheads="1"/>
          </p:cNvSpPr>
          <p:nvPr>
            <p:ph type="dt" sz="half" idx="10"/>
          </p:nvPr>
        </p:nvSpPr>
        <p:spPr>
          <a:ln/>
        </p:spPr>
        <p:txBody>
          <a:bodyPr/>
          <a:lstStyle>
            <a:lvl1pPr>
              <a:defRPr/>
            </a:lvl1pPr>
          </a:lstStyle>
          <a:p>
            <a:pPr>
              <a:defRPr/>
            </a:pPr>
            <a:fld id="{66BC5307-745E-424D-94DB-2A99EF9CFF96}" type="datetime1">
              <a:rPr lang="ja-JP" altLang="en-US"/>
              <a:pPr>
                <a:defRPr/>
              </a:pPr>
              <a:t>2024/3/14</a:t>
            </a:fld>
            <a:endParaRPr lang="ja-JP" altLang="en-US"/>
          </a:p>
        </p:txBody>
      </p:sp>
      <p:sp>
        <p:nvSpPr>
          <p:cNvPr id="3"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4" name="Slide Number Placeholder 5"/>
          <p:cNvSpPr>
            <a:spLocks noGrp="1" noChangeArrowheads="1"/>
          </p:cNvSpPr>
          <p:nvPr>
            <p:ph type="sldNum" sz="quarter" idx="12"/>
          </p:nvPr>
        </p:nvSpPr>
        <p:spPr>
          <a:ln/>
        </p:spPr>
        <p:txBody>
          <a:bodyPr/>
          <a:lstStyle>
            <a:lvl1pPr>
              <a:defRPr/>
            </a:lvl1pPr>
          </a:lstStyle>
          <a:p>
            <a:pPr>
              <a:defRPr/>
            </a:pPr>
            <a:fld id="{ACFF346F-C3C7-45FC-9BCD-9C46E5220E32}" type="slidenum">
              <a:rPr lang="ja-JP" altLang="en-US"/>
              <a:pPr>
                <a:defRPr/>
              </a:pPr>
              <a:t>‹#›</a:t>
            </a:fld>
            <a:endParaRPr lang="ja-JP" altLang="en-US"/>
          </a:p>
        </p:txBody>
      </p:sp>
    </p:spTree>
    <p:extLst>
      <p:ext uri="{BB962C8B-B14F-4D97-AF65-F5344CB8AC3E}">
        <p14:creationId xmlns:p14="http://schemas.microsoft.com/office/powerpoint/2010/main" val="472255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p:cNvSpPr>
            <a:spLocks noGrp="1" noChangeArrowheads="1"/>
          </p:cNvSpPr>
          <p:nvPr>
            <p:ph type="dt" sz="half" idx="10"/>
          </p:nvPr>
        </p:nvSpPr>
        <p:spPr>
          <a:ln/>
        </p:spPr>
        <p:txBody>
          <a:bodyPr/>
          <a:lstStyle>
            <a:lvl1pPr>
              <a:defRPr/>
            </a:lvl1pPr>
          </a:lstStyle>
          <a:p>
            <a:pPr>
              <a:defRPr/>
            </a:pPr>
            <a:fld id="{A8DBE676-85E1-4A10-ACA2-69B4DF5B8E3C}" type="datetime1">
              <a:rPr lang="ja-JP" altLang="en-US"/>
              <a:pPr>
                <a:defRPr/>
              </a:pPr>
              <a:t>2024/3/14</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8A01BCB2-B413-4171-A095-6375F9506BA6}" type="slidenum">
              <a:rPr lang="ja-JP" altLang="en-US"/>
              <a:pPr>
                <a:defRPr/>
              </a:pPr>
              <a:t>‹#›</a:t>
            </a:fld>
            <a:endParaRPr lang="ja-JP" altLang="en-US"/>
          </a:p>
        </p:txBody>
      </p:sp>
    </p:spTree>
    <p:extLst>
      <p:ext uri="{BB962C8B-B14F-4D97-AF65-F5344CB8AC3E}">
        <p14:creationId xmlns:p14="http://schemas.microsoft.com/office/powerpoint/2010/main" val="14468381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p:cNvSpPr>
            <a:spLocks noGrp="1" noChangeArrowheads="1"/>
          </p:cNvSpPr>
          <p:nvPr>
            <p:ph type="dt" sz="half" idx="10"/>
          </p:nvPr>
        </p:nvSpPr>
        <p:spPr>
          <a:ln/>
        </p:spPr>
        <p:txBody>
          <a:bodyPr/>
          <a:lstStyle>
            <a:lvl1pPr>
              <a:defRPr/>
            </a:lvl1pPr>
          </a:lstStyle>
          <a:p>
            <a:pPr>
              <a:defRPr/>
            </a:pPr>
            <a:fld id="{2870099C-9636-452F-AA76-04C18C9E07B0}" type="datetime1">
              <a:rPr lang="ja-JP" altLang="en-US"/>
              <a:pPr>
                <a:defRPr/>
              </a:pPr>
              <a:t>2024/3/14</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0E271B6A-92D5-4B6F-A607-51D680AA118E}" type="slidenum">
              <a:rPr lang="ja-JP" altLang="en-US"/>
              <a:pPr>
                <a:defRPr/>
              </a:pPr>
              <a:t>‹#›</a:t>
            </a:fld>
            <a:endParaRPr lang="ja-JP" altLang="en-US"/>
          </a:p>
        </p:txBody>
      </p:sp>
    </p:spTree>
    <p:extLst>
      <p:ext uri="{BB962C8B-B14F-4D97-AF65-F5344CB8AC3E}">
        <p14:creationId xmlns:p14="http://schemas.microsoft.com/office/powerpoint/2010/main" val="19509003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6"/>
          <p:cNvSpPr>
            <a:spLocks noChangeArrowheads="1"/>
          </p:cNvSpPr>
          <p:nvPr/>
        </p:nvSpPr>
        <p:spPr bwMode="auto">
          <a:xfrm>
            <a:off x="0" y="6400800"/>
            <a:ext cx="9144000" cy="457200"/>
          </a:xfrm>
          <a:prstGeom prst="rect">
            <a:avLst/>
          </a:prstGeom>
          <a:solidFill>
            <a:srgbClr val="2683C6"/>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1027" name="Rectangle 8"/>
          <p:cNvSpPr>
            <a:spLocks noChangeArrowheads="1"/>
          </p:cNvSpPr>
          <p:nvPr/>
        </p:nvSpPr>
        <p:spPr bwMode="auto">
          <a:xfrm>
            <a:off x="0" y="6334125"/>
            <a:ext cx="9144000" cy="66675"/>
          </a:xfrm>
          <a:prstGeom prst="rect">
            <a:avLst/>
          </a:prstGeom>
          <a:solidFill>
            <a:srgbClr val="1CADE4"/>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1028" name="Title Placeholder 1"/>
          <p:cNvSpPr>
            <a:spLocks noGrp="1" noChangeArrowheads="1"/>
          </p:cNvSpPr>
          <p:nvPr>
            <p:ph type="title"/>
          </p:nvPr>
        </p:nvSpPr>
        <p:spPr bwMode="auto">
          <a:xfrm>
            <a:off x="822325" y="287338"/>
            <a:ext cx="7543800" cy="1449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ja-JP"/>
              <a:t>マスター タイトルの書式設定</a:t>
            </a:r>
          </a:p>
        </p:txBody>
      </p:sp>
      <p:sp>
        <p:nvSpPr>
          <p:cNvPr id="1029" name="Text Placeholder 2"/>
          <p:cNvSpPr>
            <a:spLocks noGrp="1" noChangeArrowheads="1"/>
          </p:cNvSpPr>
          <p:nvPr>
            <p:ph type="body" idx="1"/>
          </p:nvPr>
        </p:nvSpPr>
        <p:spPr bwMode="auto">
          <a:xfrm>
            <a:off x="822325" y="1846263"/>
            <a:ext cx="7543800" cy="402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lvl="0"/>
            <a:r>
              <a:rPr lang="ja-JP" altLang="ja-JP"/>
              <a:t>マスター テキストの書式設定</a:t>
            </a:r>
          </a:p>
          <a:p>
            <a:pPr lvl="1"/>
            <a:r>
              <a:rPr lang="ja-JP" altLang="ja-JP"/>
              <a:t>第 2 レベル</a:t>
            </a:r>
          </a:p>
          <a:p>
            <a:pPr lvl="2"/>
            <a:r>
              <a:rPr lang="ja-JP" altLang="ja-JP"/>
              <a:t>第 3 レベル</a:t>
            </a:r>
          </a:p>
          <a:p>
            <a:pPr lvl="3"/>
            <a:r>
              <a:rPr lang="ja-JP" altLang="ja-JP"/>
              <a:t>第 4 レベル</a:t>
            </a:r>
          </a:p>
          <a:p>
            <a:pPr lvl="4"/>
            <a:r>
              <a:rPr lang="ja-JP" altLang="ja-JP"/>
              <a:t>第 5 レベル</a:t>
            </a:r>
          </a:p>
        </p:txBody>
      </p:sp>
      <p:sp>
        <p:nvSpPr>
          <p:cNvPr id="1031" name="Date Placeholder 3"/>
          <p:cNvSpPr>
            <a:spLocks noGrp="1" noChangeArrowheads="1"/>
          </p:cNvSpPr>
          <p:nvPr>
            <p:ph type="dt" sz="half" idx="2"/>
          </p:nvPr>
        </p:nvSpPr>
        <p:spPr bwMode="auto">
          <a:xfrm>
            <a:off x="822325" y="6459538"/>
            <a:ext cx="1854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fld id="{2A604C8E-876F-4108-A5EA-D240752B0D80}" type="datetime1">
              <a:rPr lang="ja-JP" altLang="en-US"/>
              <a:pPr>
                <a:defRPr/>
              </a:pPr>
              <a:t>2024/3/14</a:t>
            </a:fld>
            <a:endParaRPr lang="ja-JP" altLang="en-US"/>
          </a:p>
        </p:txBody>
      </p:sp>
      <p:sp>
        <p:nvSpPr>
          <p:cNvPr id="1032" name="Footer Placeholder 4"/>
          <p:cNvSpPr>
            <a:spLocks noGrp="1" noChangeArrowheads="1"/>
          </p:cNvSpPr>
          <p:nvPr>
            <p:ph type="ftr" sz="quarter" idx="3"/>
          </p:nvPr>
        </p:nvSpPr>
        <p:spPr bwMode="auto">
          <a:xfrm>
            <a:off x="2765425" y="6459538"/>
            <a:ext cx="3616325"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endParaRPr lang="ja-JP" altLang="en-US"/>
          </a:p>
        </p:txBody>
      </p:sp>
      <p:sp>
        <p:nvSpPr>
          <p:cNvPr id="1033" name="Slide Number Placeholder 5"/>
          <p:cNvSpPr>
            <a:spLocks noGrp="1" noChangeArrowheads="1"/>
          </p:cNvSpPr>
          <p:nvPr>
            <p:ph type="sldNum" sz="quarter" idx="4"/>
          </p:nvPr>
        </p:nvSpPr>
        <p:spPr bwMode="auto">
          <a:xfrm>
            <a:off x="7424738" y="6459538"/>
            <a:ext cx="9842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defTabSz="914400" eaLnBrk="1" hangingPunct="1">
              <a:buSzPct val="100000"/>
              <a:buFont typeface="Arial" panose="020B0604020202020204" pitchFamily="34" charset="0"/>
              <a:buNone/>
              <a:defRPr kumimoji="1" sz="1000">
                <a:solidFill>
                  <a:srgbClr val="FFFFFF"/>
                </a:solidFill>
                <a:latin typeface="ＭＳ Ｐゴシック" panose="020B0600070205080204" pitchFamily="50" charset="-128"/>
              </a:defRPr>
            </a:lvl1pPr>
          </a:lstStyle>
          <a:p>
            <a:pPr>
              <a:defRPr/>
            </a:pPr>
            <a:fld id="{85CA4FBA-BD66-4A23-8576-39EEBB61CBEC}" type="slidenum">
              <a:rPr lang="ja-JP" altLang="en-US"/>
              <a:pPr>
                <a:defRPr/>
              </a:pPr>
              <a:t>‹#›</a:t>
            </a:fld>
            <a:endParaRPr lang="ja-JP" altLang="en-US"/>
          </a:p>
        </p:txBody>
      </p:sp>
      <p:sp>
        <p:nvSpPr>
          <p:cNvPr id="2" name="Straight Connector 9"/>
          <p:cNvSpPr>
            <a:spLocks noChangeShapeType="1"/>
          </p:cNvSpPr>
          <p:nvPr/>
        </p:nvSpPr>
        <p:spPr bwMode="auto">
          <a:xfrm>
            <a:off x="895350" y="1738313"/>
            <a:ext cx="7475538" cy="0"/>
          </a:xfrm>
          <a:prstGeom prst="line">
            <a:avLst/>
          </a:prstGeom>
          <a:noFill/>
          <a:ln w="9525" algn="ctr">
            <a:solidFill>
              <a:srgbClr val="7F7F7F"/>
            </a:solidFill>
            <a:round/>
            <a:headEnd/>
            <a:tailEnd/>
          </a:ln>
          <a:extLst>
            <a:ext uri="{909E8E84-426E-40DD-AFC4-6F175D3DCCD1}">
              <a14:hiddenFill xmlns:a14="http://schemas.microsoft.com/office/drawing/2010/main">
                <a:noFill/>
              </a14:hiddenFill>
            </a:ext>
          </a:extLst>
        </p:spPr>
        <p:txBody>
          <a:bodyPr/>
          <a:lstStyle/>
          <a:p>
            <a:endParaRPr lang="ja-JP" altLang="en-US"/>
          </a:p>
        </p:txBody>
      </p:sp>
    </p:spTree>
  </p:cSld>
  <p:clrMap bg1="lt1" tx1="dk1" bg2="lt2" tx2="dk2" accent1="accent1" accent2="accent2" accent3="accent3" accent4="accent4" accent5="accent5" accent6="accent6" hlink="hlink" folHlink="folHlink"/>
  <p:sldLayoutIdLst>
    <p:sldLayoutId id="2147483893" r:id="rId1"/>
    <p:sldLayoutId id="2147483894" r:id="rId2"/>
    <p:sldLayoutId id="2147483895" r:id="rId3"/>
    <p:sldLayoutId id="2147483896" r:id="rId4"/>
    <p:sldLayoutId id="2147483897" r:id="rId5"/>
    <p:sldLayoutId id="2147483898" r:id="rId6"/>
    <p:sldLayoutId id="2147483899" r:id="rId7"/>
    <p:sldLayoutId id="2147483900" r:id="rId8"/>
    <p:sldLayoutId id="2147483901" r:id="rId9"/>
    <p:sldLayoutId id="2147483902" r:id="rId10"/>
    <p:sldLayoutId id="2147483903" r:id="rId11"/>
  </p:sldLayoutIdLst>
  <p:txStyles>
    <p:titleStyle>
      <a:lvl1pPr algn="l" rtl="0" eaLnBrk="0" fontAlgn="base" hangingPunct="0">
        <a:lnSpc>
          <a:spcPct val="85000"/>
        </a:lnSpc>
        <a:spcBef>
          <a:spcPct val="0"/>
        </a:spcBef>
        <a:spcAft>
          <a:spcPct val="0"/>
        </a:spcAft>
        <a:buSzPct val="100000"/>
        <a:defRPr kumimoji="1" sz="4800" kern="1200">
          <a:solidFill>
            <a:srgbClr val="404040"/>
          </a:solidFill>
          <a:latin typeface="+mj-lt"/>
          <a:ea typeface="+mj-ea"/>
          <a:cs typeface="+mj-cs"/>
        </a:defRPr>
      </a:lvl1pPr>
      <a:lvl2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2pPr>
      <a:lvl3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3pPr>
      <a:lvl4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4pPr>
      <a:lvl5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5pPr>
      <a:lvl6pPr marL="4572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6pPr>
      <a:lvl7pPr marL="9144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7pPr>
      <a:lvl8pPr marL="13716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8pPr>
      <a:lvl9pPr marL="18288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6"/>
          <p:cNvSpPr>
            <a:spLocks noChangeArrowheads="1"/>
          </p:cNvSpPr>
          <p:nvPr/>
        </p:nvSpPr>
        <p:spPr bwMode="auto">
          <a:xfrm>
            <a:off x="3175" y="6400800"/>
            <a:ext cx="9140825" cy="457200"/>
          </a:xfrm>
          <a:prstGeom prst="rect">
            <a:avLst/>
          </a:prstGeom>
          <a:solidFill>
            <a:srgbClr val="2683C6"/>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2051" name="Rectangle 7"/>
          <p:cNvSpPr>
            <a:spLocks noChangeArrowheads="1"/>
          </p:cNvSpPr>
          <p:nvPr/>
        </p:nvSpPr>
        <p:spPr bwMode="auto">
          <a:xfrm>
            <a:off x="0" y="6334125"/>
            <a:ext cx="9142413" cy="63500"/>
          </a:xfrm>
          <a:prstGeom prst="rect">
            <a:avLst/>
          </a:prstGeom>
          <a:solidFill>
            <a:srgbClr val="1CADE4"/>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2052" name="Straight Connector 8"/>
          <p:cNvSpPr>
            <a:spLocks noChangeShapeType="1"/>
          </p:cNvSpPr>
          <p:nvPr/>
        </p:nvSpPr>
        <p:spPr bwMode="auto">
          <a:xfrm>
            <a:off x="906463" y="4343400"/>
            <a:ext cx="7405687" cy="0"/>
          </a:xfrm>
          <a:prstGeom prst="line">
            <a:avLst/>
          </a:prstGeom>
          <a:noFill/>
          <a:ln w="9525" algn="ctr">
            <a:solidFill>
              <a:srgbClr val="7F7F7F"/>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053" name="Title Placeholder 1"/>
          <p:cNvSpPr>
            <a:spLocks noGrp="1" noChangeArrowheads="1"/>
          </p:cNvSpPr>
          <p:nvPr>
            <p:ph type="title"/>
          </p:nvPr>
        </p:nvSpPr>
        <p:spPr bwMode="auto">
          <a:xfrm>
            <a:off x="822325" y="287338"/>
            <a:ext cx="7543800" cy="1449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ja-JP"/>
              <a:t>マスター タイトルの書式設定</a:t>
            </a:r>
          </a:p>
        </p:txBody>
      </p:sp>
      <p:sp>
        <p:nvSpPr>
          <p:cNvPr id="2054" name="Text Placeholder 2"/>
          <p:cNvSpPr>
            <a:spLocks noGrp="1" noChangeArrowheads="1"/>
          </p:cNvSpPr>
          <p:nvPr>
            <p:ph type="body" idx="1"/>
          </p:nvPr>
        </p:nvSpPr>
        <p:spPr bwMode="auto">
          <a:xfrm>
            <a:off x="822325" y="1846263"/>
            <a:ext cx="7543800" cy="402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lvl="0"/>
            <a:r>
              <a:rPr lang="ja-JP" altLang="ja-JP"/>
              <a:t>マスター テキストの書式設定</a:t>
            </a:r>
          </a:p>
          <a:p>
            <a:pPr lvl="1"/>
            <a:r>
              <a:rPr lang="ja-JP" altLang="ja-JP"/>
              <a:t>第 2 レベル</a:t>
            </a:r>
          </a:p>
          <a:p>
            <a:pPr lvl="2"/>
            <a:r>
              <a:rPr lang="ja-JP" altLang="ja-JP"/>
              <a:t>第 3 レベル</a:t>
            </a:r>
          </a:p>
          <a:p>
            <a:pPr lvl="3"/>
            <a:r>
              <a:rPr lang="ja-JP" altLang="ja-JP"/>
              <a:t>第 4 レベル</a:t>
            </a:r>
          </a:p>
          <a:p>
            <a:pPr lvl="4"/>
            <a:r>
              <a:rPr lang="ja-JP" altLang="ja-JP"/>
              <a:t>第 5 レベル</a:t>
            </a:r>
          </a:p>
        </p:txBody>
      </p:sp>
      <p:sp>
        <p:nvSpPr>
          <p:cNvPr id="3100" name="Date Placeholder 3"/>
          <p:cNvSpPr>
            <a:spLocks noGrp="1" noChangeArrowheads="1"/>
          </p:cNvSpPr>
          <p:nvPr>
            <p:ph type="dt" sz="half" idx="2"/>
          </p:nvPr>
        </p:nvSpPr>
        <p:spPr bwMode="auto">
          <a:xfrm>
            <a:off x="822325" y="6459538"/>
            <a:ext cx="1854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fld id="{96F36A0C-930F-4A81-A78A-0E4638F4E920}" type="datetime1">
              <a:rPr lang="ja-JP" altLang="en-US"/>
              <a:pPr>
                <a:defRPr/>
              </a:pPr>
              <a:t>2024/3/14</a:t>
            </a:fld>
            <a:endParaRPr lang="ja-JP" altLang="en-US"/>
          </a:p>
        </p:txBody>
      </p:sp>
      <p:sp>
        <p:nvSpPr>
          <p:cNvPr id="3101" name="Footer Placeholder 4"/>
          <p:cNvSpPr>
            <a:spLocks noGrp="1" noChangeArrowheads="1"/>
          </p:cNvSpPr>
          <p:nvPr>
            <p:ph type="ftr" sz="quarter" idx="3"/>
          </p:nvPr>
        </p:nvSpPr>
        <p:spPr bwMode="auto">
          <a:xfrm>
            <a:off x="2765425" y="6459538"/>
            <a:ext cx="3616325"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endParaRPr lang="ja-JP" altLang="en-US"/>
          </a:p>
        </p:txBody>
      </p:sp>
      <p:sp>
        <p:nvSpPr>
          <p:cNvPr id="3102" name="Slide Number Placeholder 5"/>
          <p:cNvSpPr>
            <a:spLocks noGrp="1" noChangeArrowheads="1"/>
          </p:cNvSpPr>
          <p:nvPr>
            <p:ph type="sldNum" sz="quarter" idx="4"/>
          </p:nvPr>
        </p:nvSpPr>
        <p:spPr bwMode="auto">
          <a:xfrm>
            <a:off x="7424738" y="6459538"/>
            <a:ext cx="9842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defTabSz="914400" eaLnBrk="1" hangingPunct="1">
              <a:buSzPct val="100000"/>
              <a:buFont typeface="Arial" panose="020B0604020202020204" pitchFamily="34" charset="0"/>
              <a:buNone/>
              <a:defRPr kumimoji="1" sz="1000">
                <a:solidFill>
                  <a:srgbClr val="FFFFFF"/>
                </a:solidFill>
                <a:latin typeface="ＭＳ Ｐゴシック" panose="020B0600070205080204" pitchFamily="50" charset="-128"/>
              </a:defRPr>
            </a:lvl1pPr>
          </a:lstStyle>
          <a:p>
            <a:pPr>
              <a:defRPr/>
            </a:pPr>
            <a:fld id="{C4DAC364-3C3C-4AE5-987C-8EF37924E164}"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904" r:id="rId1"/>
    <p:sldLayoutId id="2147483905" r:id="rId2"/>
    <p:sldLayoutId id="2147483906" r:id="rId3"/>
    <p:sldLayoutId id="2147483907" r:id="rId4"/>
    <p:sldLayoutId id="2147483908" r:id="rId5"/>
    <p:sldLayoutId id="2147483909" r:id="rId6"/>
    <p:sldLayoutId id="2147483910" r:id="rId7"/>
    <p:sldLayoutId id="2147483911" r:id="rId8"/>
    <p:sldLayoutId id="2147483912" r:id="rId9"/>
    <p:sldLayoutId id="2147483913" r:id="rId10"/>
    <p:sldLayoutId id="2147483914" r:id="rId11"/>
  </p:sldLayoutIdLst>
  <p:txStyles>
    <p:titleStyle>
      <a:lvl1pPr algn="l" rtl="0" eaLnBrk="0" fontAlgn="base" hangingPunct="0">
        <a:lnSpc>
          <a:spcPct val="85000"/>
        </a:lnSpc>
        <a:spcBef>
          <a:spcPct val="0"/>
        </a:spcBef>
        <a:spcAft>
          <a:spcPct val="0"/>
        </a:spcAft>
        <a:buSzPct val="100000"/>
        <a:defRPr kumimoji="1" sz="4800" kern="1200">
          <a:solidFill>
            <a:srgbClr val="404040"/>
          </a:solidFill>
          <a:latin typeface="+mj-lt"/>
          <a:ea typeface="+mj-ea"/>
          <a:cs typeface="+mj-cs"/>
        </a:defRPr>
      </a:lvl1pPr>
      <a:lvl2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2pPr>
      <a:lvl3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3pPr>
      <a:lvl4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4pPr>
      <a:lvl5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5pPr>
      <a:lvl6pPr marL="4572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6pPr>
      <a:lvl7pPr marL="9144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7pPr>
      <a:lvl8pPr marL="13716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8pPr>
      <a:lvl9pPr marL="18288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4"/>
          <p:cNvSpPr>
            <a:spLocks noChangeArrowheads="1"/>
          </p:cNvSpPr>
          <p:nvPr/>
        </p:nvSpPr>
        <p:spPr bwMode="auto">
          <a:xfrm>
            <a:off x="3175" y="6400800"/>
            <a:ext cx="9140825" cy="457200"/>
          </a:xfrm>
          <a:prstGeom prst="rect">
            <a:avLst/>
          </a:prstGeom>
          <a:solidFill>
            <a:srgbClr val="2683C6"/>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3075" name="Rectangle 5"/>
          <p:cNvSpPr>
            <a:spLocks noChangeArrowheads="1"/>
          </p:cNvSpPr>
          <p:nvPr/>
        </p:nvSpPr>
        <p:spPr bwMode="auto">
          <a:xfrm>
            <a:off x="0" y="6334125"/>
            <a:ext cx="9142413" cy="63500"/>
          </a:xfrm>
          <a:prstGeom prst="rect">
            <a:avLst/>
          </a:prstGeom>
          <a:solidFill>
            <a:srgbClr val="1CADE4"/>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3076" name="Title Placeholder 1"/>
          <p:cNvSpPr>
            <a:spLocks noGrp="1" noChangeArrowheads="1"/>
          </p:cNvSpPr>
          <p:nvPr>
            <p:ph type="title"/>
          </p:nvPr>
        </p:nvSpPr>
        <p:spPr bwMode="auto">
          <a:xfrm>
            <a:off x="822325" y="287338"/>
            <a:ext cx="7543800" cy="1449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ja-JP"/>
              <a:t>マスター タイトルの書式設定</a:t>
            </a:r>
          </a:p>
        </p:txBody>
      </p:sp>
      <p:sp>
        <p:nvSpPr>
          <p:cNvPr id="3077" name="Text Placeholder 2"/>
          <p:cNvSpPr>
            <a:spLocks noGrp="1" noChangeArrowheads="1"/>
          </p:cNvSpPr>
          <p:nvPr>
            <p:ph type="body" idx="1"/>
          </p:nvPr>
        </p:nvSpPr>
        <p:spPr bwMode="auto">
          <a:xfrm>
            <a:off x="822325" y="1846263"/>
            <a:ext cx="7543800" cy="402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lvl="0"/>
            <a:r>
              <a:rPr lang="ja-JP" altLang="ja-JP"/>
              <a:t>マスター テキストの書式設定</a:t>
            </a:r>
          </a:p>
          <a:p>
            <a:pPr lvl="1"/>
            <a:r>
              <a:rPr lang="ja-JP" altLang="ja-JP"/>
              <a:t>第 2 レベル</a:t>
            </a:r>
          </a:p>
          <a:p>
            <a:pPr lvl="2"/>
            <a:r>
              <a:rPr lang="ja-JP" altLang="ja-JP"/>
              <a:t>第 3 レベル</a:t>
            </a:r>
          </a:p>
          <a:p>
            <a:pPr lvl="3"/>
            <a:r>
              <a:rPr lang="ja-JP" altLang="ja-JP"/>
              <a:t>第 4 レベル</a:t>
            </a:r>
          </a:p>
          <a:p>
            <a:pPr lvl="4"/>
            <a:r>
              <a:rPr lang="ja-JP" altLang="ja-JP"/>
              <a:t>第 5 レベル</a:t>
            </a:r>
          </a:p>
        </p:txBody>
      </p:sp>
      <p:sp>
        <p:nvSpPr>
          <p:cNvPr id="4133" name="Date Placeholder 6"/>
          <p:cNvSpPr>
            <a:spLocks noGrp="1" noChangeArrowheads="1"/>
          </p:cNvSpPr>
          <p:nvPr>
            <p:ph type="dt" sz="half" idx="2"/>
          </p:nvPr>
        </p:nvSpPr>
        <p:spPr bwMode="auto">
          <a:xfrm>
            <a:off x="822325" y="6459538"/>
            <a:ext cx="1854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fld id="{EBEB4647-0301-473C-98D1-53436DCD02F1}" type="datetime1">
              <a:rPr lang="ja-JP" altLang="en-US"/>
              <a:pPr>
                <a:defRPr/>
              </a:pPr>
              <a:t>2024/3/14</a:t>
            </a:fld>
            <a:endParaRPr lang="ja-JP" altLang="en-US"/>
          </a:p>
        </p:txBody>
      </p:sp>
      <p:sp>
        <p:nvSpPr>
          <p:cNvPr id="4134" name="Footer Placeholder 7"/>
          <p:cNvSpPr>
            <a:spLocks noGrp="1" noChangeArrowheads="1"/>
          </p:cNvSpPr>
          <p:nvPr>
            <p:ph type="ftr" sz="quarter" idx="3"/>
          </p:nvPr>
        </p:nvSpPr>
        <p:spPr bwMode="auto">
          <a:xfrm>
            <a:off x="2765425" y="6459538"/>
            <a:ext cx="3616325"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endParaRPr lang="ja-JP" altLang="en-US"/>
          </a:p>
        </p:txBody>
      </p:sp>
      <p:sp>
        <p:nvSpPr>
          <p:cNvPr id="4135" name="Slide Number Placeholder 8"/>
          <p:cNvSpPr>
            <a:spLocks noGrp="1" noChangeArrowheads="1"/>
          </p:cNvSpPr>
          <p:nvPr>
            <p:ph type="sldNum" sz="quarter" idx="4"/>
          </p:nvPr>
        </p:nvSpPr>
        <p:spPr bwMode="auto">
          <a:xfrm>
            <a:off x="7424738" y="6459538"/>
            <a:ext cx="9842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defTabSz="914400" eaLnBrk="1" hangingPunct="1">
              <a:buSzPct val="100000"/>
              <a:buFont typeface="Arial" panose="020B0604020202020204" pitchFamily="34" charset="0"/>
              <a:buNone/>
              <a:defRPr kumimoji="1" sz="1000">
                <a:solidFill>
                  <a:srgbClr val="FFFFFF"/>
                </a:solidFill>
                <a:latin typeface="ＭＳ Ｐゴシック" panose="020B0600070205080204" pitchFamily="50" charset="-128"/>
              </a:defRPr>
            </a:lvl1pPr>
          </a:lstStyle>
          <a:p>
            <a:pPr>
              <a:defRPr/>
            </a:pPr>
            <a:fld id="{C9D70880-7502-4E31-A5BE-79AC2F870496}"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915" r:id="rId1"/>
    <p:sldLayoutId id="2147483916" r:id="rId2"/>
    <p:sldLayoutId id="2147483917" r:id="rId3"/>
    <p:sldLayoutId id="2147483918" r:id="rId4"/>
    <p:sldLayoutId id="2147483919" r:id="rId5"/>
    <p:sldLayoutId id="2147483920" r:id="rId6"/>
    <p:sldLayoutId id="2147483921" r:id="rId7"/>
    <p:sldLayoutId id="2147483922" r:id="rId8"/>
    <p:sldLayoutId id="2147483923" r:id="rId9"/>
    <p:sldLayoutId id="2147483924" r:id="rId10"/>
    <p:sldLayoutId id="2147483925" r:id="rId11"/>
  </p:sldLayoutIdLst>
  <p:txStyles>
    <p:titleStyle>
      <a:lvl1pPr algn="l" rtl="0" eaLnBrk="0" fontAlgn="base" hangingPunct="0">
        <a:lnSpc>
          <a:spcPct val="85000"/>
        </a:lnSpc>
        <a:spcBef>
          <a:spcPct val="0"/>
        </a:spcBef>
        <a:spcAft>
          <a:spcPct val="0"/>
        </a:spcAft>
        <a:buSzPct val="100000"/>
        <a:defRPr kumimoji="1" sz="4800" kern="1200">
          <a:solidFill>
            <a:srgbClr val="404040"/>
          </a:solidFill>
          <a:latin typeface="+mj-lt"/>
          <a:ea typeface="+mj-ea"/>
          <a:cs typeface="+mj-cs"/>
        </a:defRPr>
      </a:lvl1pPr>
      <a:lvl2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2pPr>
      <a:lvl3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3pPr>
      <a:lvl4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4pPr>
      <a:lvl5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5pPr>
      <a:lvl6pPr marL="4572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6pPr>
      <a:lvl7pPr marL="9144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7pPr>
      <a:lvl8pPr marL="13716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8pPr>
      <a:lvl9pPr marL="18288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7"/>
          <p:cNvSpPr>
            <a:spLocks noChangeArrowheads="1"/>
          </p:cNvSpPr>
          <p:nvPr/>
        </p:nvSpPr>
        <p:spPr bwMode="auto">
          <a:xfrm>
            <a:off x="0" y="0"/>
            <a:ext cx="3038475" cy="6858000"/>
          </a:xfrm>
          <a:prstGeom prst="rect">
            <a:avLst/>
          </a:prstGeom>
          <a:solidFill>
            <a:srgbClr val="2683C6"/>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4099" name="Rectangle 8"/>
          <p:cNvSpPr>
            <a:spLocks noChangeArrowheads="1"/>
          </p:cNvSpPr>
          <p:nvPr/>
        </p:nvSpPr>
        <p:spPr bwMode="auto">
          <a:xfrm>
            <a:off x="3030538" y="0"/>
            <a:ext cx="47625" cy="6858000"/>
          </a:xfrm>
          <a:prstGeom prst="rect">
            <a:avLst/>
          </a:prstGeom>
          <a:solidFill>
            <a:srgbClr val="1CADE4"/>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4100" name="Title Placeholder 1"/>
          <p:cNvSpPr>
            <a:spLocks noGrp="1" noChangeArrowheads="1"/>
          </p:cNvSpPr>
          <p:nvPr>
            <p:ph type="title"/>
          </p:nvPr>
        </p:nvSpPr>
        <p:spPr bwMode="auto">
          <a:xfrm>
            <a:off x="822325" y="287338"/>
            <a:ext cx="7543800" cy="1449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ja-JP"/>
              <a:t>マスター タイトルの書式設定</a:t>
            </a:r>
          </a:p>
        </p:txBody>
      </p:sp>
      <p:sp>
        <p:nvSpPr>
          <p:cNvPr id="4101" name="Text Placeholder 2"/>
          <p:cNvSpPr>
            <a:spLocks noGrp="1" noChangeArrowheads="1"/>
          </p:cNvSpPr>
          <p:nvPr>
            <p:ph type="body" idx="1"/>
          </p:nvPr>
        </p:nvSpPr>
        <p:spPr bwMode="auto">
          <a:xfrm>
            <a:off x="822325" y="1846263"/>
            <a:ext cx="7543800" cy="402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lvl="0"/>
            <a:r>
              <a:rPr lang="ja-JP" altLang="ja-JP"/>
              <a:t>マスター テキストの書式設定</a:t>
            </a:r>
          </a:p>
          <a:p>
            <a:pPr lvl="1"/>
            <a:r>
              <a:rPr lang="ja-JP" altLang="ja-JP"/>
              <a:t>第 2 レベル</a:t>
            </a:r>
          </a:p>
          <a:p>
            <a:pPr lvl="2"/>
            <a:r>
              <a:rPr lang="ja-JP" altLang="ja-JP"/>
              <a:t>第 3 レベル</a:t>
            </a:r>
          </a:p>
          <a:p>
            <a:pPr lvl="3"/>
            <a:r>
              <a:rPr lang="ja-JP" altLang="ja-JP"/>
              <a:t>第 4 レベル</a:t>
            </a:r>
          </a:p>
          <a:p>
            <a:pPr lvl="4"/>
            <a:r>
              <a:rPr lang="ja-JP" altLang="ja-JP"/>
              <a:t>第 5 レベル</a:t>
            </a:r>
          </a:p>
        </p:txBody>
      </p:sp>
      <p:sp>
        <p:nvSpPr>
          <p:cNvPr id="5166" name="Date Placeholder 4"/>
          <p:cNvSpPr>
            <a:spLocks noGrp="1" noChangeArrowheads="1"/>
          </p:cNvSpPr>
          <p:nvPr>
            <p:ph type="dt" sz="half" idx="2"/>
          </p:nvPr>
        </p:nvSpPr>
        <p:spPr bwMode="auto">
          <a:xfrm>
            <a:off x="349250" y="6459538"/>
            <a:ext cx="1963738"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fld id="{F0F989F2-C2A9-4B6D-9BDB-F5E593D56E2E}" type="datetime1">
              <a:rPr lang="ja-JP" altLang="en-US"/>
              <a:pPr>
                <a:defRPr/>
              </a:pPr>
              <a:t>2024/3/14</a:t>
            </a:fld>
            <a:endParaRPr lang="ja-JP" altLang="en-US"/>
          </a:p>
        </p:txBody>
      </p:sp>
      <p:sp>
        <p:nvSpPr>
          <p:cNvPr id="5167" name="Footer Placeholder 5"/>
          <p:cNvSpPr>
            <a:spLocks noGrp="1" noChangeArrowheads="1"/>
          </p:cNvSpPr>
          <p:nvPr>
            <p:ph type="ftr" sz="quarter" idx="3"/>
          </p:nvPr>
        </p:nvSpPr>
        <p:spPr bwMode="auto">
          <a:xfrm>
            <a:off x="3600450" y="6459538"/>
            <a:ext cx="34861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chemeClr val="tx2"/>
                </a:solidFill>
                <a:latin typeface="ＭＳ Ｐゴシック" panose="020B0600070205080204" pitchFamily="50" charset="-128"/>
              </a:defRPr>
            </a:lvl1pPr>
          </a:lstStyle>
          <a:p>
            <a:pPr>
              <a:defRPr/>
            </a:pPr>
            <a:endParaRPr lang="ja-JP" altLang="en-US"/>
          </a:p>
        </p:txBody>
      </p:sp>
      <p:sp>
        <p:nvSpPr>
          <p:cNvPr id="5168" name="Slide Number Placeholder 6"/>
          <p:cNvSpPr>
            <a:spLocks noGrp="1" noChangeArrowheads="1"/>
          </p:cNvSpPr>
          <p:nvPr>
            <p:ph type="sldNum" sz="quarter" idx="4"/>
          </p:nvPr>
        </p:nvSpPr>
        <p:spPr bwMode="auto">
          <a:xfrm>
            <a:off x="7424738" y="6459538"/>
            <a:ext cx="9842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defTabSz="914400" eaLnBrk="1" hangingPunct="1">
              <a:buSzPct val="100000"/>
              <a:buFont typeface="Arial" panose="020B0604020202020204" pitchFamily="34" charset="0"/>
              <a:buNone/>
              <a:defRPr kumimoji="1" sz="1000">
                <a:solidFill>
                  <a:schemeClr val="tx2"/>
                </a:solidFill>
                <a:latin typeface="ＭＳ Ｐゴシック" panose="020B0600070205080204" pitchFamily="50" charset="-128"/>
              </a:defRPr>
            </a:lvl1pPr>
          </a:lstStyle>
          <a:p>
            <a:pPr>
              <a:defRPr/>
            </a:pPr>
            <a:fld id="{ACF7AB77-5636-4806-AF7D-7EEB2B3D2482}"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926" r:id="rId1"/>
    <p:sldLayoutId id="2147483927" r:id="rId2"/>
    <p:sldLayoutId id="2147483928" r:id="rId3"/>
    <p:sldLayoutId id="2147483929" r:id="rId4"/>
    <p:sldLayoutId id="2147483930" r:id="rId5"/>
    <p:sldLayoutId id="2147483931" r:id="rId6"/>
    <p:sldLayoutId id="2147483932" r:id="rId7"/>
    <p:sldLayoutId id="2147483933" r:id="rId8"/>
    <p:sldLayoutId id="2147483934" r:id="rId9"/>
    <p:sldLayoutId id="2147483935" r:id="rId10"/>
    <p:sldLayoutId id="2147483936" r:id="rId11"/>
  </p:sldLayoutIdLst>
  <p:txStyles>
    <p:titleStyle>
      <a:lvl1pPr algn="l" rtl="0" eaLnBrk="0" fontAlgn="base" hangingPunct="0">
        <a:lnSpc>
          <a:spcPct val="85000"/>
        </a:lnSpc>
        <a:spcBef>
          <a:spcPct val="0"/>
        </a:spcBef>
        <a:spcAft>
          <a:spcPct val="0"/>
        </a:spcAft>
        <a:buSzPct val="100000"/>
        <a:defRPr kumimoji="1" sz="4800" kern="1200">
          <a:solidFill>
            <a:srgbClr val="404040"/>
          </a:solidFill>
          <a:latin typeface="+mj-lt"/>
          <a:ea typeface="+mj-ea"/>
          <a:cs typeface="+mj-cs"/>
        </a:defRPr>
      </a:lvl1pPr>
      <a:lvl2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2pPr>
      <a:lvl3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3pPr>
      <a:lvl4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4pPr>
      <a:lvl5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5pPr>
      <a:lvl6pPr marL="4572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6pPr>
      <a:lvl7pPr marL="9144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7pPr>
      <a:lvl8pPr marL="13716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8pPr>
      <a:lvl9pPr marL="18288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7"/>
          <p:cNvSpPr>
            <a:spLocks noChangeArrowheads="1"/>
          </p:cNvSpPr>
          <p:nvPr/>
        </p:nvSpPr>
        <p:spPr bwMode="auto">
          <a:xfrm>
            <a:off x="0" y="4953000"/>
            <a:ext cx="9142413" cy="1905000"/>
          </a:xfrm>
          <a:prstGeom prst="rect">
            <a:avLst/>
          </a:prstGeom>
          <a:solidFill>
            <a:srgbClr val="2683C6"/>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5123" name="Rectangle 8"/>
          <p:cNvSpPr>
            <a:spLocks noChangeArrowheads="1"/>
          </p:cNvSpPr>
          <p:nvPr/>
        </p:nvSpPr>
        <p:spPr bwMode="auto">
          <a:xfrm>
            <a:off x="0" y="4914900"/>
            <a:ext cx="9142413" cy="63500"/>
          </a:xfrm>
          <a:prstGeom prst="rect">
            <a:avLst/>
          </a:prstGeom>
          <a:solidFill>
            <a:srgbClr val="1CADE4"/>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5124" name="Title Placeholder 1"/>
          <p:cNvSpPr>
            <a:spLocks noGrp="1" noChangeArrowheads="1"/>
          </p:cNvSpPr>
          <p:nvPr>
            <p:ph type="title"/>
          </p:nvPr>
        </p:nvSpPr>
        <p:spPr bwMode="auto">
          <a:xfrm>
            <a:off x="822325" y="287338"/>
            <a:ext cx="7543800" cy="1449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ja-JP"/>
              <a:t>マスター タイトルの書式設定</a:t>
            </a:r>
          </a:p>
        </p:txBody>
      </p:sp>
      <p:sp>
        <p:nvSpPr>
          <p:cNvPr id="5125" name="Text Placeholder 2"/>
          <p:cNvSpPr>
            <a:spLocks noGrp="1" noChangeArrowheads="1"/>
          </p:cNvSpPr>
          <p:nvPr>
            <p:ph type="body" idx="1"/>
          </p:nvPr>
        </p:nvSpPr>
        <p:spPr bwMode="auto">
          <a:xfrm>
            <a:off x="822325" y="1846263"/>
            <a:ext cx="7543800" cy="402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lvl="0"/>
            <a:r>
              <a:rPr lang="ja-JP" altLang="ja-JP"/>
              <a:t>マスター テキストの書式設定</a:t>
            </a:r>
          </a:p>
          <a:p>
            <a:pPr lvl="1"/>
            <a:r>
              <a:rPr lang="ja-JP" altLang="ja-JP"/>
              <a:t>第 2 レベル</a:t>
            </a:r>
          </a:p>
          <a:p>
            <a:pPr lvl="2"/>
            <a:r>
              <a:rPr lang="ja-JP" altLang="ja-JP"/>
              <a:t>第 3 レベル</a:t>
            </a:r>
          </a:p>
          <a:p>
            <a:pPr lvl="3"/>
            <a:r>
              <a:rPr lang="ja-JP" altLang="ja-JP"/>
              <a:t>第 4 レベル</a:t>
            </a:r>
          </a:p>
          <a:p>
            <a:pPr lvl="4"/>
            <a:r>
              <a:rPr lang="ja-JP" altLang="ja-JP"/>
              <a:t>第 5 レベル</a:t>
            </a:r>
          </a:p>
        </p:txBody>
      </p:sp>
      <p:sp>
        <p:nvSpPr>
          <p:cNvPr id="6199" name="Date Placeholder 4"/>
          <p:cNvSpPr>
            <a:spLocks noGrp="1" noChangeArrowheads="1"/>
          </p:cNvSpPr>
          <p:nvPr>
            <p:ph type="dt" sz="half" idx="2"/>
          </p:nvPr>
        </p:nvSpPr>
        <p:spPr bwMode="auto">
          <a:xfrm>
            <a:off x="822325" y="6459538"/>
            <a:ext cx="1854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fld id="{723CE485-8214-476C-8037-B21EAFAFF405}" type="datetime1">
              <a:rPr lang="ja-JP" altLang="en-US"/>
              <a:pPr>
                <a:defRPr/>
              </a:pPr>
              <a:t>2024/3/14</a:t>
            </a:fld>
            <a:endParaRPr lang="ja-JP" altLang="en-US"/>
          </a:p>
        </p:txBody>
      </p:sp>
      <p:sp>
        <p:nvSpPr>
          <p:cNvPr id="6200" name="Footer Placeholder 5"/>
          <p:cNvSpPr>
            <a:spLocks noGrp="1" noChangeArrowheads="1"/>
          </p:cNvSpPr>
          <p:nvPr>
            <p:ph type="ftr" sz="quarter" idx="3"/>
          </p:nvPr>
        </p:nvSpPr>
        <p:spPr bwMode="auto">
          <a:xfrm>
            <a:off x="2765425" y="6459538"/>
            <a:ext cx="3616325"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endParaRPr lang="ja-JP" altLang="en-US"/>
          </a:p>
        </p:txBody>
      </p:sp>
      <p:sp>
        <p:nvSpPr>
          <p:cNvPr id="6201" name="Slide Number Placeholder 6"/>
          <p:cNvSpPr>
            <a:spLocks noGrp="1" noChangeArrowheads="1"/>
          </p:cNvSpPr>
          <p:nvPr>
            <p:ph type="sldNum" sz="quarter" idx="4"/>
          </p:nvPr>
        </p:nvSpPr>
        <p:spPr bwMode="auto">
          <a:xfrm>
            <a:off x="7424738" y="6459538"/>
            <a:ext cx="9842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defTabSz="914400" eaLnBrk="1" hangingPunct="1">
              <a:buSzPct val="100000"/>
              <a:buFont typeface="Arial" panose="020B0604020202020204" pitchFamily="34" charset="0"/>
              <a:buNone/>
              <a:defRPr kumimoji="1" sz="1000">
                <a:solidFill>
                  <a:srgbClr val="FFFFFF"/>
                </a:solidFill>
                <a:latin typeface="ＭＳ Ｐゴシック" panose="020B0600070205080204" pitchFamily="50" charset="-128"/>
              </a:defRPr>
            </a:lvl1pPr>
          </a:lstStyle>
          <a:p>
            <a:pPr>
              <a:defRPr/>
            </a:pPr>
            <a:fld id="{333CB909-6804-40ED-A32E-39737BBEA562}"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937" r:id="rId1"/>
    <p:sldLayoutId id="2147483938" r:id="rId2"/>
    <p:sldLayoutId id="2147483939" r:id="rId3"/>
    <p:sldLayoutId id="2147483940" r:id="rId4"/>
    <p:sldLayoutId id="2147483941" r:id="rId5"/>
    <p:sldLayoutId id="2147483942" r:id="rId6"/>
    <p:sldLayoutId id="2147483943" r:id="rId7"/>
    <p:sldLayoutId id="2147483944" r:id="rId8"/>
    <p:sldLayoutId id="2147483945" r:id="rId9"/>
    <p:sldLayoutId id="2147483946" r:id="rId10"/>
    <p:sldLayoutId id="2147483947" r:id="rId11"/>
  </p:sldLayoutIdLst>
  <p:txStyles>
    <p:titleStyle>
      <a:lvl1pPr algn="l" rtl="0" eaLnBrk="0" fontAlgn="base" hangingPunct="0">
        <a:lnSpc>
          <a:spcPct val="85000"/>
        </a:lnSpc>
        <a:spcBef>
          <a:spcPct val="0"/>
        </a:spcBef>
        <a:spcAft>
          <a:spcPct val="0"/>
        </a:spcAft>
        <a:buSzPct val="100000"/>
        <a:defRPr kumimoji="1" sz="4800" kern="1200">
          <a:solidFill>
            <a:srgbClr val="404040"/>
          </a:solidFill>
          <a:latin typeface="+mj-lt"/>
          <a:ea typeface="+mj-ea"/>
          <a:cs typeface="+mj-cs"/>
        </a:defRPr>
      </a:lvl1pPr>
      <a:lvl2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2pPr>
      <a:lvl3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3pPr>
      <a:lvl4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4pPr>
      <a:lvl5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5pPr>
      <a:lvl6pPr marL="4572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6pPr>
      <a:lvl7pPr marL="9144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7pPr>
      <a:lvl8pPr marL="13716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8pPr>
      <a:lvl9pPr marL="18288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6"/>
          <p:cNvSpPr>
            <a:spLocks noChangeArrowheads="1"/>
          </p:cNvSpPr>
          <p:nvPr/>
        </p:nvSpPr>
        <p:spPr bwMode="auto">
          <a:xfrm>
            <a:off x="3175" y="6400800"/>
            <a:ext cx="9140825" cy="457200"/>
          </a:xfrm>
          <a:prstGeom prst="rect">
            <a:avLst/>
          </a:prstGeom>
          <a:solidFill>
            <a:srgbClr val="2683C6"/>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6147" name="Rectangle 7"/>
          <p:cNvSpPr>
            <a:spLocks noChangeArrowheads="1"/>
          </p:cNvSpPr>
          <p:nvPr/>
        </p:nvSpPr>
        <p:spPr bwMode="auto">
          <a:xfrm>
            <a:off x="0" y="6334125"/>
            <a:ext cx="9142413" cy="63500"/>
          </a:xfrm>
          <a:prstGeom prst="rect">
            <a:avLst/>
          </a:prstGeom>
          <a:solidFill>
            <a:srgbClr val="1CADE4"/>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a:p>
        </p:txBody>
      </p:sp>
      <p:sp>
        <p:nvSpPr>
          <p:cNvPr id="6148" name="Title Placeholder 1"/>
          <p:cNvSpPr>
            <a:spLocks noGrp="1" noChangeArrowheads="1"/>
          </p:cNvSpPr>
          <p:nvPr>
            <p:ph type="title"/>
          </p:nvPr>
        </p:nvSpPr>
        <p:spPr bwMode="auto">
          <a:xfrm>
            <a:off x="822325" y="287338"/>
            <a:ext cx="7543800" cy="1449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ja-JP"/>
              <a:t>マスター タイトルの書式設定</a:t>
            </a:r>
          </a:p>
        </p:txBody>
      </p:sp>
      <p:sp>
        <p:nvSpPr>
          <p:cNvPr id="6149" name="Text Placeholder 2"/>
          <p:cNvSpPr>
            <a:spLocks noGrp="1" noChangeArrowheads="1"/>
          </p:cNvSpPr>
          <p:nvPr>
            <p:ph type="body" idx="1"/>
          </p:nvPr>
        </p:nvSpPr>
        <p:spPr bwMode="auto">
          <a:xfrm>
            <a:off x="822325" y="1846263"/>
            <a:ext cx="7543800" cy="402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lvl="0"/>
            <a:r>
              <a:rPr lang="ja-JP" altLang="ja-JP"/>
              <a:t>マスター テキストの書式設定</a:t>
            </a:r>
          </a:p>
          <a:p>
            <a:pPr lvl="1"/>
            <a:r>
              <a:rPr lang="ja-JP" altLang="ja-JP"/>
              <a:t>第 2 レベル</a:t>
            </a:r>
          </a:p>
          <a:p>
            <a:pPr lvl="2"/>
            <a:r>
              <a:rPr lang="ja-JP" altLang="ja-JP"/>
              <a:t>第 3 レベル</a:t>
            </a:r>
          </a:p>
          <a:p>
            <a:pPr lvl="3"/>
            <a:r>
              <a:rPr lang="ja-JP" altLang="ja-JP"/>
              <a:t>第 4 レベル</a:t>
            </a:r>
          </a:p>
          <a:p>
            <a:pPr lvl="4"/>
            <a:r>
              <a:rPr lang="ja-JP" altLang="ja-JP"/>
              <a:t>第 5 レベル</a:t>
            </a:r>
          </a:p>
        </p:txBody>
      </p:sp>
      <p:sp>
        <p:nvSpPr>
          <p:cNvPr id="7232" name="Date Placeholder 3"/>
          <p:cNvSpPr>
            <a:spLocks noGrp="1" noChangeArrowheads="1"/>
          </p:cNvSpPr>
          <p:nvPr>
            <p:ph type="dt" sz="half" idx="2"/>
          </p:nvPr>
        </p:nvSpPr>
        <p:spPr bwMode="auto">
          <a:xfrm>
            <a:off x="822325" y="6459538"/>
            <a:ext cx="1854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fld id="{329E636A-49E7-4028-9885-05771035EAB8}" type="datetime1">
              <a:rPr lang="ja-JP" altLang="en-US"/>
              <a:pPr>
                <a:defRPr/>
              </a:pPr>
              <a:t>2024/3/14</a:t>
            </a:fld>
            <a:endParaRPr lang="ja-JP" altLang="en-US"/>
          </a:p>
        </p:txBody>
      </p:sp>
      <p:sp>
        <p:nvSpPr>
          <p:cNvPr id="7233" name="Footer Placeholder 4"/>
          <p:cNvSpPr>
            <a:spLocks noGrp="1" noChangeArrowheads="1"/>
          </p:cNvSpPr>
          <p:nvPr>
            <p:ph type="ftr" sz="quarter" idx="3"/>
          </p:nvPr>
        </p:nvSpPr>
        <p:spPr bwMode="auto">
          <a:xfrm>
            <a:off x="2765425" y="6459538"/>
            <a:ext cx="3616325"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endParaRPr lang="ja-JP" altLang="en-US"/>
          </a:p>
        </p:txBody>
      </p:sp>
      <p:sp>
        <p:nvSpPr>
          <p:cNvPr id="7234" name="Slide Number Placeholder 5"/>
          <p:cNvSpPr>
            <a:spLocks noGrp="1" noChangeArrowheads="1"/>
          </p:cNvSpPr>
          <p:nvPr>
            <p:ph type="sldNum" sz="quarter" idx="4"/>
          </p:nvPr>
        </p:nvSpPr>
        <p:spPr bwMode="auto">
          <a:xfrm>
            <a:off x="7424738" y="6459538"/>
            <a:ext cx="9842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defTabSz="914400" eaLnBrk="1" hangingPunct="1">
              <a:buSzPct val="100000"/>
              <a:buFont typeface="Arial" panose="020B0604020202020204" pitchFamily="34" charset="0"/>
              <a:buNone/>
              <a:defRPr kumimoji="1" sz="1000">
                <a:solidFill>
                  <a:srgbClr val="FFFFFF"/>
                </a:solidFill>
                <a:latin typeface="ＭＳ Ｐゴシック" panose="020B0600070205080204" pitchFamily="50" charset="-128"/>
              </a:defRPr>
            </a:lvl1pPr>
          </a:lstStyle>
          <a:p>
            <a:pPr>
              <a:defRPr/>
            </a:pPr>
            <a:fld id="{713DE51C-5836-4716-ACA9-65F0B75ADE4E}"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948" r:id="rId1"/>
    <p:sldLayoutId id="2147483949" r:id="rId2"/>
    <p:sldLayoutId id="2147483950" r:id="rId3"/>
    <p:sldLayoutId id="2147483951" r:id="rId4"/>
    <p:sldLayoutId id="2147483952" r:id="rId5"/>
    <p:sldLayoutId id="2147483953" r:id="rId6"/>
    <p:sldLayoutId id="2147483954" r:id="rId7"/>
    <p:sldLayoutId id="2147483955" r:id="rId8"/>
    <p:sldLayoutId id="2147483956" r:id="rId9"/>
    <p:sldLayoutId id="2147483957" r:id="rId10"/>
    <p:sldLayoutId id="2147483958" r:id="rId11"/>
  </p:sldLayoutIdLst>
  <p:txStyles>
    <p:titleStyle>
      <a:lvl1pPr algn="l" rtl="0" eaLnBrk="0" fontAlgn="base" hangingPunct="0">
        <a:lnSpc>
          <a:spcPct val="85000"/>
        </a:lnSpc>
        <a:spcBef>
          <a:spcPct val="0"/>
        </a:spcBef>
        <a:spcAft>
          <a:spcPct val="0"/>
        </a:spcAft>
        <a:buSzPct val="100000"/>
        <a:defRPr kumimoji="1" sz="4800" kern="1200">
          <a:solidFill>
            <a:srgbClr val="404040"/>
          </a:solidFill>
          <a:latin typeface="+mj-lt"/>
          <a:ea typeface="+mj-ea"/>
          <a:cs typeface="+mj-cs"/>
        </a:defRPr>
      </a:lvl1pPr>
      <a:lvl2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2pPr>
      <a:lvl3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3pPr>
      <a:lvl4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4pPr>
      <a:lvl5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5pPr>
      <a:lvl6pPr marL="4572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6pPr>
      <a:lvl7pPr marL="9144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7pPr>
      <a:lvl8pPr marL="13716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8pPr>
      <a:lvl9pPr marL="18288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9.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png"/><Relationship Id="rId1" Type="http://schemas.openxmlformats.org/officeDocument/2006/relationships/slideLayout" Target="../slideLayouts/slideLayout29.xml"/><Relationship Id="rId5" Type="http://schemas.openxmlformats.org/officeDocument/2006/relationships/image" Target="../media/image9.png"/><Relationship Id="rId4" Type="http://schemas.openxmlformats.org/officeDocument/2006/relationships/image" Target="../media/image8.png"/></Relationships>
</file>

<file path=ppt/slides/_rels/slide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9.xml"/></Relationships>
</file>

<file path=ppt/slides/_rels/slide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63770"/>
            <a:ext cx="9104312" cy="6245550"/>
          </a:xfrm>
          <a:prstGeom prst="rect">
            <a:avLst/>
          </a:prstGeom>
        </p:spPr>
        <p:style>
          <a:lnRef idx="0">
            <a:schemeClr val="accent2"/>
          </a:lnRef>
          <a:fillRef idx="3">
            <a:schemeClr val="accent2"/>
          </a:fillRef>
          <a:effectRef idx="3">
            <a:schemeClr val="accent2"/>
          </a:effectRef>
          <a:fontRef idx="minor">
            <a:schemeClr val="lt1"/>
          </a:fontRef>
        </p:style>
        <p:txBody>
          <a:bodyPr anchor="ctr"/>
          <a:lstStyle/>
          <a:p>
            <a:pPr algn="ctr" eaLnBrk="1" hangingPunct="1">
              <a:buSzPct val="100000"/>
              <a:defRPr/>
            </a:pPr>
            <a:endParaRPr kumimoji="1" lang="ja-JP" altLang="en-US"/>
          </a:p>
        </p:txBody>
      </p:sp>
      <p:sp>
        <p:nvSpPr>
          <p:cNvPr id="87853" name="Rectangle 813"/>
          <p:cNvSpPr>
            <a:spLocks noChangeArrowheads="1"/>
          </p:cNvSpPr>
          <p:nvPr/>
        </p:nvSpPr>
        <p:spPr bwMode="auto">
          <a:xfrm>
            <a:off x="0" y="-98425"/>
            <a:ext cx="9104313" cy="1295400"/>
          </a:xfrm>
          <a:prstGeom prst="rect">
            <a:avLst/>
          </a:prstGeom>
          <a:solidFill>
            <a:srgbClr val="002060"/>
          </a:solidFill>
          <a:ln>
            <a:noFill/>
          </a:ln>
          <a:effectLst>
            <a:outerShdw dist="35921" dir="2700000" algn="ctr" rotWithShape="0">
              <a:schemeClr val="tx1"/>
            </a:outerShdw>
          </a:effectLst>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4400" b="1" dirty="0">
                <a:solidFill>
                  <a:srgbClr val="FFFF00"/>
                </a:solidFill>
                <a:effectLst>
                  <a:outerShdw blurRad="38100" dist="38100" dir="2700000" algn="tl">
                    <a:srgbClr val="C0C0C0"/>
                  </a:outerShdw>
                </a:effectLst>
                <a:latin typeface="ＭＳ Ｐゴシック" panose="020B0600070205080204" pitchFamily="50" charset="-128"/>
                <a:ea typeface="AR隷書体M" charset="-128"/>
              </a:rPr>
              <a:t>テーマ４</a:t>
            </a:r>
            <a:r>
              <a:rPr lang="ja-JP" altLang="en-US" sz="44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　フィルタリング</a:t>
            </a:r>
            <a:endParaRPr lang="ja-JP" altLang="en-US" sz="4400" b="1" dirty="0">
              <a:solidFill>
                <a:srgbClr val="FFFFFF"/>
              </a:solidFill>
              <a:effectLst>
                <a:outerShdw blurRad="38100" dist="38100" dir="2700000" algn="tl">
                  <a:schemeClr val="tx1"/>
                </a:outerShdw>
              </a:effectLst>
              <a:latin typeface="ＭＳ Ｐゴシック" panose="020B0600070205080204" pitchFamily="50" charset="-128"/>
              <a:ea typeface="AR隷書体M" charset="-128"/>
            </a:endParaRPr>
          </a:p>
        </p:txBody>
      </p:sp>
      <p:sp>
        <p:nvSpPr>
          <p:cNvPr id="87850" name="フッター プレースホルダー 2"/>
          <p:cNvSpPr>
            <a:spLocks noChangeArrowheads="1"/>
          </p:cNvSpPr>
          <p:nvPr/>
        </p:nvSpPr>
        <p:spPr bwMode="auto">
          <a:xfrm>
            <a:off x="3235325" y="6453188"/>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sp>
        <p:nvSpPr>
          <p:cNvPr id="4" name="正方形/長方形 3"/>
          <p:cNvSpPr/>
          <p:nvPr/>
        </p:nvSpPr>
        <p:spPr>
          <a:xfrm>
            <a:off x="-110108" y="1268760"/>
            <a:ext cx="9324528" cy="2423997"/>
          </a:xfrm>
          <a:prstGeom prst="rect">
            <a:avLst/>
          </a:prstGeom>
          <a:noFill/>
        </p:spPr>
        <p:txBody>
          <a:bodyPr>
            <a:spAutoFit/>
          </a:bodyPr>
          <a:lstStyle/>
          <a:p>
            <a:pPr algn="ctr" eaLnBrk="1" hangingPunct="1">
              <a:lnSpc>
                <a:spcPct val="150000"/>
              </a:lnSpc>
              <a:buSzPct val="100000"/>
              <a:defRPr/>
            </a:pPr>
            <a:r>
              <a:rPr lang="ja-JP" altLang="en-US" sz="5400" b="1" dirty="0">
                <a:ln w="9525">
                  <a:solidFill>
                    <a:schemeClr val="tx1"/>
                  </a:solidFill>
                  <a:prstDash val="solid"/>
                </a:ln>
                <a:solidFill>
                  <a:srgbClr val="FFC000"/>
                </a:solidFill>
                <a:effectLst>
                  <a:outerShdw blurRad="50800" dist="38100" dir="5400000" algn="ctr" rotWithShape="0">
                    <a:schemeClr val="tx1"/>
                  </a:outerShdw>
                </a:effectLst>
              </a:rPr>
              <a:t>ネット上の危険を</a:t>
            </a:r>
            <a:endParaRPr lang="en-US" altLang="ja-JP" sz="5400" b="1" dirty="0">
              <a:ln w="9525">
                <a:solidFill>
                  <a:schemeClr val="tx1"/>
                </a:solidFill>
                <a:prstDash val="solid"/>
              </a:ln>
              <a:solidFill>
                <a:srgbClr val="FFC000"/>
              </a:solidFill>
              <a:effectLst>
                <a:outerShdw blurRad="50800" dist="38100" dir="5400000" algn="ctr" rotWithShape="0">
                  <a:schemeClr val="tx1"/>
                </a:outerShdw>
              </a:effectLst>
            </a:endParaRPr>
          </a:p>
          <a:p>
            <a:pPr algn="ctr" eaLnBrk="1" hangingPunct="1">
              <a:lnSpc>
                <a:spcPct val="150000"/>
              </a:lnSpc>
              <a:buSzPct val="100000"/>
              <a:defRPr/>
            </a:pPr>
            <a:r>
              <a:rPr lang="ja-JP" altLang="en-US" sz="5400" b="1" dirty="0">
                <a:ln w="9525">
                  <a:solidFill>
                    <a:schemeClr val="tx1"/>
                  </a:solidFill>
                  <a:prstDash val="solid"/>
                </a:ln>
                <a:solidFill>
                  <a:srgbClr val="FFC000"/>
                </a:solidFill>
                <a:effectLst>
                  <a:outerShdw blurRad="50800" dist="38100" dir="5400000" algn="ctr" rotWithShape="0">
                    <a:schemeClr val="tx1"/>
                  </a:outerShdw>
                </a:effectLst>
              </a:rPr>
              <a:t>回避できていますか？</a:t>
            </a:r>
          </a:p>
        </p:txBody>
      </p:sp>
      <p:sp>
        <p:nvSpPr>
          <p:cNvPr id="7" name="正方形/長方形 6"/>
          <p:cNvSpPr/>
          <p:nvPr/>
        </p:nvSpPr>
        <p:spPr>
          <a:xfrm rot="360391">
            <a:off x="4171950" y="4019550"/>
            <a:ext cx="1096963" cy="187801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buSzPct val="100000"/>
              <a:defRPr/>
            </a:pPr>
            <a:endParaRPr kumimoji="1" lang="ja-JP" altLang="en-US"/>
          </a:p>
        </p:txBody>
      </p:sp>
      <p:pic>
        <p:nvPicPr>
          <p:cNvPr id="8201" name="図 10"/>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2905125" y="3690938"/>
            <a:ext cx="2532063" cy="237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02" name="テキスト ボックス 5"/>
          <p:cNvSpPr txBox="1">
            <a:spLocks noChangeArrowheads="1"/>
          </p:cNvSpPr>
          <p:nvPr/>
        </p:nvSpPr>
        <p:spPr bwMode="auto">
          <a:xfrm rot="379570">
            <a:off x="4140200" y="4149725"/>
            <a:ext cx="1165225" cy="147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pPr eaLnBrk="1" hangingPunct="1">
              <a:buSzPct val="100000"/>
            </a:pPr>
            <a:r>
              <a:rPr kumimoji="1" lang="ja-JP" altLang="en-US" sz="3000">
                <a:solidFill>
                  <a:srgbClr val="FF0000"/>
                </a:solidFill>
              </a:rPr>
              <a:t>フィ</a:t>
            </a:r>
            <a:endParaRPr kumimoji="1" lang="en-US" altLang="ja-JP" sz="3000">
              <a:solidFill>
                <a:srgbClr val="FF0000"/>
              </a:solidFill>
            </a:endParaRPr>
          </a:p>
          <a:p>
            <a:pPr eaLnBrk="1" hangingPunct="1">
              <a:buSzPct val="100000"/>
            </a:pPr>
            <a:r>
              <a:rPr kumimoji="1" lang="ja-JP" altLang="en-US" sz="3000">
                <a:solidFill>
                  <a:srgbClr val="FF0000"/>
                </a:solidFill>
              </a:rPr>
              <a:t>ルタ</a:t>
            </a:r>
            <a:endParaRPr kumimoji="1" lang="en-US" altLang="ja-JP" sz="3000">
              <a:solidFill>
                <a:srgbClr val="FF0000"/>
              </a:solidFill>
            </a:endParaRPr>
          </a:p>
          <a:p>
            <a:pPr eaLnBrk="1" hangingPunct="1">
              <a:buSzPct val="100000"/>
            </a:pPr>
            <a:r>
              <a:rPr kumimoji="1" lang="ja-JP" altLang="en-US" sz="3000">
                <a:solidFill>
                  <a:srgbClr val="FF0000"/>
                </a:solidFill>
              </a:rPr>
              <a:t>リング</a:t>
            </a:r>
          </a:p>
        </p:txBody>
      </p:sp>
      <p:sp>
        <p:nvSpPr>
          <p:cNvPr id="3" name="テキスト ボックス 2">
            <a:extLst>
              <a:ext uri="{FF2B5EF4-FFF2-40B4-BE49-F238E27FC236}">
                <a16:creationId xmlns:a16="http://schemas.microsoft.com/office/drawing/2014/main" id="{B16ED2BC-401F-F3AC-FBDE-092899190843}"/>
              </a:ext>
            </a:extLst>
          </p:cNvPr>
          <p:cNvSpPr txBox="1"/>
          <p:nvPr/>
        </p:nvSpPr>
        <p:spPr>
          <a:xfrm>
            <a:off x="3710753" y="1314764"/>
            <a:ext cx="703309" cy="369332"/>
          </a:xfrm>
          <a:prstGeom prst="rect">
            <a:avLst/>
          </a:prstGeom>
          <a:noFill/>
        </p:spPr>
        <p:txBody>
          <a:bodyPr wrap="square" rtlCol="0">
            <a:spAutoFit/>
          </a:bodyPr>
          <a:lstStyle/>
          <a:p>
            <a:pPr algn="ctr"/>
            <a:r>
              <a:rPr kumimoji="1" lang="ja-JP" altLang="en-US" dirty="0">
                <a:solidFill>
                  <a:srgbClr val="FFC000"/>
                </a:solidFill>
              </a:rPr>
              <a:t>じょう</a:t>
            </a:r>
          </a:p>
        </p:txBody>
      </p:sp>
      <p:sp>
        <p:nvSpPr>
          <p:cNvPr id="6" name="テキスト ボックス 5">
            <a:extLst>
              <a:ext uri="{FF2B5EF4-FFF2-40B4-BE49-F238E27FC236}">
                <a16:creationId xmlns:a16="http://schemas.microsoft.com/office/drawing/2014/main" id="{762C6B97-B791-981D-6C4E-A943B4D8BC94}"/>
              </a:ext>
            </a:extLst>
          </p:cNvPr>
          <p:cNvSpPr txBox="1"/>
          <p:nvPr/>
        </p:nvSpPr>
        <p:spPr>
          <a:xfrm>
            <a:off x="5305171" y="1294819"/>
            <a:ext cx="1016253" cy="369332"/>
          </a:xfrm>
          <a:prstGeom prst="rect">
            <a:avLst/>
          </a:prstGeom>
          <a:noFill/>
        </p:spPr>
        <p:txBody>
          <a:bodyPr wrap="square" rtlCol="0">
            <a:spAutoFit/>
          </a:bodyPr>
          <a:lstStyle/>
          <a:p>
            <a:pPr algn="ctr"/>
            <a:r>
              <a:rPr kumimoji="1" lang="ja-JP" altLang="en-US" dirty="0">
                <a:solidFill>
                  <a:srgbClr val="FFC000"/>
                </a:solidFill>
              </a:rPr>
              <a:t>き けん</a:t>
            </a:r>
            <a:endParaRPr kumimoji="1" lang="en-US" altLang="ja-JP" dirty="0">
              <a:solidFill>
                <a:srgbClr val="FFC000"/>
              </a:solidFill>
            </a:endParaRPr>
          </a:p>
        </p:txBody>
      </p:sp>
      <p:sp>
        <p:nvSpPr>
          <p:cNvPr id="8" name="テキスト ボックス 7">
            <a:extLst>
              <a:ext uri="{FF2B5EF4-FFF2-40B4-BE49-F238E27FC236}">
                <a16:creationId xmlns:a16="http://schemas.microsoft.com/office/drawing/2014/main" id="{5CD7837D-B27B-FEF1-8497-3D78779419E0}"/>
              </a:ext>
            </a:extLst>
          </p:cNvPr>
          <p:cNvSpPr txBox="1"/>
          <p:nvPr/>
        </p:nvSpPr>
        <p:spPr>
          <a:xfrm>
            <a:off x="1475656" y="2564904"/>
            <a:ext cx="1008112" cy="369332"/>
          </a:xfrm>
          <a:prstGeom prst="rect">
            <a:avLst/>
          </a:prstGeom>
          <a:noFill/>
        </p:spPr>
        <p:txBody>
          <a:bodyPr wrap="square" rtlCol="0">
            <a:spAutoFit/>
          </a:bodyPr>
          <a:lstStyle/>
          <a:p>
            <a:pPr algn="ctr"/>
            <a:r>
              <a:rPr kumimoji="1" lang="ja-JP" altLang="en-US" dirty="0">
                <a:solidFill>
                  <a:srgbClr val="FFC000"/>
                </a:solidFill>
              </a:rPr>
              <a:t>かい ひ</a:t>
            </a:r>
            <a:endParaRPr kumimoji="1" lang="en-US" altLang="ja-JP" dirty="0">
              <a:solidFill>
                <a:srgbClr val="FFC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角丸四角形吹き出し 16"/>
          <p:cNvSpPr/>
          <p:nvPr/>
        </p:nvSpPr>
        <p:spPr>
          <a:xfrm>
            <a:off x="2725320" y="3844854"/>
            <a:ext cx="3449893" cy="1565161"/>
          </a:xfrm>
          <a:prstGeom prst="wedgeRoundRectCallout">
            <a:avLst>
              <a:gd name="adj1" fmla="val -59329"/>
              <a:gd name="adj2" fmla="val 63531"/>
              <a:gd name="adj3" fmla="val 16667"/>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角丸四角形吹き出し 7"/>
          <p:cNvSpPr/>
          <p:nvPr/>
        </p:nvSpPr>
        <p:spPr>
          <a:xfrm>
            <a:off x="2290664" y="2267198"/>
            <a:ext cx="4176510" cy="1233810"/>
          </a:xfrm>
          <a:prstGeom prst="wedgeRoundRectCallout">
            <a:avLst>
              <a:gd name="adj1" fmla="val -49802"/>
              <a:gd name="adj2" fmla="val 75809"/>
              <a:gd name="adj3" fmla="val 16667"/>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7" name="図 6"/>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6743065" y="3478321"/>
            <a:ext cx="1940898" cy="2201263"/>
          </a:xfrm>
          <a:prstGeom prst="rect">
            <a:avLst/>
          </a:prstGeom>
        </p:spPr>
      </p:pic>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grpSp>
        <p:nvGrpSpPr>
          <p:cNvPr id="9219" name="正方形/長方形 2"/>
          <p:cNvGrpSpPr>
            <a:grpSpLocks/>
          </p:cNvGrpSpPr>
          <p:nvPr/>
        </p:nvGrpSpPr>
        <p:grpSpPr bwMode="auto">
          <a:xfrm>
            <a:off x="-30163" y="-30163"/>
            <a:ext cx="9240838" cy="868363"/>
            <a:chOff x="-19" y="-19"/>
            <a:chExt cx="5821" cy="914"/>
          </a:xfrm>
        </p:grpSpPr>
        <p:pic>
          <p:nvPicPr>
            <p:cNvPr id="9220" name="正方形/長方形 2"/>
            <p:cNvPicPr preferRelativeResize="0">
              <a:picLocks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28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①フィルタリングをしないと．．．</a:t>
              </a:r>
            </a:p>
          </p:txBody>
        </p:sp>
      </p:grpSp>
      <p:sp>
        <p:nvSpPr>
          <p:cNvPr id="2" name="正方形/長方形 1">
            <a:extLst>
              <a:ext uri="{FF2B5EF4-FFF2-40B4-BE49-F238E27FC236}">
                <a16:creationId xmlns:a16="http://schemas.microsoft.com/office/drawing/2014/main" id="{5C02C4DC-34BF-4BC8-AB24-5686DDBA6495}"/>
              </a:ext>
            </a:extLst>
          </p:cNvPr>
          <p:cNvSpPr/>
          <p:nvPr/>
        </p:nvSpPr>
        <p:spPr>
          <a:xfrm>
            <a:off x="0" y="838557"/>
            <a:ext cx="9144000" cy="1301318"/>
          </a:xfrm>
          <a:prstGeom prst="rect">
            <a:avLst/>
          </a:prstGeom>
          <a:noFill/>
        </p:spPr>
        <p:txBody>
          <a:bodyPr wrap="square">
            <a:spAutoFit/>
          </a:bodyPr>
          <a:lstStyle/>
          <a:p>
            <a:pPr eaLnBrk="1" hangingPunct="1">
              <a:lnSpc>
                <a:spcPct val="150000"/>
              </a:lnSpc>
              <a:buSzPct val="100000"/>
              <a:defRPr/>
            </a:pPr>
            <a:r>
              <a:rPr lang="ja-JP" altLang="en-US" sz="2800" b="1" dirty="0">
                <a:ln w="9525">
                  <a:solidFill>
                    <a:schemeClr val="tx1"/>
                  </a:solidFill>
                  <a:prstDash val="solid"/>
                </a:ln>
                <a:solidFill>
                  <a:srgbClr val="FFC000"/>
                </a:solidFill>
                <a:effectLst>
                  <a:outerShdw blurRad="50800" dist="38100" dir="5400000" algn="ctr" rotWithShape="0">
                    <a:schemeClr val="tx1"/>
                  </a:outerShdw>
                </a:effectLst>
              </a:rPr>
              <a:t>　</a:t>
            </a:r>
            <a:r>
              <a:rPr lang="ja-JP" altLang="en-US" sz="2800" dirty="0">
                <a:ln w="0"/>
                <a:effectLst>
                  <a:outerShdw blurRad="38100" dist="19050" dir="2700000" algn="tl" rotWithShape="0">
                    <a:schemeClr val="dk1">
                      <a:alpha val="40000"/>
                    </a:schemeClr>
                  </a:outerShdw>
                </a:effectLst>
              </a:rPr>
              <a:t>Ｄさんは、フィルタリングがわずらわしくなり、家の人にお願いして解除してもらいました。</a:t>
            </a:r>
            <a:endParaRPr lang="en-US" altLang="ja-JP" sz="2800" b="1" dirty="0">
              <a:ln w="9525">
                <a:solidFill>
                  <a:schemeClr val="tx1"/>
                </a:solidFill>
                <a:prstDash val="solid"/>
              </a:ln>
              <a:solidFill>
                <a:srgbClr val="FF0000"/>
              </a:solidFill>
              <a:effectLst>
                <a:outerShdw blurRad="50800" dist="38100" dir="5400000" algn="ctr" rotWithShape="0">
                  <a:schemeClr val="tx1"/>
                </a:outerShdw>
              </a:effectLst>
            </a:endParaRPr>
          </a:p>
        </p:txBody>
      </p:sp>
      <p:sp>
        <p:nvSpPr>
          <p:cNvPr id="14" name="正方形/長方形 13">
            <a:extLst>
              <a:ext uri="{FF2B5EF4-FFF2-40B4-BE49-F238E27FC236}">
                <a16:creationId xmlns:a16="http://schemas.microsoft.com/office/drawing/2014/main" id="{23279763-A0BA-47C2-97AF-53BCA6B33F69}"/>
              </a:ext>
            </a:extLst>
          </p:cNvPr>
          <p:cNvSpPr/>
          <p:nvPr/>
        </p:nvSpPr>
        <p:spPr>
          <a:xfrm>
            <a:off x="2411760" y="2495798"/>
            <a:ext cx="4176464" cy="1077218"/>
          </a:xfrm>
          <a:prstGeom prst="rect">
            <a:avLst/>
          </a:prstGeom>
          <a:noFill/>
        </p:spPr>
        <p:txBody>
          <a:bodyPr wrap="square">
            <a:spAutoFit/>
          </a:bodyPr>
          <a:lstStyle/>
          <a:p>
            <a:pPr eaLnBrk="1" hangingPunct="1">
              <a:buSzPct val="100000"/>
              <a:defRPr/>
            </a:pPr>
            <a:r>
              <a:rPr lang="ja-JP" altLang="en-US" sz="3200" b="1" dirty="0">
                <a:ln w="0"/>
                <a:solidFill>
                  <a:srgbClr val="FF0000"/>
                </a:solidFill>
                <a:effectLst>
                  <a:outerShdw blurRad="38100" dist="19050" dir="2700000" algn="tl" rotWithShape="0">
                    <a:schemeClr val="dk1">
                      <a:alpha val="40000"/>
                    </a:schemeClr>
                  </a:outerShdw>
                </a:effectLst>
              </a:rPr>
              <a:t>友達もフィルタリングなんかしてないし・・・</a:t>
            </a:r>
            <a:endParaRPr lang="en-US" altLang="ja-JP" sz="3200" b="1" dirty="0">
              <a:ln w="0"/>
              <a:solidFill>
                <a:srgbClr val="FF0000"/>
              </a:solidFill>
              <a:effectLst>
                <a:outerShdw blurRad="38100" dist="19050" dir="2700000" algn="tl" rotWithShape="0">
                  <a:schemeClr val="dk1">
                    <a:alpha val="40000"/>
                  </a:schemeClr>
                </a:outerShdw>
              </a:effectLst>
            </a:endParaRPr>
          </a:p>
        </p:txBody>
      </p:sp>
      <p:sp>
        <p:nvSpPr>
          <p:cNvPr id="16" name="正方形/長方形 15">
            <a:extLst>
              <a:ext uri="{FF2B5EF4-FFF2-40B4-BE49-F238E27FC236}">
                <a16:creationId xmlns:a16="http://schemas.microsoft.com/office/drawing/2014/main" id="{23279763-A0BA-47C2-97AF-53BCA6B33F69}"/>
              </a:ext>
            </a:extLst>
          </p:cNvPr>
          <p:cNvSpPr/>
          <p:nvPr/>
        </p:nvSpPr>
        <p:spPr>
          <a:xfrm>
            <a:off x="2771800" y="3935958"/>
            <a:ext cx="3741854" cy="1474058"/>
          </a:xfrm>
          <a:prstGeom prst="rect">
            <a:avLst/>
          </a:prstGeom>
          <a:noFill/>
        </p:spPr>
        <p:txBody>
          <a:bodyPr wrap="square">
            <a:spAutoFit/>
          </a:bodyPr>
          <a:lstStyle/>
          <a:p>
            <a:pPr eaLnBrk="1" hangingPunct="1">
              <a:lnSpc>
                <a:spcPct val="150000"/>
              </a:lnSpc>
              <a:buSzPct val="100000"/>
              <a:defRPr/>
            </a:pPr>
            <a:r>
              <a:rPr lang="ja-JP" altLang="en-US" sz="3200" b="1" dirty="0">
                <a:ln w="0"/>
                <a:effectLst>
                  <a:outerShdw blurRad="38100" dist="19050" dir="2700000" algn="tl" rotWithShape="0">
                    <a:schemeClr val="dk1">
                      <a:alpha val="40000"/>
                    </a:schemeClr>
                  </a:outerShdw>
                </a:effectLst>
              </a:rPr>
              <a:t>気をつけて</a:t>
            </a:r>
            <a:endParaRPr lang="en-US" altLang="ja-JP" sz="3200" b="1" dirty="0">
              <a:ln w="0"/>
              <a:effectLst>
                <a:outerShdw blurRad="38100" dist="19050" dir="2700000" algn="tl" rotWithShape="0">
                  <a:schemeClr val="dk1">
                    <a:alpha val="40000"/>
                  </a:schemeClr>
                </a:outerShdw>
              </a:effectLst>
            </a:endParaRPr>
          </a:p>
          <a:p>
            <a:pPr eaLnBrk="1" hangingPunct="1">
              <a:lnSpc>
                <a:spcPct val="150000"/>
              </a:lnSpc>
              <a:buSzPct val="100000"/>
              <a:defRPr/>
            </a:pPr>
            <a:r>
              <a:rPr lang="ja-JP" altLang="en-US" sz="3200" b="1" dirty="0">
                <a:ln w="0"/>
                <a:effectLst>
                  <a:outerShdw blurRad="38100" dist="19050" dir="2700000" algn="tl" rotWithShape="0">
                    <a:schemeClr val="dk1">
                      <a:alpha val="40000"/>
                    </a:schemeClr>
                  </a:outerShdw>
                </a:effectLst>
              </a:rPr>
              <a:t>使うから、お願い！</a:t>
            </a:r>
            <a:endParaRPr lang="en-US" altLang="ja-JP" sz="3200" b="1" dirty="0">
              <a:ln w="0"/>
              <a:effectLst>
                <a:outerShdw blurRad="38100" dist="19050" dir="2700000" algn="tl" rotWithShape="0">
                  <a:schemeClr val="dk1">
                    <a:alpha val="40000"/>
                  </a:schemeClr>
                </a:outerShdw>
              </a:effectLst>
            </a:endParaRPr>
          </a:p>
        </p:txBody>
      </p:sp>
      <p:pic>
        <p:nvPicPr>
          <p:cNvPr id="4" name="図 3"/>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75554" y="4232139"/>
            <a:ext cx="2266327" cy="1735910"/>
          </a:xfrm>
          <a:prstGeom prst="rect">
            <a:avLst/>
          </a:prstGeom>
        </p:spPr>
      </p:pic>
      <p:pic>
        <p:nvPicPr>
          <p:cNvPr id="5" name="図 4"/>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200204" y="2382196"/>
            <a:ext cx="2065809" cy="2041857"/>
          </a:xfrm>
          <a:prstGeom prst="rect">
            <a:avLst/>
          </a:prstGeom>
        </p:spPr>
      </p:pic>
      <p:pic>
        <p:nvPicPr>
          <p:cNvPr id="6" name="図 5"/>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6634520" y="1753575"/>
            <a:ext cx="2098570" cy="2229250"/>
          </a:xfrm>
          <a:prstGeom prst="rect">
            <a:avLst/>
          </a:prstGeom>
        </p:spPr>
      </p:pic>
      <p:sp>
        <p:nvSpPr>
          <p:cNvPr id="3" name="テキスト ボックス 2">
            <a:extLst>
              <a:ext uri="{FF2B5EF4-FFF2-40B4-BE49-F238E27FC236}">
                <a16:creationId xmlns:a16="http://schemas.microsoft.com/office/drawing/2014/main" id="{33F89004-3FAF-D739-E409-C670104D47EB}"/>
              </a:ext>
            </a:extLst>
          </p:cNvPr>
          <p:cNvSpPr txBox="1"/>
          <p:nvPr/>
        </p:nvSpPr>
        <p:spPr>
          <a:xfrm>
            <a:off x="6732240" y="786190"/>
            <a:ext cx="590189" cy="338554"/>
          </a:xfrm>
          <a:prstGeom prst="rect">
            <a:avLst/>
          </a:prstGeom>
          <a:noFill/>
        </p:spPr>
        <p:txBody>
          <a:bodyPr wrap="square" rtlCol="0">
            <a:spAutoFit/>
          </a:bodyPr>
          <a:lstStyle/>
          <a:p>
            <a:pPr algn="ctr"/>
            <a:r>
              <a:rPr kumimoji="1" lang="ja-JP" altLang="en-US" sz="1600" dirty="0"/>
              <a:t>いえ</a:t>
            </a:r>
          </a:p>
        </p:txBody>
      </p:sp>
      <p:sp>
        <p:nvSpPr>
          <p:cNvPr id="9" name="テキスト ボックス 8">
            <a:extLst>
              <a:ext uri="{FF2B5EF4-FFF2-40B4-BE49-F238E27FC236}">
                <a16:creationId xmlns:a16="http://schemas.microsoft.com/office/drawing/2014/main" id="{1AEBCDEA-F04D-8CE9-3A31-278B5ECFCA11}"/>
              </a:ext>
            </a:extLst>
          </p:cNvPr>
          <p:cNvSpPr txBox="1"/>
          <p:nvPr/>
        </p:nvSpPr>
        <p:spPr>
          <a:xfrm>
            <a:off x="7452320" y="786190"/>
            <a:ext cx="590189" cy="338554"/>
          </a:xfrm>
          <a:prstGeom prst="rect">
            <a:avLst/>
          </a:prstGeom>
          <a:noFill/>
        </p:spPr>
        <p:txBody>
          <a:bodyPr wrap="square" rtlCol="0">
            <a:spAutoFit/>
          </a:bodyPr>
          <a:lstStyle/>
          <a:p>
            <a:pPr algn="ctr"/>
            <a:r>
              <a:rPr kumimoji="1" lang="ja-JP" altLang="en-US" sz="1600" dirty="0"/>
              <a:t>ひと</a:t>
            </a:r>
          </a:p>
        </p:txBody>
      </p:sp>
      <p:sp>
        <p:nvSpPr>
          <p:cNvPr id="10" name="テキスト ボックス 9">
            <a:extLst>
              <a:ext uri="{FF2B5EF4-FFF2-40B4-BE49-F238E27FC236}">
                <a16:creationId xmlns:a16="http://schemas.microsoft.com/office/drawing/2014/main" id="{18C6AE60-8281-2722-E530-8116295A98C5}"/>
              </a:ext>
            </a:extLst>
          </p:cNvPr>
          <p:cNvSpPr txBox="1"/>
          <p:nvPr/>
        </p:nvSpPr>
        <p:spPr>
          <a:xfrm>
            <a:off x="8489131" y="786190"/>
            <a:ext cx="590189" cy="338554"/>
          </a:xfrm>
          <a:prstGeom prst="rect">
            <a:avLst/>
          </a:prstGeom>
          <a:noFill/>
        </p:spPr>
        <p:txBody>
          <a:bodyPr wrap="square" rtlCol="0">
            <a:spAutoFit/>
          </a:bodyPr>
          <a:lstStyle/>
          <a:p>
            <a:pPr algn="ctr"/>
            <a:r>
              <a:rPr kumimoji="1" lang="ja-JP" altLang="en-US" sz="1600" dirty="0"/>
              <a:t>ねが</a:t>
            </a:r>
          </a:p>
        </p:txBody>
      </p:sp>
      <p:sp>
        <p:nvSpPr>
          <p:cNvPr id="11" name="テキスト ボックス 10">
            <a:extLst>
              <a:ext uri="{FF2B5EF4-FFF2-40B4-BE49-F238E27FC236}">
                <a16:creationId xmlns:a16="http://schemas.microsoft.com/office/drawing/2014/main" id="{74164381-BFE9-23BD-E3B8-FC0BCC91721D}"/>
              </a:ext>
            </a:extLst>
          </p:cNvPr>
          <p:cNvSpPr txBox="1"/>
          <p:nvPr/>
        </p:nvSpPr>
        <p:spPr>
          <a:xfrm>
            <a:off x="885190" y="1434262"/>
            <a:ext cx="950506" cy="338554"/>
          </a:xfrm>
          <a:prstGeom prst="rect">
            <a:avLst/>
          </a:prstGeom>
          <a:noFill/>
        </p:spPr>
        <p:txBody>
          <a:bodyPr wrap="square" rtlCol="0">
            <a:spAutoFit/>
          </a:bodyPr>
          <a:lstStyle/>
          <a:p>
            <a:pPr algn="ctr"/>
            <a:r>
              <a:rPr kumimoji="1" lang="ja-JP" altLang="en-US" sz="1600" dirty="0"/>
              <a:t>かいじょ</a:t>
            </a:r>
            <a:endParaRPr kumimoji="1" lang="en-US" altLang="ja-JP" sz="1600" dirty="0"/>
          </a:p>
        </p:txBody>
      </p:sp>
      <p:sp>
        <p:nvSpPr>
          <p:cNvPr id="12" name="テキスト ボックス 11">
            <a:extLst>
              <a:ext uri="{FF2B5EF4-FFF2-40B4-BE49-F238E27FC236}">
                <a16:creationId xmlns:a16="http://schemas.microsoft.com/office/drawing/2014/main" id="{DFFDAD26-35A9-0078-2789-E204FDD7B442}"/>
              </a:ext>
            </a:extLst>
          </p:cNvPr>
          <p:cNvSpPr txBox="1"/>
          <p:nvPr/>
        </p:nvSpPr>
        <p:spPr>
          <a:xfrm>
            <a:off x="2469366" y="2276872"/>
            <a:ext cx="950506" cy="338554"/>
          </a:xfrm>
          <a:prstGeom prst="rect">
            <a:avLst/>
          </a:prstGeom>
          <a:noFill/>
        </p:spPr>
        <p:txBody>
          <a:bodyPr wrap="square" rtlCol="0">
            <a:spAutoFit/>
          </a:bodyPr>
          <a:lstStyle/>
          <a:p>
            <a:pPr algn="ctr"/>
            <a:r>
              <a:rPr kumimoji="1" lang="ja-JP" altLang="en-US" sz="1600" dirty="0">
                <a:solidFill>
                  <a:srgbClr val="FF0000"/>
                </a:solidFill>
              </a:rPr>
              <a:t>ともだち</a:t>
            </a:r>
            <a:endParaRPr kumimoji="1" lang="en-US" altLang="ja-JP" sz="1600" dirty="0">
              <a:solidFill>
                <a:srgbClr val="FF0000"/>
              </a:solidFill>
            </a:endParaRPr>
          </a:p>
        </p:txBody>
      </p:sp>
      <p:grpSp>
        <p:nvGrpSpPr>
          <p:cNvPr id="19" name="グループ化 18">
            <a:extLst>
              <a:ext uri="{FF2B5EF4-FFF2-40B4-BE49-F238E27FC236}">
                <a16:creationId xmlns:a16="http://schemas.microsoft.com/office/drawing/2014/main" id="{AA793FFD-D638-1E7D-786D-431A247533A7}"/>
              </a:ext>
            </a:extLst>
          </p:cNvPr>
          <p:cNvGrpSpPr/>
          <p:nvPr/>
        </p:nvGrpSpPr>
        <p:grpSpPr>
          <a:xfrm>
            <a:off x="2781455" y="3861048"/>
            <a:ext cx="2668766" cy="1080120"/>
            <a:chOff x="2781455" y="3861048"/>
            <a:chExt cx="2668766" cy="1080120"/>
          </a:xfrm>
        </p:grpSpPr>
        <p:sp>
          <p:nvSpPr>
            <p:cNvPr id="13" name="テキスト ボックス 12">
              <a:extLst>
                <a:ext uri="{FF2B5EF4-FFF2-40B4-BE49-F238E27FC236}">
                  <a16:creationId xmlns:a16="http://schemas.microsoft.com/office/drawing/2014/main" id="{2685CE40-D14E-E54B-1B27-CCE23E46CF2C}"/>
                </a:ext>
              </a:extLst>
            </p:cNvPr>
            <p:cNvSpPr txBox="1"/>
            <p:nvPr/>
          </p:nvSpPr>
          <p:spPr>
            <a:xfrm>
              <a:off x="2781455" y="3861048"/>
              <a:ext cx="590189" cy="338554"/>
            </a:xfrm>
            <a:prstGeom prst="rect">
              <a:avLst/>
            </a:prstGeom>
            <a:noFill/>
          </p:spPr>
          <p:txBody>
            <a:bodyPr wrap="square" rtlCol="0">
              <a:spAutoFit/>
            </a:bodyPr>
            <a:lstStyle/>
            <a:p>
              <a:pPr algn="ctr"/>
              <a:r>
                <a:rPr kumimoji="1" lang="ja-JP" altLang="en-US" sz="1600" dirty="0"/>
                <a:t>き</a:t>
              </a:r>
            </a:p>
          </p:txBody>
        </p:sp>
        <p:sp>
          <p:nvSpPr>
            <p:cNvPr id="15" name="テキスト ボックス 14">
              <a:extLst>
                <a:ext uri="{FF2B5EF4-FFF2-40B4-BE49-F238E27FC236}">
                  <a16:creationId xmlns:a16="http://schemas.microsoft.com/office/drawing/2014/main" id="{83CB3A14-47F0-5DBE-E471-DD8DD99CD9F3}"/>
                </a:ext>
              </a:extLst>
            </p:cNvPr>
            <p:cNvSpPr txBox="1"/>
            <p:nvPr/>
          </p:nvSpPr>
          <p:spPr>
            <a:xfrm>
              <a:off x="2789172" y="4602614"/>
              <a:ext cx="590189" cy="338554"/>
            </a:xfrm>
            <a:prstGeom prst="rect">
              <a:avLst/>
            </a:prstGeom>
            <a:noFill/>
          </p:spPr>
          <p:txBody>
            <a:bodyPr wrap="square" rtlCol="0">
              <a:spAutoFit/>
            </a:bodyPr>
            <a:lstStyle/>
            <a:p>
              <a:pPr algn="ctr"/>
              <a:r>
                <a:rPr kumimoji="1" lang="ja-JP" altLang="en-US" sz="1600" dirty="0"/>
                <a:t>つか</a:t>
              </a:r>
            </a:p>
          </p:txBody>
        </p:sp>
        <p:sp>
          <p:nvSpPr>
            <p:cNvPr id="18" name="テキスト ボックス 17">
              <a:extLst>
                <a:ext uri="{FF2B5EF4-FFF2-40B4-BE49-F238E27FC236}">
                  <a16:creationId xmlns:a16="http://schemas.microsoft.com/office/drawing/2014/main" id="{633594DE-2274-3100-CB09-C72F45083373}"/>
                </a:ext>
              </a:extLst>
            </p:cNvPr>
            <p:cNvSpPr txBox="1"/>
            <p:nvPr/>
          </p:nvSpPr>
          <p:spPr>
            <a:xfrm>
              <a:off x="4860032" y="4602614"/>
              <a:ext cx="590189" cy="338554"/>
            </a:xfrm>
            <a:prstGeom prst="rect">
              <a:avLst/>
            </a:prstGeom>
            <a:noFill/>
          </p:spPr>
          <p:txBody>
            <a:bodyPr wrap="square" rtlCol="0">
              <a:spAutoFit/>
            </a:bodyPr>
            <a:lstStyle/>
            <a:p>
              <a:pPr algn="ctr"/>
              <a:r>
                <a:rPr kumimoji="1" lang="ja-JP" altLang="en-US" sz="1600" dirty="0"/>
                <a:t>ねが</a:t>
              </a:r>
            </a:p>
          </p:txBody>
        </p:sp>
      </p:grpSp>
    </p:spTree>
    <p:extLst>
      <p:ext uri="{BB962C8B-B14F-4D97-AF65-F5344CB8AC3E}">
        <p14:creationId xmlns:p14="http://schemas.microsoft.com/office/powerpoint/2010/main" val="8862924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fade">
                                      <p:cBhvr>
                                        <p:cTn id="10" dur="500"/>
                                        <p:tgtEl>
                                          <p:spTgt spid="14"/>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fade">
                                      <p:cBhvr>
                                        <p:cTn id="13" dur="500"/>
                                        <p:tgtEl>
                                          <p:spTgt spid="12"/>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16"/>
                                        </p:tgtEl>
                                        <p:attrNameLst>
                                          <p:attrName>style.visibility</p:attrName>
                                        </p:attrNameLst>
                                      </p:cBhvr>
                                      <p:to>
                                        <p:strVal val="visible"/>
                                      </p:to>
                                    </p:set>
                                    <p:animEffect transition="in" filter="fade">
                                      <p:cBhvr>
                                        <p:cTn id="18" dur="500"/>
                                        <p:tgtEl>
                                          <p:spTgt spid="16"/>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17"/>
                                        </p:tgtEl>
                                        <p:attrNameLst>
                                          <p:attrName>style.visibility</p:attrName>
                                        </p:attrNameLst>
                                      </p:cBhvr>
                                      <p:to>
                                        <p:strVal val="visible"/>
                                      </p:to>
                                    </p:set>
                                    <p:animEffect transition="in" filter="fade">
                                      <p:cBhvr>
                                        <p:cTn id="21" dur="500"/>
                                        <p:tgtEl>
                                          <p:spTgt spid="17"/>
                                        </p:tgtEl>
                                      </p:cBhvr>
                                    </p:animEffect>
                                  </p:childTnLst>
                                </p:cTn>
                              </p:par>
                              <p:par>
                                <p:cTn id="22" presetID="10" presetClass="entr" presetSubtype="0" fill="hold" nodeType="withEffect">
                                  <p:stCondLst>
                                    <p:cond delay="0"/>
                                  </p:stCondLst>
                                  <p:childTnLst>
                                    <p:set>
                                      <p:cBhvr>
                                        <p:cTn id="23" dur="1" fill="hold">
                                          <p:stCondLst>
                                            <p:cond delay="0"/>
                                          </p:stCondLst>
                                        </p:cTn>
                                        <p:tgtEl>
                                          <p:spTgt spid="19"/>
                                        </p:tgtEl>
                                        <p:attrNameLst>
                                          <p:attrName>style.visibility</p:attrName>
                                        </p:attrNameLst>
                                      </p:cBhvr>
                                      <p:to>
                                        <p:strVal val="visible"/>
                                      </p:to>
                                    </p:set>
                                    <p:animEffect transition="in" filter="fade">
                                      <p:cBhvr>
                                        <p:cTn id="24"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8" grpId="0" animBg="1"/>
      <p:bldP spid="14" grpId="0"/>
      <p:bldP spid="16" grpId="0"/>
      <p:bldP spid="1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図 11"/>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978883" y="2780928"/>
            <a:ext cx="2193431" cy="3456384"/>
          </a:xfrm>
          <a:prstGeom prst="rect">
            <a:avLst/>
          </a:prstGeom>
        </p:spPr>
      </p:pic>
      <p:sp>
        <p:nvSpPr>
          <p:cNvPr id="22" name="正方形/長方形 21">
            <a:extLst>
              <a:ext uri="{FF2B5EF4-FFF2-40B4-BE49-F238E27FC236}">
                <a16:creationId xmlns:a16="http://schemas.microsoft.com/office/drawing/2014/main" id="{23279763-A0BA-47C2-97AF-53BCA6B33F69}"/>
              </a:ext>
            </a:extLst>
          </p:cNvPr>
          <p:cNvSpPr/>
          <p:nvPr/>
        </p:nvSpPr>
        <p:spPr>
          <a:xfrm>
            <a:off x="6220240" y="4779149"/>
            <a:ext cx="1710714" cy="954107"/>
          </a:xfrm>
          <a:prstGeom prst="rect">
            <a:avLst/>
          </a:prstGeom>
          <a:noFill/>
          <a:ln>
            <a:solidFill>
              <a:srgbClr val="FFFF00"/>
            </a:solidFill>
          </a:ln>
        </p:spPr>
        <p:txBody>
          <a:bodyPr wrap="square">
            <a:spAutoFit/>
          </a:bodyPr>
          <a:lstStyle/>
          <a:p>
            <a:pPr algn="ctr" eaLnBrk="1" hangingPunct="1">
              <a:buSzPct val="100000"/>
              <a:defRPr/>
            </a:pPr>
            <a:r>
              <a:rPr lang="en-US" altLang="ja-JP" sz="2800" b="1" dirty="0">
                <a:ln w="0"/>
                <a:solidFill>
                  <a:srgbClr val="FF0000"/>
                </a:solidFill>
                <a:effectLst>
                  <a:outerShdw blurRad="38100" dist="19050" dir="2700000" algn="tl" rotWithShape="0">
                    <a:schemeClr val="dk1">
                      <a:alpha val="40000"/>
                    </a:schemeClr>
                  </a:outerShdw>
                </a:effectLst>
              </a:rPr>
              <a:t>KEY</a:t>
            </a:r>
          </a:p>
          <a:p>
            <a:pPr algn="ctr" eaLnBrk="1" hangingPunct="1">
              <a:buSzPct val="100000"/>
              <a:defRPr/>
            </a:pPr>
            <a:r>
              <a:rPr lang="en-US" altLang="ja-JP" sz="2800" b="1" dirty="0">
                <a:ln w="0"/>
                <a:solidFill>
                  <a:srgbClr val="FF0000"/>
                </a:solidFill>
                <a:effectLst>
                  <a:outerShdw blurRad="38100" dist="19050" dir="2700000" algn="tl" rotWithShape="0">
                    <a:schemeClr val="dk1">
                      <a:alpha val="40000"/>
                    </a:schemeClr>
                  </a:outerShdw>
                </a:effectLst>
              </a:rPr>
              <a:t>LOCK</a:t>
            </a:r>
          </a:p>
        </p:txBody>
      </p:sp>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grpSp>
        <p:nvGrpSpPr>
          <p:cNvPr id="9219" name="正方形/長方形 2"/>
          <p:cNvGrpSpPr>
            <a:grpSpLocks/>
          </p:cNvGrpSpPr>
          <p:nvPr/>
        </p:nvGrpSpPr>
        <p:grpSpPr bwMode="auto">
          <a:xfrm>
            <a:off x="-30163" y="-30163"/>
            <a:ext cx="9240838" cy="912066"/>
            <a:chOff x="-19" y="-19"/>
            <a:chExt cx="5821" cy="960"/>
          </a:xfrm>
        </p:grpSpPr>
        <p:pic>
          <p:nvPicPr>
            <p:cNvPr id="9220" name="正方形/長方形 2"/>
            <p:cNvPicPr preferRelativeResize="0">
              <a:picLocks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36"/>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28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②フィルタリングを解除すると</a:t>
              </a:r>
              <a:r>
                <a:rPr lang="ja-JP" altLang="en-US" sz="2800" b="1" dirty="0" err="1">
                  <a:solidFill>
                    <a:srgbClr val="FFFFFF"/>
                  </a:solidFill>
                  <a:effectLst>
                    <a:outerShdw blurRad="38100" dist="38100" dir="2700000" algn="tl">
                      <a:srgbClr val="C0C0C0"/>
                    </a:outerShdw>
                  </a:effectLst>
                  <a:latin typeface="ＭＳ Ｐゴシック" panose="020B0600070205080204" pitchFamily="50" charset="-128"/>
                  <a:ea typeface="AR隷書体M" charset="-128"/>
                </a:rPr>
                <a:t>．．．</a:t>
              </a:r>
              <a:endParaRPr lang="ja-JP" altLang="en-US" sz="28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endParaRPr>
            </a:p>
          </p:txBody>
        </p:sp>
      </p:grpSp>
      <p:sp>
        <p:nvSpPr>
          <p:cNvPr id="2" name="正方形/長方形 1">
            <a:extLst>
              <a:ext uri="{FF2B5EF4-FFF2-40B4-BE49-F238E27FC236}">
                <a16:creationId xmlns:a16="http://schemas.microsoft.com/office/drawing/2014/main" id="{5C02C4DC-34BF-4BC8-AB24-5686DDBA6495}"/>
              </a:ext>
            </a:extLst>
          </p:cNvPr>
          <p:cNvSpPr/>
          <p:nvPr/>
        </p:nvSpPr>
        <p:spPr>
          <a:xfrm>
            <a:off x="0" y="833279"/>
            <a:ext cx="9144000" cy="1947649"/>
          </a:xfrm>
          <a:prstGeom prst="rect">
            <a:avLst/>
          </a:prstGeom>
          <a:noFill/>
        </p:spPr>
        <p:txBody>
          <a:bodyPr wrap="square">
            <a:spAutoFit/>
          </a:bodyPr>
          <a:lstStyle/>
          <a:p>
            <a:pPr eaLnBrk="1" hangingPunct="1">
              <a:lnSpc>
                <a:spcPct val="150000"/>
              </a:lnSpc>
              <a:buSzPct val="100000"/>
              <a:defRPr/>
            </a:pPr>
            <a:r>
              <a:rPr lang="ja-JP" altLang="en-US" sz="2400" b="1" dirty="0">
                <a:ln w="9525">
                  <a:solidFill>
                    <a:schemeClr val="tx1"/>
                  </a:solidFill>
                  <a:prstDash val="solid"/>
                </a:ln>
                <a:solidFill>
                  <a:srgbClr val="FFC000"/>
                </a:solidFill>
                <a:effectLst>
                  <a:outerShdw blurRad="50800" dist="38100" dir="5400000" algn="ctr" rotWithShape="0">
                    <a:schemeClr val="tx1"/>
                  </a:outerShdw>
                </a:effectLst>
              </a:rPr>
              <a:t>　</a:t>
            </a:r>
            <a:r>
              <a:rPr lang="ja-JP" altLang="en-US" sz="2800" dirty="0">
                <a:ln w="0"/>
                <a:effectLst>
                  <a:outerShdw blurRad="38100" dist="19050" dir="2700000" algn="tl" rotWithShape="0">
                    <a:schemeClr val="dk1">
                      <a:alpha val="40000"/>
                    </a:schemeClr>
                  </a:outerShdw>
                </a:effectLst>
              </a:rPr>
              <a:t>解除した後はいろんなサイトを見ることができ、知らないうちに「有害サイト」にアクセスしていました。サイトを見ていると、画面がロックされ、何もできなくなってしまいました。</a:t>
            </a:r>
            <a:endParaRPr lang="en-US" altLang="ja-JP" sz="2800" b="1" dirty="0">
              <a:ln w="9525">
                <a:solidFill>
                  <a:schemeClr val="tx1"/>
                </a:solidFill>
                <a:prstDash val="solid"/>
              </a:ln>
              <a:solidFill>
                <a:srgbClr val="FF0000"/>
              </a:solidFill>
              <a:effectLst>
                <a:outerShdw blurRad="50800" dist="38100" dir="5400000" algn="ctr" rotWithShape="0">
                  <a:schemeClr val="tx1"/>
                </a:outerShdw>
              </a:effectLst>
            </a:endParaRPr>
          </a:p>
        </p:txBody>
      </p:sp>
      <p:pic>
        <p:nvPicPr>
          <p:cNvPr id="4" name="図 3"/>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755576" y="4728600"/>
            <a:ext cx="2157729" cy="1508712"/>
          </a:xfrm>
          <a:prstGeom prst="rect">
            <a:avLst/>
          </a:prstGeom>
        </p:spPr>
      </p:pic>
      <p:pic>
        <p:nvPicPr>
          <p:cNvPr id="8" name="図 7"/>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570441" y="2735867"/>
            <a:ext cx="2522527" cy="2143827"/>
          </a:xfrm>
          <a:prstGeom prst="rect">
            <a:avLst/>
          </a:prstGeom>
        </p:spPr>
      </p:pic>
      <p:sp>
        <p:nvSpPr>
          <p:cNvPr id="5" name="爆発 2 4"/>
          <p:cNvSpPr/>
          <p:nvPr/>
        </p:nvSpPr>
        <p:spPr>
          <a:xfrm>
            <a:off x="2725818" y="2739667"/>
            <a:ext cx="3004213" cy="3134503"/>
          </a:xfrm>
          <a:prstGeom prst="irregularSeal2">
            <a:avLst/>
          </a:prstGeom>
          <a:solidFill>
            <a:srgbClr val="FDA891"/>
          </a:solid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a:extLst>
              <a:ext uri="{FF2B5EF4-FFF2-40B4-BE49-F238E27FC236}">
                <a16:creationId xmlns:a16="http://schemas.microsoft.com/office/drawing/2014/main" id="{23279763-A0BA-47C2-97AF-53BCA6B33F69}"/>
              </a:ext>
            </a:extLst>
          </p:cNvPr>
          <p:cNvSpPr/>
          <p:nvPr/>
        </p:nvSpPr>
        <p:spPr>
          <a:xfrm>
            <a:off x="3347864" y="3791942"/>
            <a:ext cx="1881785" cy="1077218"/>
          </a:xfrm>
          <a:prstGeom prst="rect">
            <a:avLst/>
          </a:prstGeom>
          <a:noFill/>
        </p:spPr>
        <p:txBody>
          <a:bodyPr wrap="square">
            <a:spAutoFit/>
          </a:bodyPr>
          <a:lstStyle/>
          <a:p>
            <a:pPr eaLnBrk="1" hangingPunct="1">
              <a:buSzPct val="100000"/>
              <a:defRPr/>
            </a:pPr>
            <a:r>
              <a:rPr lang="ja-JP" altLang="en-US" sz="3200" b="1" dirty="0">
                <a:ln w="0"/>
                <a:effectLst>
                  <a:outerShdw blurRad="38100" dist="19050" dir="2700000" algn="tl" rotWithShape="0">
                    <a:schemeClr val="dk1">
                      <a:alpha val="40000"/>
                    </a:schemeClr>
                  </a:outerShdw>
                </a:effectLst>
              </a:rPr>
              <a:t>なんだ</a:t>
            </a:r>
            <a:endParaRPr lang="en-US" altLang="ja-JP" sz="3200" b="1" dirty="0">
              <a:ln w="0"/>
              <a:effectLst>
                <a:outerShdw blurRad="38100" dist="19050" dir="2700000" algn="tl" rotWithShape="0">
                  <a:schemeClr val="dk1">
                    <a:alpha val="40000"/>
                  </a:schemeClr>
                </a:outerShdw>
              </a:effectLst>
            </a:endParaRPr>
          </a:p>
          <a:p>
            <a:pPr eaLnBrk="1" hangingPunct="1">
              <a:buSzPct val="100000"/>
              <a:defRPr/>
            </a:pPr>
            <a:r>
              <a:rPr lang="ja-JP" altLang="en-US" sz="3200" b="1" dirty="0">
                <a:ln w="0"/>
                <a:effectLst>
                  <a:outerShdw blurRad="38100" dist="19050" dir="2700000" algn="tl" rotWithShape="0">
                    <a:schemeClr val="dk1">
                      <a:alpha val="40000"/>
                    </a:schemeClr>
                  </a:outerShdw>
                </a:effectLst>
              </a:rPr>
              <a:t>これ！？</a:t>
            </a:r>
            <a:endParaRPr lang="en-US" altLang="ja-JP" sz="3200" b="1" dirty="0">
              <a:ln w="0"/>
              <a:effectLst>
                <a:outerShdw blurRad="38100" dist="19050" dir="2700000" algn="tl" rotWithShape="0">
                  <a:schemeClr val="dk1">
                    <a:alpha val="40000"/>
                  </a:schemeClr>
                </a:outerShdw>
              </a:effectLst>
            </a:endParaRPr>
          </a:p>
        </p:txBody>
      </p:sp>
      <p:sp>
        <p:nvSpPr>
          <p:cNvPr id="3" name="テキスト ボックス 2">
            <a:extLst>
              <a:ext uri="{FF2B5EF4-FFF2-40B4-BE49-F238E27FC236}">
                <a16:creationId xmlns:a16="http://schemas.microsoft.com/office/drawing/2014/main" id="{2CEC716E-FAB4-DB5C-2160-7074AE7D01AB}"/>
              </a:ext>
            </a:extLst>
          </p:cNvPr>
          <p:cNvSpPr txBox="1"/>
          <p:nvPr/>
        </p:nvSpPr>
        <p:spPr>
          <a:xfrm>
            <a:off x="165110" y="764704"/>
            <a:ext cx="1076630" cy="369332"/>
          </a:xfrm>
          <a:prstGeom prst="rect">
            <a:avLst/>
          </a:prstGeom>
          <a:noFill/>
        </p:spPr>
        <p:txBody>
          <a:bodyPr wrap="square" rtlCol="0">
            <a:spAutoFit/>
          </a:bodyPr>
          <a:lstStyle/>
          <a:p>
            <a:pPr algn="ctr"/>
            <a:r>
              <a:rPr kumimoji="1" lang="ja-JP" altLang="en-US" dirty="0"/>
              <a:t>かいじょ</a:t>
            </a:r>
          </a:p>
        </p:txBody>
      </p:sp>
      <p:sp>
        <p:nvSpPr>
          <p:cNvPr id="6" name="テキスト ボックス 5">
            <a:extLst>
              <a:ext uri="{FF2B5EF4-FFF2-40B4-BE49-F238E27FC236}">
                <a16:creationId xmlns:a16="http://schemas.microsoft.com/office/drawing/2014/main" id="{0D555CF8-07B2-2072-AFDE-DF0255EDCB98}"/>
              </a:ext>
            </a:extLst>
          </p:cNvPr>
          <p:cNvSpPr txBox="1"/>
          <p:nvPr/>
        </p:nvSpPr>
        <p:spPr>
          <a:xfrm>
            <a:off x="1485595" y="764704"/>
            <a:ext cx="590189" cy="369332"/>
          </a:xfrm>
          <a:prstGeom prst="rect">
            <a:avLst/>
          </a:prstGeom>
          <a:noFill/>
        </p:spPr>
        <p:txBody>
          <a:bodyPr wrap="square" rtlCol="0">
            <a:spAutoFit/>
          </a:bodyPr>
          <a:lstStyle/>
          <a:p>
            <a:pPr algn="ctr"/>
            <a:r>
              <a:rPr kumimoji="1" lang="ja-JP" altLang="en-US" dirty="0"/>
              <a:t>あと</a:t>
            </a:r>
          </a:p>
        </p:txBody>
      </p:sp>
      <p:sp>
        <p:nvSpPr>
          <p:cNvPr id="7" name="テキスト ボックス 6">
            <a:extLst>
              <a:ext uri="{FF2B5EF4-FFF2-40B4-BE49-F238E27FC236}">
                <a16:creationId xmlns:a16="http://schemas.microsoft.com/office/drawing/2014/main" id="{5355D700-7022-20FB-0484-1FE572916653}"/>
              </a:ext>
            </a:extLst>
          </p:cNvPr>
          <p:cNvSpPr txBox="1"/>
          <p:nvPr/>
        </p:nvSpPr>
        <p:spPr>
          <a:xfrm>
            <a:off x="4765338" y="764704"/>
            <a:ext cx="443417" cy="369332"/>
          </a:xfrm>
          <a:prstGeom prst="rect">
            <a:avLst/>
          </a:prstGeom>
          <a:noFill/>
        </p:spPr>
        <p:txBody>
          <a:bodyPr wrap="square" rtlCol="0">
            <a:spAutoFit/>
          </a:bodyPr>
          <a:lstStyle/>
          <a:p>
            <a:pPr algn="ctr"/>
            <a:r>
              <a:rPr kumimoji="1" lang="ja-JP" altLang="en-US" dirty="0"/>
              <a:t>み</a:t>
            </a:r>
          </a:p>
        </p:txBody>
      </p:sp>
      <p:sp>
        <p:nvSpPr>
          <p:cNvPr id="9" name="テキスト ボックス 8">
            <a:extLst>
              <a:ext uri="{FF2B5EF4-FFF2-40B4-BE49-F238E27FC236}">
                <a16:creationId xmlns:a16="http://schemas.microsoft.com/office/drawing/2014/main" id="{60C2DEB3-7C19-4351-1722-20144C69130B}"/>
              </a:ext>
            </a:extLst>
          </p:cNvPr>
          <p:cNvSpPr txBox="1"/>
          <p:nvPr/>
        </p:nvSpPr>
        <p:spPr>
          <a:xfrm>
            <a:off x="7236296" y="764704"/>
            <a:ext cx="366460" cy="369332"/>
          </a:xfrm>
          <a:prstGeom prst="rect">
            <a:avLst/>
          </a:prstGeom>
          <a:noFill/>
        </p:spPr>
        <p:txBody>
          <a:bodyPr wrap="square" rtlCol="0">
            <a:spAutoFit/>
          </a:bodyPr>
          <a:lstStyle/>
          <a:p>
            <a:pPr algn="ctr"/>
            <a:r>
              <a:rPr kumimoji="1" lang="ja-JP" altLang="en-US" dirty="0"/>
              <a:t>し</a:t>
            </a:r>
          </a:p>
        </p:txBody>
      </p:sp>
      <p:sp>
        <p:nvSpPr>
          <p:cNvPr id="10" name="テキスト ボックス 9">
            <a:extLst>
              <a:ext uri="{FF2B5EF4-FFF2-40B4-BE49-F238E27FC236}">
                <a16:creationId xmlns:a16="http://schemas.microsoft.com/office/drawing/2014/main" id="{6A685C02-9515-ED35-A6EF-F427ABEB90B7}"/>
              </a:ext>
            </a:extLst>
          </p:cNvPr>
          <p:cNvSpPr txBox="1"/>
          <p:nvPr/>
        </p:nvSpPr>
        <p:spPr>
          <a:xfrm>
            <a:off x="755075" y="1394282"/>
            <a:ext cx="1076629" cy="369332"/>
          </a:xfrm>
          <a:prstGeom prst="rect">
            <a:avLst/>
          </a:prstGeom>
          <a:noFill/>
        </p:spPr>
        <p:txBody>
          <a:bodyPr wrap="square" rtlCol="0">
            <a:spAutoFit/>
          </a:bodyPr>
          <a:lstStyle/>
          <a:p>
            <a:pPr algn="ctr"/>
            <a:r>
              <a:rPr kumimoji="1" lang="ja-JP" altLang="en-US" dirty="0"/>
              <a:t>ゆうがい</a:t>
            </a:r>
            <a:endParaRPr kumimoji="1" lang="en-US" altLang="ja-JP" dirty="0"/>
          </a:p>
        </p:txBody>
      </p:sp>
      <p:sp>
        <p:nvSpPr>
          <p:cNvPr id="11" name="テキスト ボックス 10">
            <a:extLst>
              <a:ext uri="{FF2B5EF4-FFF2-40B4-BE49-F238E27FC236}">
                <a16:creationId xmlns:a16="http://schemas.microsoft.com/office/drawing/2014/main" id="{62C44EDA-7875-D3BB-E254-F3AE8079DA00}"/>
              </a:ext>
            </a:extLst>
          </p:cNvPr>
          <p:cNvSpPr txBox="1"/>
          <p:nvPr/>
        </p:nvSpPr>
        <p:spPr>
          <a:xfrm>
            <a:off x="7458843" y="1395140"/>
            <a:ext cx="443417" cy="369332"/>
          </a:xfrm>
          <a:prstGeom prst="rect">
            <a:avLst/>
          </a:prstGeom>
          <a:noFill/>
        </p:spPr>
        <p:txBody>
          <a:bodyPr wrap="square" rtlCol="0">
            <a:spAutoFit/>
          </a:bodyPr>
          <a:lstStyle/>
          <a:p>
            <a:pPr algn="ctr"/>
            <a:r>
              <a:rPr kumimoji="1" lang="ja-JP" altLang="en-US" dirty="0"/>
              <a:t>み</a:t>
            </a:r>
          </a:p>
        </p:txBody>
      </p:sp>
      <p:sp>
        <p:nvSpPr>
          <p:cNvPr id="13" name="テキスト ボックス 12">
            <a:extLst>
              <a:ext uri="{FF2B5EF4-FFF2-40B4-BE49-F238E27FC236}">
                <a16:creationId xmlns:a16="http://schemas.microsoft.com/office/drawing/2014/main" id="{2B51A813-45BC-D805-7389-6D2D6D003395}"/>
              </a:ext>
            </a:extLst>
          </p:cNvPr>
          <p:cNvSpPr txBox="1"/>
          <p:nvPr/>
        </p:nvSpPr>
        <p:spPr>
          <a:xfrm>
            <a:off x="536270" y="2060848"/>
            <a:ext cx="950506" cy="369332"/>
          </a:xfrm>
          <a:prstGeom prst="rect">
            <a:avLst/>
          </a:prstGeom>
          <a:noFill/>
        </p:spPr>
        <p:txBody>
          <a:bodyPr wrap="square" rtlCol="0">
            <a:spAutoFit/>
          </a:bodyPr>
          <a:lstStyle/>
          <a:p>
            <a:pPr algn="ctr"/>
            <a:r>
              <a:rPr kumimoji="1" lang="ja-JP" altLang="en-US" dirty="0"/>
              <a:t>がめん</a:t>
            </a:r>
          </a:p>
        </p:txBody>
      </p:sp>
      <p:sp>
        <p:nvSpPr>
          <p:cNvPr id="14" name="テキスト ボックス 13">
            <a:extLst>
              <a:ext uri="{FF2B5EF4-FFF2-40B4-BE49-F238E27FC236}">
                <a16:creationId xmlns:a16="http://schemas.microsoft.com/office/drawing/2014/main" id="{B6FFA37A-3BE9-ADA1-16E0-7F81DF37DF21}"/>
              </a:ext>
            </a:extLst>
          </p:cNvPr>
          <p:cNvSpPr txBox="1"/>
          <p:nvPr/>
        </p:nvSpPr>
        <p:spPr>
          <a:xfrm>
            <a:off x="3092968" y="2060848"/>
            <a:ext cx="950506" cy="369332"/>
          </a:xfrm>
          <a:prstGeom prst="rect">
            <a:avLst/>
          </a:prstGeom>
          <a:noFill/>
        </p:spPr>
        <p:txBody>
          <a:bodyPr wrap="square" rtlCol="0">
            <a:spAutoFit/>
          </a:bodyPr>
          <a:lstStyle/>
          <a:p>
            <a:pPr algn="ctr"/>
            <a:r>
              <a:rPr kumimoji="1" lang="ja-JP" altLang="en-US" dirty="0"/>
              <a:t>なに</a:t>
            </a:r>
          </a:p>
        </p:txBody>
      </p:sp>
      <p:sp>
        <p:nvSpPr>
          <p:cNvPr id="15" name="テキスト ボックス 14">
            <a:extLst>
              <a:ext uri="{FF2B5EF4-FFF2-40B4-BE49-F238E27FC236}">
                <a16:creationId xmlns:a16="http://schemas.microsoft.com/office/drawing/2014/main" id="{BDA7DEEC-C927-16EC-3C93-9917D68C8110}"/>
              </a:ext>
            </a:extLst>
          </p:cNvPr>
          <p:cNvSpPr txBox="1"/>
          <p:nvPr/>
        </p:nvSpPr>
        <p:spPr>
          <a:xfrm>
            <a:off x="3203848" y="3465"/>
            <a:ext cx="950506" cy="338554"/>
          </a:xfrm>
          <a:prstGeom prst="rect">
            <a:avLst/>
          </a:prstGeom>
          <a:noFill/>
        </p:spPr>
        <p:txBody>
          <a:bodyPr wrap="square" rtlCol="0">
            <a:spAutoFit/>
          </a:bodyPr>
          <a:lstStyle/>
          <a:p>
            <a:pPr algn="dist"/>
            <a:r>
              <a:rPr kumimoji="1" lang="ja-JP" altLang="en-US" sz="1600" b="1" dirty="0">
                <a:solidFill>
                  <a:schemeClr val="bg1"/>
                </a:solidFill>
              </a:rPr>
              <a:t>かいじょ</a:t>
            </a:r>
          </a:p>
        </p:txBody>
      </p:sp>
    </p:spTree>
    <p:extLst>
      <p:ext uri="{BB962C8B-B14F-4D97-AF65-F5344CB8AC3E}">
        <p14:creationId xmlns:p14="http://schemas.microsoft.com/office/powerpoint/2010/main" val="4346234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2"/>
                                        </p:tgtEl>
                                        <p:attrNameLst>
                                          <p:attrName>style.visibility</p:attrName>
                                        </p:attrNameLst>
                                      </p:cBhvr>
                                      <p:to>
                                        <p:strVal val="visible"/>
                                      </p:to>
                                    </p:set>
                                    <p:animEffect transition="in" filter="fade">
                                      <p:cBhvr>
                                        <p:cTn id="10" dur="500"/>
                                        <p:tgtEl>
                                          <p:spTgt spid="22"/>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fade">
                                      <p:cBhvr>
                                        <p:cTn id="15" dur="500"/>
                                        <p:tgtEl>
                                          <p:spTgt spid="8"/>
                                        </p:tgtEl>
                                      </p:cBhvr>
                                    </p:animEffect>
                                  </p:childTnLst>
                                </p:cTn>
                              </p:par>
                              <p:par>
                                <p:cTn id="16" presetID="10" presetClass="entr" presetSubtype="0" fill="hold" nodeType="with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fade">
                                      <p:cBhvr>
                                        <p:cTn id="18" dur="500"/>
                                        <p:tgtEl>
                                          <p:spTgt spid="4"/>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16"/>
                                        </p:tgtEl>
                                        <p:attrNameLst>
                                          <p:attrName>style.visibility</p:attrName>
                                        </p:attrNameLst>
                                      </p:cBhvr>
                                      <p:to>
                                        <p:strVal val="visible"/>
                                      </p:to>
                                    </p:set>
                                    <p:animEffect transition="in" filter="fade">
                                      <p:cBhvr>
                                        <p:cTn id="23" dur="500"/>
                                        <p:tgtEl>
                                          <p:spTgt spid="16"/>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5"/>
                                        </p:tgtEl>
                                        <p:attrNameLst>
                                          <p:attrName>style.visibility</p:attrName>
                                        </p:attrNameLst>
                                      </p:cBhvr>
                                      <p:to>
                                        <p:strVal val="visible"/>
                                      </p:to>
                                    </p:set>
                                    <p:animEffect transition="in" filter="fade">
                                      <p:cBhvr>
                                        <p:cTn id="26"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5" grpId="0" animBg="1"/>
      <p:bldP spid="1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grpSp>
        <p:nvGrpSpPr>
          <p:cNvPr id="11267" name="正方形/長方形 2"/>
          <p:cNvGrpSpPr>
            <a:grpSpLocks/>
          </p:cNvGrpSpPr>
          <p:nvPr/>
        </p:nvGrpSpPr>
        <p:grpSpPr bwMode="auto">
          <a:xfrm>
            <a:off x="-30163" y="-30163"/>
            <a:ext cx="9240838" cy="912066"/>
            <a:chOff x="-19" y="-19"/>
            <a:chExt cx="5821" cy="960"/>
          </a:xfrm>
        </p:grpSpPr>
        <p:pic>
          <p:nvPicPr>
            <p:cNvPr id="11270" name="正方形/長方形 2"/>
            <p:cNvPicPr preferRelativeResize="0">
              <a:picLocks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36"/>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28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③考えてみよう！</a:t>
              </a:r>
            </a:p>
          </p:txBody>
        </p:sp>
      </p:grpSp>
      <p:sp>
        <p:nvSpPr>
          <p:cNvPr id="16" name="正方形/長方形 15"/>
          <p:cNvSpPr/>
          <p:nvPr/>
        </p:nvSpPr>
        <p:spPr>
          <a:xfrm>
            <a:off x="251520" y="1124744"/>
            <a:ext cx="8928992" cy="1569660"/>
          </a:xfrm>
          <a:prstGeom prst="rect">
            <a:avLst/>
          </a:prstGeom>
          <a:noFill/>
        </p:spPr>
        <p:txBody>
          <a:bodyPr>
            <a:spAutoFit/>
          </a:bodyPr>
          <a:lstStyle/>
          <a:p>
            <a:pPr eaLnBrk="1" hangingPunct="1">
              <a:buSzPct val="100000"/>
              <a:defRPr/>
            </a:pPr>
            <a:r>
              <a:rPr lang="ja-JP" altLang="en-US" sz="4800" b="1" dirty="0">
                <a:ln w="9525">
                  <a:solidFill>
                    <a:schemeClr val="tx1"/>
                  </a:solidFill>
                  <a:prstDash val="solid"/>
                </a:ln>
                <a:solidFill>
                  <a:srgbClr val="FFC000"/>
                </a:solidFill>
                <a:effectLst>
                  <a:outerShdw blurRad="50800" dist="38100" dir="5400000" algn="ctr" rotWithShape="0">
                    <a:schemeClr val="tx1"/>
                  </a:outerShdw>
                </a:effectLst>
              </a:rPr>
              <a:t>　</a:t>
            </a:r>
            <a:r>
              <a:rPr lang="ja-JP" altLang="en-US" sz="4800" dirty="0">
                <a:ln w="0"/>
                <a:effectLst>
                  <a:outerShdw blurRad="38100" dist="19050" dir="2700000" algn="tl" rotWithShape="0">
                    <a:schemeClr val="dk1">
                      <a:alpha val="40000"/>
                    </a:schemeClr>
                  </a:outerShdw>
                </a:effectLst>
              </a:rPr>
              <a:t>「有害サイト」とはどのようなものがあるでしょうか？</a:t>
            </a:r>
            <a:endParaRPr lang="en-US" altLang="ja-JP" sz="4800" b="1" dirty="0">
              <a:ln w="9525">
                <a:solidFill>
                  <a:schemeClr val="tx1"/>
                </a:solidFill>
                <a:prstDash val="solid"/>
              </a:ln>
              <a:solidFill>
                <a:srgbClr val="FF0000"/>
              </a:solidFill>
              <a:effectLst>
                <a:outerShdw blurRad="50800" dist="38100" dir="5400000" algn="ctr" rotWithShape="0">
                  <a:schemeClr val="tx1"/>
                </a:outerShdw>
              </a:effectLst>
            </a:endParaRPr>
          </a:p>
        </p:txBody>
      </p:sp>
      <p:sp>
        <p:nvSpPr>
          <p:cNvPr id="11269" name="テキスト ボックス 7"/>
          <p:cNvSpPr txBox="1">
            <a:spLocks noChangeArrowheads="1"/>
          </p:cNvSpPr>
          <p:nvPr/>
        </p:nvSpPr>
        <p:spPr bwMode="auto">
          <a:xfrm>
            <a:off x="80963" y="1196975"/>
            <a:ext cx="603250" cy="708025"/>
          </a:xfrm>
          <a:prstGeom prst="rect">
            <a:avLst/>
          </a:prstGeom>
          <a:solidFill>
            <a:srgbClr val="FFFF00"/>
          </a:solidFill>
          <a:ln w="38100">
            <a:solidFill>
              <a:schemeClr val="tx1"/>
            </a:solidFill>
            <a:miter lim="800000"/>
            <a:headEnd/>
            <a:tailEnd/>
          </a:ln>
        </p:spPr>
        <p:txBody>
          <a:bodyPr>
            <a:spAutoFit/>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r>
              <a:rPr kumimoji="1" lang="ja-JP" altLang="en-US" sz="4000">
                <a:solidFill>
                  <a:srgbClr val="002060"/>
                </a:solidFill>
                <a:latin typeface="HGP創英角ﾎﾟｯﾌﾟ体" panose="040B0A00000000000000" pitchFamily="50" charset="-128"/>
                <a:ea typeface="HGP創英角ﾎﾟｯﾌﾟ体" panose="040B0A00000000000000" pitchFamily="50" charset="-128"/>
              </a:rPr>
              <a:t>Ｑ</a:t>
            </a:r>
          </a:p>
        </p:txBody>
      </p:sp>
      <p:sp>
        <p:nvSpPr>
          <p:cNvPr id="2" name="テキスト ボックス 1">
            <a:extLst>
              <a:ext uri="{FF2B5EF4-FFF2-40B4-BE49-F238E27FC236}">
                <a16:creationId xmlns:a16="http://schemas.microsoft.com/office/drawing/2014/main" id="{C8824095-2B54-B0CD-09A8-BADB93D1ADE8}"/>
              </a:ext>
            </a:extLst>
          </p:cNvPr>
          <p:cNvSpPr txBox="1"/>
          <p:nvPr/>
        </p:nvSpPr>
        <p:spPr>
          <a:xfrm>
            <a:off x="262104" y="51671"/>
            <a:ext cx="844218" cy="338554"/>
          </a:xfrm>
          <a:prstGeom prst="rect">
            <a:avLst/>
          </a:prstGeom>
          <a:noFill/>
        </p:spPr>
        <p:txBody>
          <a:bodyPr wrap="square" rtlCol="0">
            <a:spAutoFit/>
          </a:bodyPr>
          <a:lstStyle/>
          <a:p>
            <a:pPr algn="dist"/>
            <a:r>
              <a:rPr kumimoji="1" lang="ja-JP" altLang="en-US" sz="1600" b="1" dirty="0">
                <a:solidFill>
                  <a:schemeClr val="bg1"/>
                </a:solidFill>
              </a:rPr>
              <a:t>かんが</a:t>
            </a:r>
          </a:p>
        </p:txBody>
      </p:sp>
      <p:sp>
        <p:nvSpPr>
          <p:cNvPr id="3" name="テキスト ボックス 2">
            <a:extLst>
              <a:ext uri="{FF2B5EF4-FFF2-40B4-BE49-F238E27FC236}">
                <a16:creationId xmlns:a16="http://schemas.microsoft.com/office/drawing/2014/main" id="{50BD6D96-291D-98D8-3644-256F051B279A}"/>
              </a:ext>
            </a:extLst>
          </p:cNvPr>
          <p:cNvSpPr txBox="1"/>
          <p:nvPr/>
        </p:nvSpPr>
        <p:spPr>
          <a:xfrm>
            <a:off x="1106322" y="983781"/>
            <a:ext cx="1080120" cy="369332"/>
          </a:xfrm>
          <a:prstGeom prst="rect">
            <a:avLst/>
          </a:prstGeom>
          <a:noFill/>
        </p:spPr>
        <p:txBody>
          <a:bodyPr wrap="square" rtlCol="0">
            <a:spAutoFit/>
          </a:bodyPr>
          <a:lstStyle/>
          <a:p>
            <a:pPr algn="dist"/>
            <a:r>
              <a:rPr kumimoji="1" lang="ja-JP" altLang="en-US" dirty="0"/>
              <a:t>ゆうがい</a:t>
            </a:r>
            <a:endParaRPr kumimoji="1" lang="en-US" altLang="ja-JP"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grpSp>
        <p:nvGrpSpPr>
          <p:cNvPr id="12291" name="正方形/長方形 2"/>
          <p:cNvGrpSpPr>
            <a:grpSpLocks/>
          </p:cNvGrpSpPr>
          <p:nvPr/>
        </p:nvGrpSpPr>
        <p:grpSpPr bwMode="auto">
          <a:xfrm>
            <a:off x="-30163" y="-30163"/>
            <a:ext cx="9240838" cy="912066"/>
            <a:chOff x="-19" y="-19"/>
            <a:chExt cx="5821" cy="960"/>
          </a:xfrm>
        </p:grpSpPr>
        <p:pic>
          <p:nvPicPr>
            <p:cNvPr id="12293" name="正方形/長方形 2"/>
            <p:cNvPicPr preferRelativeResize="0">
              <a:picLocks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36"/>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28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④有害サイトの例</a:t>
              </a:r>
            </a:p>
          </p:txBody>
        </p:sp>
      </p:grpSp>
      <p:sp>
        <p:nvSpPr>
          <p:cNvPr id="4" name="テキスト ボックス 3">
            <a:extLst>
              <a:ext uri="{FF2B5EF4-FFF2-40B4-BE49-F238E27FC236}">
                <a16:creationId xmlns:a16="http://schemas.microsoft.com/office/drawing/2014/main" id="{C2F8D3AA-BA0B-D6B1-FF79-0655993D187A}"/>
              </a:ext>
            </a:extLst>
          </p:cNvPr>
          <p:cNvSpPr txBox="1"/>
          <p:nvPr/>
        </p:nvSpPr>
        <p:spPr>
          <a:xfrm>
            <a:off x="366997" y="0"/>
            <a:ext cx="955982" cy="338554"/>
          </a:xfrm>
          <a:prstGeom prst="rect">
            <a:avLst/>
          </a:prstGeom>
          <a:noFill/>
        </p:spPr>
        <p:txBody>
          <a:bodyPr wrap="square" rtlCol="0">
            <a:spAutoFit/>
          </a:bodyPr>
          <a:lstStyle/>
          <a:p>
            <a:pPr algn="dist"/>
            <a:r>
              <a:rPr kumimoji="1" lang="ja-JP" altLang="en-US" sz="1600" b="1" dirty="0">
                <a:solidFill>
                  <a:schemeClr val="bg1"/>
                </a:solidFill>
              </a:rPr>
              <a:t>ゆうがい</a:t>
            </a:r>
            <a:endParaRPr kumimoji="1" lang="en-US" altLang="ja-JP" sz="1600" b="1" dirty="0">
              <a:solidFill>
                <a:schemeClr val="bg1"/>
              </a:solidFill>
            </a:endParaRPr>
          </a:p>
        </p:txBody>
      </p:sp>
      <p:grpSp>
        <p:nvGrpSpPr>
          <p:cNvPr id="3" name="グループ化 2">
            <a:extLst>
              <a:ext uri="{FF2B5EF4-FFF2-40B4-BE49-F238E27FC236}">
                <a16:creationId xmlns:a16="http://schemas.microsoft.com/office/drawing/2014/main" id="{0EC41175-8F61-B75A-48DB-CBF88000CF21}"/>
              </a:ext>
            </a:extLst>
          </p:cNvPr>
          <p:cNvGrpSpPr/>
          <p:nvPr/>
        </p:nvGrpSpPr>
        <p:grpSpPr>
          <a:xfrm>
            <a:off x="250825" y="1432350"/>
            <a:ext cx="8642350" cy="4246984"/>
            <a:chOff x="250825" y="838200"/>
            <a:chExt cx="8642350" cy="4246984"/>
          </a:xfrm>
        </p:grpSpPr>
        <p:sp>
          <p:nvSpPr>
            <p:cNvPr id="16" name="テキスト ボックス 4"/>
            <p:cNvSpPr>
              <a:spLocks noChangeArrowheads="1"/>
            </p:cNvSpPr>
            <p:nvPr/>
          </p:nvSpPr>
          <p:spPr bwMode="auto">
            <a:xfrm>
              <a:off x="250825" y="908174"/>
              <a:ext cx="8642350" cy="417701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lnSpc>
                  <a:spcPct val="150000"/>
                </a:lnSpc>
                <a:spcBef>
                  <a:spcPts val="600"/>
                </a:spcBef>
                <a:spcAft>
                  <a:spcPts val="0"/>
                </a:spcAft>
                <a:buSzPct val="100000"/>
                <a:defRPr/>
              </a:pPr>
              <a:r>
                <a:rPr lang="ja-JP" altLang="en-US" sz="3200" dirty="0">
                  <a:solidFill>
                    <a:srgbClr val="FF0000"/>
                  </a:solidFill>
                  <a:effectLst>
                    <a:outerShdw blurRad="38100" dist="38100" dir="2700000" algn="tl">
                      <a:srgbClr val="C0C0C0"/>
                    </a:outerShdw>
                  </a:effectLst>
                  <a:latin typeface="ＭＳ Ｐゴシック" panose="020B0600070205080204" pitchFamily="50" charset="-128"/>
                </a:rPr>
                <a:t>１．人をだます（詐欺）サイト</a:t>
              </a:r>
              <a:endParaRPr lang="en-US" altLang="ja-JP" sz="3200" dirty="0">
                <a:solidFill>
                  <a:srgbClr val="FF0000"/>
                </a:solidFill>
                <a:effectLst>
                  <a:outerShdw blurRad="38100" dist="38100" dir="2700000" algn="tl">
                    <a:srgbClr val="C0C0C0"/>
                  </a:outerShdw>
                </a:effectLst>
                <a:latin typeface="ＭＳ Ｐゴシック" panose="020B0600070205080204" pitchFamily="50" charset="-128"/>
              </a:endParaRPr>
            </a:p>
            <a:p>
              <a:pPr eaLnBrk="1" hangingPunct="1">
                <a:lnSpc>
                  <a:spcPct val="150000"/>
                </a:lnSpc>
                <a:spcBef>
                  <a:spcPts val="600"/>
                </a:spcBef>
                <a:spcAft>
                  <a:spcPts val="0"/>
                </a:spcAft>
                <a:buSzPct val="100000"/>
                <a:defRPr/>
              </a:pPr>
              <a:r>
                <a:rPr lang="ja-JP" altLang="en-US" sz="3200" dirty="0">
                  <a:solidFill>
                    <a:srgbClr val="FF0000"/>
                  </a:solidFill>
                  <a:effectLst>
                    <a:outerShdw blurRad="38100" dist="38100" dir="2700000" algn="tl">
                      <a:srgbClr val="C0C0C0"/>
                    </a:outerShdw>
                  </a:effectLst>
                  <a:latin typeface="ＭＳ Ｐゴシック" panose="020B0600070205080204" pitchFamily="50" charset="-128"/>
                </a:rPr>
                <a:t>２．暴力や残酷な場面を含むサイト</a:t>
              </a:r>
              <a:endParaRPr lang="en-US" altLang="ja-JP" sz="3200" dirty="0">
                <a:solidFill>
                  <a:srgbClr val="FF0000"/>
                </a:solidFill>
                <a:effectLst>
                  <a:outerShdw blurRad="38100" dist="38100" dir="2700000" algn="tl">
                    <a:srgbClr val="C0C0C0"/>
                  </a:outerShdw>
                </a:effectLst>
                <a:latin typeface="ＭＳ Ｐゴシック" panose="020B0600070205080204" pitchFamily="50" charset="-128"/>
              </a:endParaRPr>
            </a:p>
            <a:p>
              <a:pPr eaLnBrk="1" hangingPunct="1">
                <a:lnSpc>
                  <a:spcPct val="150000"/>
                </a:lnSpc>
                <a:spcBef>
                  <a:spcPts val="600"/>
                </a:spcBef>
                <a:spcAft>
                  <a:spcPts val="0"/>
                </a:spcAft>
                <a:buSzPct val="100000"/>
                <a:defRPr/>
              </a:pPr>
              <a:r>
                <a:rPr lang="ja-JP" altLang="en-US" sz="3200" dirty="0">
                  <a:solidFill>
                    <a:srgbClr val="FF0000"/>
                  </a:solidFill>
                  <a:effectLst>
                    <a:outerShdw blurRad="38100" dist="38100" dir="2700000" algn="tl">
                      <a:srgbClr val="C0C0C0"/>
                    </a:outerShdw>
                  </a:effectLst>
                  <a:latin typeface="ＭＳ Ｐゴシック" panose="020B0600070205080204" pitchFamily="50" charset="-128"/>
                </a:rPr>
                <a:t>３．自殺や違法行為を手助けするサイト</a:t>
              </a:r>
              <a:endParaRPr lang="en-US" altLang="ja-JP" sz="3200" dirty="0">
                <a:solidFill>
                  <a:srgbClr val="FF0000"/>
                </a:solidFill>
                <a:effectLst>
                  <a:outerShdw blurRad="38100" dist="38100" dir="2700000" algn="tl">
                    <a:srgbClr val="C0C0C0"/>
                  </a:outerShdw>
                </a:effectLst>
                <a:latin typeface="ＭＳ Ｐゴシック" panose="020B0600070205080204" pitchFamily="50" charset="-128"/>
              </a:endParaRPr>
            </a:p>
            <a:p>
              <a:pPr eaLnBrk="1" hangingPunct="1">
                <a:lnSpc>
                  <a:spcPct val="150000"/>
                </a:lnSpc>
                <a:spcBef>
                  <a:spcPts val="600"/>
                </a:spcBef>
                <a:spcAft>
                  <a:spcPts val="0"/>
                </a:spcAft>
                <a:buSzPct val="100000"/>
                <a:defRPr/>
              </a:pPr>
              <a:r>
                <a:rPr lang="ja-JP" altLang="en-US" sz="3200" dirty="0">
                  <a:solidFill>
                    <a:srgbClr val="FF0000"/>
                  </a:solidFill>
                  <a:effectLst>
                    <a:outerShdw blurRad="38100" dist="38100" dir="2700000" algn="tl">
                      <a:srgbClr val="C0C0C0"/>
                    </a:outerShdw>
                  </a:effectLst>
                  <a:latin typeface="ＭＳ Ｐゴシック" panose="020B0600070205080204" pitchFamily="50" charset="-128"/>
                </a:rPr>
                <a:t>４．反社会的行為を手助けするサイト</a:t>
              </a:r>
              <a:endParaRPr lang="en-US" altLang="ja-JP" sz="3200" dirty="0">
                <a:solidFill>
                  <a:srgbClr val="FF0000"/>
                </a:solidFill>
                <a:effectLst>
                  <a:outerShdw blurRad="38100" dist="38100" dir="2700000" algn="tl">
                    <a:srgbClr val="C0C0C0"/>
                  </a:outerShdw>
                </a:effectLst>
                <a:latin typeface="ＭＳ Ｐゴシック" panose="020B0600070205080204" pitchFamily="50" charset="-128"/>
              </a:endParaRPr>
            </a:p>
            <a:p>
              <a:pPr eaLnBrk="1" hangingPunct="1">
                <a:lnSpc>
                  <a:spcPct val="150000"/>
                </a:lnSpc>
                <a:spcBef>
                  <a:spcPts val="600"/>
                </a:spcBef>
                <a:spcAft>
                  <a:spcPts val="0"/>
                </a:spcAft>
                <a:buSzPct val="100000"/>
                <a:defRPr/>
              </a:pPr>
              <a:r>
                <a:rPr lang="ja-JP" altLang="en-US" sz="3200" dirty="0">
                  <a:solidFill>
                    <a:srgbClr val="FF0000"/>
                  </a:solidFill>
                  <a:effectLst>
                    <a:outerShdw blurRad="38100" dist="38100" dir="2700000" algn="tl">
                      <a:srgbClr val="C0C0C0"/>
                    </a:outerShdw>
                  </a:effectLst>
                  <a:latin typeface="ＭＳ Ｐゴシック" panose="020B0600070205080204" pitchFamily="50" charset="-128"/>
                </a:rPr>
                <a:t>５．コンピュータウイルスが仕込まれたサイト　など</a:t>
              </a:r>
              <a:endParaRPr lang="en-US" altLang="ja-JP" sz="3200" dirty="0">
                <a:solidFill>
                  <a:srgbClr val="FF0000"/>
                </a:solidFill>
                <a:effectLst>
                  <a:outerShdw blurRad="38100" dist="38100" dir="2700000" algn="tl">
                    <a:srgbClr val="C0C0C0"/>
                  </a:outerShdw>
                </a:effectLst>
                <a:latin typeface="ＭＳ Ｐゴシック" panose="020B0600070205080204" pitchFamily="50" charset="-128"/>
              </a:endParaRPr>
            </a:p>
          </p:txBody>
        </p:sp>
        <p:sp>
          <p:nvSpPr>
            <p:cNvPr id="5" name="テキスト ボックス 4">
              <a:extLst>
                <a:ext uri="{FF2B5EF4-FFF2-40B4-BE49-F238E27FC236}">
                  <a16:creationId xmlns:a16="http://schemas.microsoft.com/office/drawing/2014/main" id="{70C6230C-A018-4177-8378-3736C82DEAD1}"/>
                </a:ext>
              </a:extLst>
            </p:cNvPr>
            <p:cNvSpPr txBox="1"/>
            <p:nvPr/>
          </p:nvSpPr>
          <p:spPr>
            <a:xfrm>
              <a:off x="755576" y="881903"/>
              <a:ext cx="648072" cy="369332"/>
            </a:xfrm>
            <a:prstGeom prst="rect">
              <a:avLst/>
            </a:prstGeom>
            <a:noFill/>
          </p:spPr>
          <p:txBody>
            <a:bodyPr wrap="square" rtlCol="0">
              <a:spAutoFit/>
            </a:bodyPr>
            <a:lstStyle/>
            <a:p>
              <a:pPr algn="dist"/>
              <a:r>
                <a:rPr kumimoji="1" lang="ja-JP" altLang="en-US" dirty="0">
                  <a:solidFill>
                    <a:srgbClr val="FF0000"/>
                  </a:solidFill>
                </a:rPr>
                <a:t>ひと</a:t>
              </a:r>
            </a:p>
          </p:txBody>
        </p:sp>
        <p:sp>
          <p:nvSpPr>
            <p:cNvPr id="6" name="テキスト ボックス 5">
              <a:extLst>
                <a:ext uri="{FF2B5EF4-FFF2-40B4-BE49-F238E27FC236}">
                  <a16:creationId xmlns:a16="http://schemas.microsoft.com/office/drawing/2014/main" id="{8A2CB069-FE7E-1AD9-0D9F-B272404153E5}"/>
                </a:ext>
              </a:extLst>
            </p:cNvPr>
            <p:cNvSpPr txBox="1"/>
            <p:nvPr/>
          </p:nvSpPr>
          <p:spPr>
            <a:xfrm>
              <a:off x="2986896" y="838200"/>
              <a:ext cx="764086" cy="369332"/>
            </a:xfrm>
            <a:prstGeom prst="rect">
              <a:avLst/>
            </a:prstGeom>
            <a:noFill/>
          </p:spPr>
          <p:txBody>
            <a:bodyPr wrap="square" rtlCol="0">
              <a:spAutoFit/>
            </a:bodyPr>
            <a:lstStyle/>
            <a:p>
              <a:pPr algn="dist"/>
              <a:r>
                <a:rPr kumimoji="1" lang="ja-JP" altLang="en-US" dirty="0">
                  <a:solidFill>
                    <a:srgbClr val="FF0000"/>
                  </a:solidFill>
                </a:rPr>
                <a:t>さ　ぎ</a:t>
              </a:r>
            </a:p>
          </p:txBody>
        </p:sp>
        <p:sp>
          <p:nvSpPr>
            <p:cNvPr id="7" name="テキスト ボックス 6">
              <a:extLst>
                <a:ext uri="{FF2B5EF4-FFF2-40B4-BE49-F238E27FC236}">
                  <a16:creationId xmlns:a16="http://schemas.microsoft.com/office/drawing/2014/main" id="{6F38F26E-E2F5-45B1-6882-B6013DB0C2B7}"/>
                </a:ext>
              </a:extLst>
            </p:cNvPr>
            <p:cNvSpPr txBox="1"/>
            <p:nvPr/>
          </p:nvSpPr>
          <p:spPr>
            <a:xfrm>
              <a:off x="717666" y="1623625"/>
              <a:ext cx="1134724" cy="369332"/>
            </a:xfrm>
            <a:prstGeom prst="rect">
              <a:avLst/>
            </a:prstGeom>
            <a:noFill/>
          </p:spPr>
          <p:txBody>
            <a:bodyPr wrap="square" rtlCol="0">
              <a:spAutoFit/>
            </a:bodyPr>
            <a:lstStyle/>
            <a:p>
              <a:pPr algn="dist"/>
              <a:r>
                <a:rPr kumimoji="1" lang="ja-JP" altLang="en-US" dirty="0">
                  <a:solidFill>
                    <a:srgbClr val="FF0000"/>
                  </a:solidFill>
                </a:rPr>
                <a:t>ぼうりょく</a:t>
              </a:r>
              <a:endParaRPr kumimoji="1" lang="en-US" altLang="ja-JP" dirty="0">
                <a:solidFill>
                  <a:srgbClr val="FF0000"/>
                </a:solidFill>
              </a:endParaRPr>
            </a:p>
          </p:txBody>
        </p:sp>
        <p:sp>
          <p:nvSpPr>
            <p:cNvPr id="8" name="テキスト ボックス 7">
              <a:extLst>
                <a:ext uri="{FF2B5EF4-FFF2-40B4-BE49-F238E27FC236}">
                  <a16:creationId xmlns:a16="http://schemas.microsoft.com/office/drawing/2014/main" id="{D1449ED4-56DE-4188-F710-29E66257FBBC}"/>
                </a:ext>
              </a:extLst>
            </p:cNvPr>
            <p:cNvSpPr txBox="1"/>
            <p:nvPr/>
          </p:nvSpPr>
          <p:spPr>
            <a:xfrm>
              <a:off x="3203017" y="1623625"/>
              <a:ext cx="975749" cy="369332"/>
            </a:xfrm>
            <a:prstGeom prst="rect">
              <a:avLst/>
            </a:prstGeom>
            <a:noFill/>
          </p:spPr>
          <p:txBody>
            <a:bodyPr wrap="square" rtlCol="0">
              <a:spAutoFit/>
            </a:bodyPr>
            <a:lstStyle/>
            <a:p>
              <a:pPr algn="dist"/>
              <a:r>
                <a:rPr kumimoji="1" lang="ja-JP" altLang="en-US" dirty="0">
                  <a:solidFill>
                    <a:srgbClr val="FF0000"/>
                  </a:solidFill>
                </a:rPr>
                <a:t>ばめん</a:t>
              </a:r>
              <a:endParaRPr kumimoji="1" lang="en-US" altLang="ja-JP" dirty="0">
                <a:solidFill>
                  <a:srgbClr val="FF0000"/>
                </a:solidFill>
              </a:endParaRPr>
            </a:p>
          </p:txBody>
        </p:sp>
        <p:sp>
          <p:nvSpPr>
            <p:cNvPr id="9" name="テキスト ボックス 8">
              <a:extLst>
                <a:ext uri="{FF2B5EF4-FFF2-40B4-BE49-F238E27FC236}">
                  <a16:creationId xmlns:a16="http://schemas.microsoft.com/office/drawing/2014/main" id="{6A0032E1-6F74-80DF-8588-D8DB58D0FEF0}"/>
                </a:ext>
              </a:extLst>
            </p:cNvPr>
            <p:cNvSpPr txBox="1"/>
            <p:nvPr/>
          </p:nvSpPr>
          <p:spPr>
            <a:xfrm>
              <a:off x="2011147" y="1603005"/>
              <a:ext cx="975749" cy="369332"/>
            </a:xfrm>
            <a:prstGeom prst="rect">
              <a:avLst/>
            </a:prstGeom>
            <a:noFill/>
          </p:spPr>
          <p:txBody>
            <a:bodyPr wrap="square" rtlCol="0">
              <a:spAutoFit/>
            </a:bodyPr>
            <a:lstStyle/>
            <a:p>
              <a:pPr algn="dist"/>
              <a:r>
                <a:rPr kumimoji="1" lang="ja-JP" altLang="en-US" dirty="0">
                  <a:solidFill>
                    <a:srgbClr val="FF0000"/>
                  </a:solidFill>
                </a:rPr>
                <a:t>ざんこく</a:t>
              </a:r>
              <a:endParaRPr kumimoji="1" lang="en-US" altLang="ja-JP" dirty="0">
                <a:solidFill>
                  <a:srgbClr val="FF0000"/>
                </a:solidFill>
              </a:endParaRPr>
            </a:p>
          </p:txBody>
        </p:sp>
        <p:sp>
          <p:nvSpPr>
            <p:cNvPr id="13" name="テキスト ボックス 12">
              <a:extLst>
                <a:ext uri="{FF2B5EF4-FFF2-40B4-BE49-F238E27FC236}">
                  <a16:creationId xmlns:a16="http://schemas.microsoft.com/office/drawing/2014/main" id="{E63E6233-2D1E-A367-CAC3-45B2615D41F2}"/>
                </a:ext>
              </a:extLst>
            </p:cNvPr>
            <p:cNvSpPr txBox="1"/>
            <p:nvPr/>
          </p:nvSpPr>
          <p:spPr>
            <a:xfrm>
              <a:off x="4394888" y="1623625"/>
              <a:ext cx="564751" cy="369332"/>
            </a:xfrm>
            <a:prstGeom prst="rect">
              <a:avLst/>
            </a:prstGeom>
            <a:noFill/>
          </p:spPr>
          <p:txBody>
            <a:bodyPr wrap="square" rtlCol="0">
              <a:spAutoFit/>
            </a:bodyPr>
            <a:lstStyle/>
            <a:p>
              <a:pPr algn="dist"/>
              <a:r>
                <a:rPr kumimoji="1" lang="ja-JP" altLang="en-US" dirty="0">
                  <a:solidFill>
                    <a:srgbClr val="FF0000"/>
                  </a:solidFill>
                </a:rPr>
                <a:t>ふく</a:t>
              </a:r>
              <a:endParaRPr kumimoji="1" lang="en-US" altLang="ja-JP" dirty="0">
                <a:solidFill>
                  <a:srgbClr val="FF0000"/>
                </a:solidFill>
              </a:endParaRPr>
            </a:p>
          </p:txBody>
        </p:sp>
        <p:sp>
          <p:nvSpPr>
            <p:cNvPr id="14" name="テキスト ボックス 13">
              <a:extLst>
                <a:ext uri="{FF2B5EF4-FFF2-40B4-BE49-F238E27FC236}">
                  <a16:creationId xmlns:a16="http://schemas.microsoft.com/office/drawing/2014/main" id="{0E54D82F-B679-0C80-4D23-9F5224885ABF}"/>
                </a:ext>
              </a:extLst>
            </p:cNvPr>
            <p:cNvSpPr txBox="1"/>
            <p:nvPr/>
          </p:nvSpPr>
          <p:spPr>
            <a:xfrm>
              <a:off x="864464" y="2459749"/>
              <a:ext cx="917030" cy="369332"/>
            </a:xfrm>
            <a:prstGeom prst="rect">
              <a:avLst/>
            </a:prstGeom>
            <a:noFill/>
          </p:spPr>
          <p:txBody>
            <a:bodyPr wrap="square" rtlCol="0">
              <a:spAutoFit/>
            </a:bodyPr>
            <a:lstStyle/>
            <a:p>
              <a:pPr algn="dist"/>
              <a:r>
                <a:rPr kumimoji="1" lang="ja-JP" altLang="en-US" dirty="0">
                  <a:solidFill>
                    <a:srgbClr val="FF0000"/>
                  </a:solidFill>
                </a:rPr>
                <a:t>じ　さつ</a:t>
              </a:r>
              <a:endParaRPr kumimoji="1" lang="en-US" altLang="ja-JP" dirty="0">
                <a:solidFill>
                  <a:srgbClr val="FF0000"/>
                </a:solidFill>
              </a:endParaRPr>
            </a:p>
          </p:txBody>
        </p:sp>
        <p:sp>
          <p:nvSpPr>
            <p:cNvPr id="15" name="テキスト ボックス 14">
              <a:extLst>
                <a:ext uri="{FF2B5EF4-FFF2-40B4-BE49-F238E27FC236}">
                  <a16:creationId xmlns:a16="http://schemas.microsoft.com/office/drawing/2014/main" id="{027BA567-ED0B-C4C6-41AB-F3CC6B630A53}"/>
                </a:ext>
              </a:extLst>
            </p:cNvPr>
            <p:cNvSpPr txBox="1"/>
            <p:nvPr/>
          </p:nvSpPr>
          <p:spPr>
            <a:xfrm>
              <a:off x="2116387" y="2449797"/>
              <a:ext cx="1603971" cy="369332"/>
            </a:xfrm>
            <a:prstGeom prst="rect">
              <a:avLst/>
            </a:prstGeom>
            <a:noFill/>
          </p:spPr>
          <p:txBody>
            <a:bodyPr wrap="square" rtlCol="0">
              <a:spAutoFit/>
            </a:bodyPr>
            <a:lstStyle/>
            <a:p>
              <a:pPr algn="dist"/>
              <a:r>
                <a:rPr kumimoji="1" lang="ja-JP" altLang="en-US" dirty="0">
                  <a:solidFill>
                    <a:srgbClr val="FF0000"/>
                  </a:solidFill>
                </a:rPr>
                <a:t>いほうこうい</a:t>
              </a:r>
              <a:endParaRPr kumimoji="1" lang="en-US" altLang="ja-JP" dirty="0">
                <a:solidFill>
                  <a:srgbClr val="FF0000"/>
                </a:solidFill>
              </a:endParaRPr>
            </a:p>
          </p:txBody>
        </p:sp>
        <p:sp>
          <p:nvSpPr>
            <p:cNvPr id="17" name="テキスト ボックス 16">
              <a:extLst>
                <a:ext uri="{FF2B5EF4-FFF2-40B4-BE49-F238E27FC236}">
                  <a16:creationId xmlns:a16="http://schemas.microsoft.com/office/drawing/2014/main" id="{04E718D3-9547-3E36-9D22-8E3DEAAFC427}"/>
                </a:ext>
              </a:extLst>
            </p:cNvPr>
            <p:cNvSpPr txBox="1"/>
            <p:nvPr/>
          </p:nvSpPr>
          <p:spPr>
            <a:xfrm>
              <a:off x="4095543" y="2427901"/>
              <a:ext cx="864096" cy="369332"/>
            </a:xfrm>
            <a:prstGeom prst="rect">
              <a:avLst/>
            </a:prstGeom>
            <a:noFill/>
          </p:spPr>
          <p:txBody>
            <a:bodyPr wrap="square" rtlCol="0">
              <a:spAutoFit/>
            </a:bodyPr>
            <a:lstStyle/>
            <a:p>
              <a:pPr algn="dist"/>
              <a:r>
                <a:rPr kumimoji="1" lang="ja-JP" altLang="en-US" dirty="0">
                  <a:solidFill>
                    <a:srgbClr val="FF0000"/>
                  </a:solidFill>
                </a:rPr>
                <a:t>てだす</a:t>
              </a:r>
              <a:endParaRPr kumimoji="1" lang="en-US" altLang="ja-JP" dirty="0">
                <a:solidFill>
                  <a:srgbClr val="FF0000"/>
                </a:solidFill>
              </a:endParaRPr>
            </a:p>
          </p:txBody>
        </p:sp>
        <p:sp>
          <p:nvSpPr>
            <p:cNvPr id="18" name="テキスト ボックス 17">
              <a:extLst>
                <a:ext uri="{FF2B5EF4-FFF2-40B4-BE49-F238E27FC236}">
                  <a16:creationId xmlns:a16="http://schemas.microsoft.com/office/drawing/2014/main" id="{2DBEF293-75C5-B766-5987-840E55CA596D}"/>
                </a:ext>
              </a:extLst>
            </p:cNvPr>
            <p:cNvSpPr txBox="1"/>
            <p:nvPr/>
          </p:nvSpPr>
          <p:spPr>
            <a:xfrm>
              <a:off x="3655492" y="3244334"/>
              <a:ext cx="864096" cy="369332"/>
            </a:xfrm>
            <a:prstGeom prst="rect">
              <a:avLst/>
            </a:prstGeom>
            <a:noFill/>
          </p:spPr>
          <p:txBody>
            <a:bodyPr wrap="square" rtlCol="0">
              <a:spAutoFit/>
            </a:bodyPr>
            <a:lstStyle/>
            <a:p>
              <a:pPr algn="dist"/>
              <a:r>
                <a:rPr kumimoji="1" lang="ja-JP" altLang="en-US" dirty="0">
                  <a:solidFill>
                    <a:srgbClr val="FF0000"/>
                  </a:solidFill>
                </a:rPr>
                <a:t>てだす</a:t>
              </a:r>
              <a:endParaRPr kumimoji="1" lang="en-US" altLang="ja-JP" dirty="0">
                <a:solidFill>
                  <a:srgbClr val="FF0000"/>
                </a:solidFill>
              </a:endParaRPr>
            </a:p>
          </p:txBody>
        </p:sp>
        <p:sp>
          <p:nvSpPr>
            <p:cNvPr id="19" name="テキスト ボックス 18">
              <a:extLst>
                <a:ext uri="{FF2B5EF4-FFF2-40B4-BE49-F238E27FC236}">
                  <a16:creationId xmlns:a16="http://schemas.microsoft.com/office/drawing/2014/main" id="{988CA4B1-B036-7EE2-F440-54E45E411173}"/>
                </a:ext>
              </a:extLst>
            </p:cNvPr>
            <p:cNvSpPr txBox="1"/>
            <p:nvPr/>
          </p:nvSpPr>
          <p:spPr>
            <a:xfrm>
              <a:off x="777495" y="3243177"/>
              <a:ext cx="2467303" cy="369332"/>
            </a:xfrm>
            <a:prstGeom prst="rect">
              <a:avLst/>
            </a:prstGeom>
            <a:noFill/>
          </p:spPr>
          <p:txBody>
            <a:bodyPr wrap="square" rtlCol="0">
              <a:spAutoFit/>
            </a:bodyPr>
            <a:lstStyle/>
            <a:p>
              <a:pPr algn="dist"/>
              <a:r>
                <a:rPr kumimoji="1" lang="ja-JP" altLang="en-US" dirty="0">
                  <a:solidFill>
                    <a:srgbClr val="FF0000"/>
                  </a:solidFill>
                </a:rPr>
                <a:t>はんしゃかいてきこうい</a:t>
              </a:r>
              <a:endParaRPr kumimoji="1" lang="en-US" altLang="ja-JP" dirty="0">
                <a:solidFill>
                  <a:srgbClr val="FF0000"/>
                </a:solidFill>
              </a:endParaRPr>
            </a:p>
          </p:txBody>
        </p:sp>
        <p:sp>
          <p:nvSpPr>
            <p:cNvPr id="21" name="テキスト ボックス 20">
              <a:extLst>
                <a:ext uri="{FF2B5EF4-FFF2-40B4-BE49-F238E27FC236}">
                  <a16:creationId xmlns:a16="http://schemas.microsoft.com/office/drawing/2014/main" id="{2729FA9D-3F0E-126D-3EAA-28B7642E6DDD}"/>
                </a:ext>
              </a:extLst>
            </p:cNvPr>
            <p:cNvSpPr txBox="1"/>
            <p:nvPr/>
          </p:nvSpPr>
          <p:spPr>
            <a:xfrm>
              <a:off x="4932040" y="4100149"/>
              <a:ext cx="649208" cy="369332"/>
            </a:xfrm>
            <a:prstGeom prst="rect">
              <a:avLst/>
            </a:prstGeom>
            <a:noFill/>
          </p:spPr>
          <p:txBody>
            <a:bodyPr wrap="square" rtlCol="0">
              <a:spAutoFit/>
            </a:bodyPr>
            <a:lstStyle/>
            <a:p>
              <a:pPr algn="dist"/>
              <a:r>
                <a:rPr kumimoji="1" lang="ja-JP" altLang="en-US" dirty="0">
                  <a:solidFill>
                    <a:srgbClr val="FF0000"/>
                  </a:solidFill>
                </a:rPr>
                <a:t>しこ</a:t>
              </a:r>
              <a:endParaRPr kumimoji="1" lang="en-US" altLang="ja-JP" dirty="0">
                <a:solidFill>
                  <a:srgbClr val="FF0000"/>
                </a:solidFill>
              </a:endParaRPr>
            </a:p>
          </p:txBody>
        </p:sp>
      </p:grpSp>
      <p:sp>
        <p:nvSpPr>
          <p:cNvPr id="2" name="テキスト ボックス 1">
            <a:extLst>
              <a:ext uri="{FF2B5EF4-FFF2-40B4-BE49-F238E27FC236}">
                <a16:creationId xmlns:a16="http://schemas.microsoft.com/office/drawing/2014/main" id="{11C2CCEE-D485-4CCD-706B-1DC3272ACCCD}"/>
              </a:ext>
            </a:extLst>
          </p:cNvPr>
          <p:cNvSpPr txBox="1"/>
          <p:nvPr/>
        </p:nvSpPr>
        <p:spPr>
          <a:xfrm>
            <a:off x="2411760" y="0"/>
            <a:ext cx="673901" cy="338554"/>
          </a:xfrm>
          <a:prstGeom prst="rect">
            <a:avLst/>
          </a:prstGeom>
          <a:noFill/>
        </p:spPr>
        <p:txBody>
          <a:bodyPr wrap="square" rtlCol="0">
            <a:spAutoFit/>
          </a:bodyPr>
          <a:lstStyle/>
          <a:p>
            <a:pPr algn="dist"/>
            <a:r>
              <a:rPr kumimoji="1" lang="ja-JP" altLang="en-US" sz="1600" b="1" dirty="0">
                <a:solidFill>
                  <a:schemeClr val="bg1"/>
                </a:solidFill>
              </a:rPr>
              <a:t>れい</a:t>
            </a:r>
            <a:endParaRPr kumimoji="1" lang="en-US" altLang="ja-JP" sz="1600" b="1" dirty="0">
              <a:solidFill>
                <a:schemeClr val="bg1"/>
              </a:solidFill>
            </a:endParaRPr>
          </a:p>
        </p:txBody>
      </p:sp>
      <p:sp>
        <p:nvSpPr>
          <p:cNvPr id="11" name="テキスト ボックス 10">
            <a:extLst>
              <a:ext uri="{FF2B5EF4-FFF2-40B4-BE49-F238E27FC236}">
                <a16:creationId xmlns:a16="http://schemas.microsoft.com/office/drawing/2014/main" id="{C08E6B4F-8714-43A1-D21B-A6A1875B8BE2}"/>
              </a:ext>
            </a:extLst>
          </p:cNvPr>
          <p:cNvSpPr txBox="1"/>
          <p:nvPr/>
        </p:nvSpPr>
        <p:spPr>
          <a:xfrm>
            <a:off x="6804248" y="4293096"/>
            <a:ext cx="1944216" cy="307777"/>
          </a:xfrm>
          <a:prstGeom prst="rect">
            <a:avLst/>
          </a:prstGeom>
          <a:noFill/>
        </p:spPr>
        <p:txBody>
          <a:bodyPr wrap="square" rtlCol="0">
            <a:spAutoFit/>
          </a:bodyPr>
          <a:lstStyle/>
          <a:p>
            <a:r>
              <a:rPr kumimoji="1" lang="ja-JP" altLang="en-US" sz="1400" dirty="0">
                <a:solidFill>
                  <a:schemeClr val="accent2"/>
                </a:solidFill>
              </a:rPr>
              <a:t>拳銃の製造方法　など</a:t>
            </a:r>
          </a:p>
        </p:txBody>
      </p:sp>
      <p:sp>
        <p:nvSpPr>
          <p:cNvPr id="12" name="テキスト ボックス 11">
            <a:extLst>
              <a:ext uri="{FF2B5EF4-FFF2-40B4-BE49-F238E27FC236}">
                <a16:creationId xmlns:a16="http://schemas.microsoft.com/office/drawing/2014/main" id="{8D688647-B84B-7FAD-7F5B-428A3CF3B7A9}"/>
              </a:ext>
            </a:extLst>
          </p:cNvPr>
          <p:cNvSpPr txBox="1"/>
          <p:nvPr/>
        </p:nvSpPr>
        <p:spPr>
          <a:xfrm>
            <a:off x="7308304" y="3475083"/>
            <a:ext cx="1368152" cy="307777"/>
          </a:xfrm>
          <a:prstGeom prst="rect">
            <a:avLst/>
          </a:prstGeom>
          <a:noFill/>
        </p:spPr>
        <p:txBody>
          <a:bodyPr wrap="square" rtlCol="0">
            <a:spAutoFit/>
          </a:bodyPr>
          <a:lstStyle/>
          <a:p>
            <a:r>
              <a:rPr kumimoji="1" lang="ja-JP" altLang="en-US" sz="1400" dirty="0">
                <a:solidFill>
                  <a:schemeClr val="accent2"/>
                </a:solidFill>
              </a:rPr>
              <a:t>薬物犯罪　など</a:t>
            </a:r>
          </a:p>
        </p:txBody>
      </p:sp>
      <p:sp>
        <p:nvSpPr>
          <p:cNvPr id="22" name="テキスト ボックス 21">
            <a:extLst>
              <a:ext uri="{FF2B5EF4-FFF2-40B4-BE49-F238E27FC236}">
                <a16:creationId xmlns:a16="http://schemas.microsoft.com/office/drawing/2014/main" id="{2FABB6D7-B8F7-3C39-1A57-D4D37FA182FB}"/>
              </a:ext>
            </a:extLst>
          </p:cNvPr>
          <p:cNvSpPr txBox="1"/>
          <p:nvPr/>
        </p:nvSpPr>
        <p:spPr>
          <a:xfrm>
            <a:off x="7224467" y="3345477"/>
            <a:ext cx="1224103" cy="246221"/>
          </a:xfrm>
          <a:prstGeom prst="rect">
            <a:avLst/>
          </a:prstGeom>
          <a:noFill/>
        </p:spPr>
        <p:txBody>
          <a:bodyPr wrap="square" rtlCol="0">
            <a:spAutoFit/>
          </a:bodyPr>
          <a:lstStyle/>
          <a:p>
            <a:r>
              <a:rPr kumimoji="1" lang="ja-JP" altLang="en-US" sz="1000" dirty="0">
                <a:solidFill>
                  <a:schemeClr val="accent2"/>
                </a:solidFill>
              </a:rPr>
              <a:t>やくぶつはんざい</a:t>
            </a:r>
          </a:p>
        </p:txBody>
      </p:sp>
      <p:sp>
        <p:nvSpPr>
          <p:cNvPr id="23" name="テキスト ボックス 22">
            <a:extLst>
              <a:ext uri="{FF2B5EF4-FFF2-40B4-BE49-F238E27FC236}">
                <a16:creationId xmlns:a16="http://schemas.microsoft.com/office/drawing/2014/main" id="{A257F3B5-0D9A-B3E4-4BBA-199A55BD4734}"/>
              </a:ext>
            </a:extLst>
          </p:cNvPr>
          <p:cNvSpPr txBox="1"/>
          <p:nvPr/>
        </p:nvSpPr>
        <p:spPr>
          <a:xfrm>
            <a:off x="6685288" y="4169985"/>
            <a:ext cx="756051" cy="246221"/>
          </a:xfrm>
          <a:prstGeom prst="rect">
            <a:avLst/>
          </a:prstGeom>
          <a:noFill/>
        </p:spPr>
        <p:txBody>
          <a:bodyPr wrap="square" rtlCol="0">
            <a:spAutoFit/>
          </a:bodyPr>
          <a:lstStyle/>
          <a:p>
            <a:r>
              <a:rPr kumimoji="1" lang="ja-JP" altLang="en-US" sz="1000" dirty="0">
                <a:solidFill>
                  <a:schemeClr val="accent2"/>
                </a:solidFill>
              </a:rPr>
              <a:t>けんじゅう</a:t>
            </a:r>
          </a:p>
        </p:txBody>
      </p:sp>
      <p:sp>
        <p:nvSpPr>
          <p:cNvPr id="24" name="テキスト ボックス 23">
            <a:extLst>
              <a:ext uri="{FF2B5EF4-FFF2-40B4-BE49-F238E27FC236}">
                <a16:creationId xmlns:a16="http://schemas.microsoft.com/office/drawing/2014/main" id="{CC3A742B-63F9-97B4-AB02-704139D41D27}"/>
              </a:ext>
            </a:extLst>
          </p:cNvPr>
          <p:cNvSpPr txBox="1"/>
          <p:nvPr/>
        </p:nvSpPr>
        <p:spPr>
          <a:xfrm>
            <a:off x="7256785" y="4168202"/>
            <a:ext cx="1109720" cy="246221"/>
          </a:xfrm>
          <a:prstGeom prst="rect">
            <a:avLst/>
          </a:prstGeom>
          <a:noFill/>
        </p:spPr>
        <p:txBody>
          <a:bodyPr wrap="square" rtlCol="0">
            <a:spAutoFit/>
          </a:bodyPr>
          <a:lstStyle/>
          <a:p>
            <a:r>
              <a:rPr kumimoji="1" lang="ja-JP" altLang="en-US" sz="1000" dirty="0">
                <a:solidFill>
                  <a:schemeClr val="accent2"/>
                </a:solidFill>
              </a:rPr>
              <a:t>せいぞうほうほう</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grpSp>
        <p:nvGrpSpPr>
          <p:cNvPr id="13315" name="正方形/長方形 2"/>
          <p:cNvGrpSpPr>
            <a:grpSpLocks/>
          </p:cNvGrpSpPr>
          <p:nvPr/>
        </p:nvGrpSpPr>
        <p:grpSpPr bwMode="auto">
          <a:xfrm>
            <a:off x="-30163" y="-30163"/>
            <a:ext cx="9240838" cy="912066"/>
            <a:chOff x="-19" y="-19"/>
            <a:chExt cx="5821" cy="960"/>
          </a:xfrm>
        </p:grpSpPr>
        <p:pic>
          <p:nvPicPr>
            <p:cNvPr id="13317" name="正方形/長方形 2"/>
            <p:cNvPicPr preferRelativeResize="0">
              <a:picLocks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36"/>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28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⑤有害サイトでトラブルにあわないために</a:t>
              </a:r>
            </a:p>
          </p:txBody>
        </p:sp>
      </p:grpSp>
      <p:sp>
        <p:nvSpPr>
          <p:cNvPr id="16" name="テキスト ボックス 4"/>
          <p:cNvSpPr>
            <a:spLocks noChangeArrowheads="1"/>
          </p:cNvSpPr>
          <p:nvPr/>
        </p:nvSpPr>
        <p:spPr bwMode="auto">
          <a:xfrm>
            <a:off x="250825" y="1157410"/>
            <a:ext cx="8785225" cy="579998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marL="447675" indent="-447675" eaLnBrk="1" hangingPunct="1">
              <a:spcBef>
                <a:spcPts val="0"/>
              </a:spcBef>
              <a:spcAft>
                <a:spcPts val="0"/>
              </a:spcAft>
              <a:buSzPct val="100000"/>
              <a:defRPr/>
            </a:pPr>
            <a:r>
              <a:rPr lang="ja-JP" altLang="en-US" sz="32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１．自分に合ったフィルタリングを設定しましょう</a:t>
            </a:r>
            <a:endParaRPr lang="en-US" altLang="ja-JP" sz="32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marL="808038" indent="-808038" eaLnBrk="1" hangingPunct="1">
              <a:spcBef>
                <a:spcPts val="0"/>
              </a:spcBef>
              <a:spcAft>
                <a:spcPts val="0"/>
              </a:spcAft>
              <a:buSzPct val="100000"/>
              <a:defRPr/>
            </a:pPr>
            <a:endParaRPr lang="en-US" altLang="ja-JP"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lnSpc>
                <a:spcPct val="150000"/>
              </a:lnSpc>
              <a:spcBef>
                <a:spcPts val="0"/>
              </a:spcBef>
              <a:spcAft>
                <a:spcPts val="0"/>
              </a:spcAft>
              <a:buSzPct val="100000"/>
              <a:defRPr/>
            </a:pPr>
            <a:r>
              <a:rPr lang="ja-JP" altLang="en-US"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フィルタリングは、不適切なサイトやアプリを利用できないようにしてくれます。</a:t>
            </a:r>
            <a:endParaRPr lang="en-US" altLang="ja-JP"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lnSpc>
                <a:spcPct val="150000"/>
              </a:lnSpc>
              <a:spcBef>
                <a:spcPts val="0"/>
              </a:spcBef>
              <a:spcAft>
                <a:spcPts val="0"/>
              </a:spcAft>
              <a:buSzPct val="100000"/>
              <a:defRPr/>
            </a:pPr>
            <a:r>
              <a:rPr lang="ja-JP" altLang="en-US"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年齢にあったフィルタリングサービスを、家の人と相談して設定しましょう。</a:t>
            </a:r>
            <a:endParaRPr lang="en-US" altLang="ja-JP"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p:txBody>
      </p:sp>
      <p:sp>
        <p:nvSpPr>
          <p:cNvPr id="2" name="テキスト ボックス 1">
            <a:extLst>
              <a:ext uri="{FF2B5EF4-FFF2-40B4-BE49-F238E27FC236}">
                <a16:creationId xmlns:a16="http://schemas.microsoft.com/office/drawing/2014/main" id="{9120949B-4D31-2086-BE18-E94610D60FED}"/>
              </a:ext>
            </a:extLst>
          </p:cNvPr>
          <p:cNvSpPr txBox="1"/>
          <p:nvPr/>
        </p:nvSpPr>
        <p:spPr>
          <a:xfrm>
            <a:off x="323528" y="24659"/>
            <a:ext cx="955982" cy="338554"/>
          </a:xfrm>
          <a:prstGeom prst="rect">
            <a:avLst/>
          </a:prstGeom>
          <a:noFill/>
        </p:spPr>
        <p:txBody>
          <a:bodyPr wrap="square" rtlCol="0">
            <a:spAutoFit/>
          </a:bodyPr>
          <a:lstStyle/>
          <a:p>
            <a:pPr algn="dist"/>
            <a:r>
              <a:rPr kumimoji="1" lang="ja-JP" altLang="en-US" sz="1600" b="1" dirty="0">
                <a:solidFill>
                  <a:schemeClr val="bg1"/>
                </a:solidFill>
              </a:rPr>
              <a:t>ゆうがい</a:t>
            </a:r>
            <a:endParaRPr kumimoji="1" lang="en-US" altLang="ja-JP" sz="1600" b="1" dirty="0">
              <a:solidFill>
                <a:schemeClr val="bg1"/>
              </a:solidFill>
            </a:endParaRPr>
          </a:p>
        </p:txBody>
      </p:sp>
      <p:grpSp>
        <p:nvGrpSpPr>
          <p:cNvPr id="3" name="グループ化 2">
            <a:extLst>
              <a:ext uri="{FF2B5EF4-FFF2-40B4-BE49-F238E27FC236}">
                <a16:creationId xmlns:a16="http://schemas.microsoft.com/office/drawing/2014/main" id="{66561322-D4AD-54FA-60FC-A93F7ED50C7D}"/>
              </a:ext>
            </a:extLst>
          </p:cNvPr>
          <p:cNvGrpSpPr/>
          <p:nvPr/>
        </p:nvGrpSpPr>
        <p:grpSpPr>
          <a:xfrm>
            <a:off x="611560" y="949404"/>
            <a:ext cx="8400434" cy="4001056"/>
            <a:chOff x="611560" y="949404"/>
            <a:chExt cx="8400434" cy="4001056"/>
          </a:xfrm>
        </p:grpSpPr>
        <p:sp>
          <p:nvSpPr>
            <p:cNvPr id="5" name="テキスト ボックス 4">
              <a:extLst>
                <a:ext uri="{FF2B5EF4-FFF2-40B4-BE49-F238E27FC236}">
                  <a16:creationId xmlns:a16="http://schemas.microsoft.com/office/drawing/2014/main" id="{3189B3E9-52CC-3250-4503-288152AEFD1E}"/>
                </a:ext>
              </a:extLst>
            </p:cNvPr>
            <p:cNvSpPr txBox="1"/>
            <p:nvPr/>
          </p:nvSpPr>
          <p:spPr>
            <a:xfrm>
              <a:off x="1109666" y="949404"/>
              <a:ext cx="864095" cy="369332"/>
            </a:xfrm>
            <a:prstGeom prst="rect">
              <a:avLst/>
            </a:prstGeom>
            <a:noFill/>
          </p:spPr>
          <p:txBody>
            <a:bodyPr wrap="square" rtlCol="0">
              <a:spAutoFit/>
            </a:bodyPr>
            <a:lstStyle/>
            <a:p>
              <a:pPr algn="dist"/>
              <a:r>
                <a:rPr kumimoji="1" lang="ja-JP" altLang="en-US" dirty="0">
                  <a:solidFill>
                    <a:srgbClr val="FF0000"/>
                  </a:solidFill>
                </a:rPr>
                <a:t>じぶん</a:t>
              </a:r>
            </a:p>
          </p:txBody>
        </p:sp>
        <p:sp>
          <p:nvSpPr>
            <p:cNvPr id="6" name="テキスト ボックス 5">
              <a:extLst>
                <a:ext uri="{FF2B5EF4-FFF2-40B4-BE49-F238E27FC236}">
                  <a16:creationId xmlns:a16="http://schemas.microsoft.com/office/drawing/2014/main" id="{707BE9D1-1B74-DFE9-0955-5FF784738FA4}"/>
                </a:ext>
              </a:extLst>
            </p:cNvPr>
            <p:cNvSpPr txBox="1"/>
            <p:nvPr/>
          </p:nvSpPr>
          <p:spPr>
            <a:xfrm>
              <a:off x="6660232" y="956769"/>
              <a:ext cx="1083096" cy="369332"/>
            </a:xfrm>
            <a:prstGeom prst="rect">
              <a:avLst/>
            </a:prstGeom>
            <a:noFill/>
          </p:spPr>
          <p:txBody>
            <a:bodyPr wrap="square" rtlCol="0">
              <a:spAutoFit/>
            </a:bodyPr>
            <a:lstStyle/>
            <a:p>
              <a:pPr algn="dist"/>
              <a:r>
                <a:rPr kumimoji="1" lang="ja-JP" altLang="en-US" dirty="0">
                  <a:solidFill>
                    <a:srgbClr val="FF0000"/>
                  </a:solidFill>
                </a:rPr>
                <a:t>せってい</a:t>
              </a:r>
              <a:endParaRPr kumimoji="1" lang="en-US" altLang="ja-JP" dirty="0">
                <a:solidFill>
                  <a:srgbClr val="FF0000"/>
                </a:solidFill>
              </a:endParaRPr>
            </a:p>
          </p:txBody>
        </p:sp>
        <p:sp>
          <p:nvSpPr>
            <p:cNvPr id="7" name="テキスト ボックス 6">
              <a:extLst>
                <a:ext uri="{FF2B5EF4-FFF2-40B4-BE49-F238E27FC236}">
                  <a16:creationId xmlns:a16="http://schemas.microsoft.com/office/drawing/2014/main" id="{A0E464D6-A708-962A-C1CD-2F042829EC97}"/>
                </a:ext>
              </a:extLst>
            </p:cNvPr>
            <p:cNvSpPr txBox="1"/>
            <p:nvPr/>
          </p:nvSpPr>
          <p:spPr>
            <a:xfrm>
              <a:off x="4355976" y="2348880"/>
              <a:ext cx="1296144" cy="369332"/>
            </a:xfrm>
            <a:prstGeom prst="rect">
              <a:avLst/>
            </a:prstGeom>
            <a:noFill/>
          </p:spPr>
          <p:txBody>
            <a:bodyPr wrap="square" rtlCol="0">
              <a:spAutoFit/>
            </a:bodyPr>
            <a:lstStyle/>
            <a:p>
              <a:pPr algn="dist"/>
              <a:r>
                <a:rPr kumimoji="1" lang="ja-JP" altLang="en-US" dirty="0"/>
                <a:t>ふてきせつ</a:t>
              </a:r>
              <a:endParaRPr kumimoji="1" lang="en-US" altLang="ja-JP" dirty="0"/>
            </a:p>
          </p:txBody>
        </p:sp>
        <p:sp>
          <p:nvSpPr>
            <p:cNvPr id="8" name="テキスト ボックス 7">
              <a:extLst>
                <a:ext uri="{FF2B5EF4-FFF2-40B4-BE49-F238E27FC236}">
                  <a16:creationId xmlns:a16="http://schemas.microsoft.com/office/drawing/2014/main" id="{97625B49-29FD-398D-10E3-3A06DC49FE09}"/>
                </a:ext>
              </a:extLst>
            </p:cNvPr>
            <p:cNvSpPr txBox="1"/>
            <p:nvPr/>
          </p:nvSpPr>
          <p:spPr>
            <a:xfrm>
              <a:off x="755576" y="3068960"/>
              <a:ext cx="792088" cy="369332"/>
            </a:xfrm>
            <a:prstGeom prst="rect">
              <a:avLst/>
            </a:prstGeom>
            <a:noFill/>
          </p:spPr>
          <p:txBody>
            <a:bodyPr wrap="square" rtlCol="0">
              <a:spAutoFit/>
            </a:bodyPr>
            <a:lstStyle/>
            <a:p>
              <a:pPr algn="dist"/>
              <a:r>
                <a:rPr kumimoji="1" lang="ja-JP" altLang="en-US" dirty="0"/>
                <a:t>りよう</a:t>
              </a:r>
              <a:endParaRPr kumimoji="1" lang="en-US" altLang="ja-JP" dirty="0"/>
            </a:p>
          </p:txBody>
        </p:sp>
        <p:sp>
          <p:nvSpPr>
            <p:cNvPr id="9" name="テキスト ボックス 8">
              <a:extLst>
                <a:ext uri="{FF2B5EF4-FFF2-40B4-BE49-F238E27FC236}">
                  <a16:creationId xmlns:a16="http://schemas.microsoft.com/office/drawing/2014/main" id="{8D21FB5E-CBFE-22EF-7A05-DB0748B7E4A2}"/>
                </a:ext>
              </a:extLst>
            </p:cNvPr>
            <p:cNvSpPr txBox="1"/>
            <p:nvPr/>
          </p:nvSpPr>
          <p:spPr>
            <a:xfrm>
              <a:off x="611560" y="3811748"/>
              <a:ext cx="1080120" cy="369332"/>
            </a:xfrm>
            <a:prstGeom prst="rect">
              <a:avLst/>
            </a:prstGeom>
            <a:noFill/>
          </p:spPr>
          <p:txBody>
            <a:bodyPr wrap="square" rtlCol="0">
              <a:spAutoFit/>
            </a:bodyPr>
            <a:lstStyle/>
            <a:p>
              <a:pPr algn="dist"/>
              <a:r>
                <a:rPr kumimoji="1" lang="ja-JP" altLang="en-US" dirty="0"/>
                <a:t>ねんれい</a:t>
              </a:r>
              <a:endParaRPr kumimoji="1" lang="en-US" altLang="ja-JP" dirty="0"/>
            </a:p>
          </p:txBody>
        </p:sp>
        <p:sp>
          <p:nvSpPr>
            <p:cNvPr id="10" name="テキスト ボックス 9">
              <a:extLst>
                <a:ext uri="{FF2B5EF4-FFF2-40B4-BE49-F238E27FC236}">
                  <a16:creationId xmlns:a16="http://schemas.microsoft.com/office/drawing/2014/main" id="{07C8BD51-C0FA-F369-C1C6-B440D149BFAA}"/>
                </a:ext>
              </a:extLst>
            </p:cNvPr>
            <p:cNvSpPr txBox="1"/>
            <p:nvPr/>
          </p:nvSpPr>
          <p:spPr>
            <a:xfrm>
              <a:off x="8363227" y="3811748"/>
              <a:ext cx="648767" cy="369332"/>
            </a:xfrm>
            <a:prstGeom prst="rect">
              <a:avLst/>
            </a:prstGeom>
            <a:noFill/>
          </p:spPr>
          <p:txBody>
            <a:bodyPr wrap="square" rtlCol="0">
              <a:spAutoFit/>
            </a:bodyPr>
            <a:lstStyle/>
            <a:p>
              <a:pPr algn="dist"/>
              <a:r>
                <a:rPr kumimoji="1" lang="ja-JP" altLang="en-US" dirty="0"/>
                <a:t>いえ</a:t>
              </a:r>
              <a:endParaRPr kumimoji="1" lang="en-US" altLang="ja-JP" dirty="0"/>
            </a:p>
          </p:txBody>
        </p:sp>
        <p:sp>
          <p:nvSpPr>
            <p:cNvPr id="11" name="テキスト ボックス 10">
              <a:extLst>
                <a:ext uri="{FF2B5EF4-FFF2-40B4-BE49-F238E27FC236}">
                  <a16:creationId xmlns:a16="http://schemas.microsoft.com/office/drawing/2014/main" id="{B8DB44B4-B368-2DBC-1BCA-AA41A9A09A2A}"/>
                </a:ext>
              </a:extLst>
            </p:cNvPr>
            <p:cNvSpPr txBox="1"/>
            <p:nvPr/>
          </p:nvSpPr>
          <p:spPr>
            <a:xfrm>
              <a:off x="683568" y="4581128"/>
              <a:ext cx="595942" cy="369332"/>
            </a:xfrm>
            <a:prstGeom prst="rect">
              <a:avLst/>
            </a:prstGeom>
            <a:noFill/>
          </p:spPr>
          <p:txBody>
            <a:bodyPr wrap="square" rtlCol="0">
              <a:spAutoFit/>
            </a:bodyPr>
            <a:lstStyle/>
            <a:p>
              <a:pPr algn="dist"/>
              <a:r>
                <a:rPr kumimoji="1" lang="ja-JP" altLang="en-US" dirty="0"/>
                <a:t>ひと</a:t>
              </a:r>
              <a:endParaRPr kumimoji="1" lang="en-US" altLang="ja-JP" dirty="0"/>
            </a:p>
          </p:txBody>
        </p:sp>
        <p:sp>
          <p:nvSpPr>
            <p:cNvPr id="12" name="テキスト ボックス 11">
              <a:extLst>
                <a:ext uri="{FF2B5EF4-FFF2-40B4-BE49-F238E27FC236}">
                  <a16:creationId xmlns:a16="http://schemas.microsoft.com/office/drawing/2014/main" id="{324A0FDA-10DD-90DB-D309-0BC3336A8F8A}"/>
                </a:ext>
              </a:extLst>
            </p:cNvPr>
            <p:cNvSpPr txBox="1"/>
            <p:nvPr/>
          </p:nvSpPr>
          <p:spPr>
            <a:xfrm>
              <a:off x="1433701" y="4554536"/>
              <a:ext cx="1080120" cy="369332"/>
            </a:xfrm>
            <a:prstGeom prst="rect">
              <a:avLst/>
            </a:prstGeom>
            <a:noFill/>
          </p:spPr>
          <p:txBody>
            <a:bodyPr wrap="square" rtlCol="0">
              <a:spAutoFit/>
            </a:bodyPr>
            <a:lstStyle/>
            <a:p>
              <a:pPr algn="dist"/>
              <a:r>
                <a:rPr kumimoji="1" lang="ja-JP" altLang="en-US" dirty="0"/>
                <a:t>そうだん</a:t>
              </a:r>
              <a:endParaRPr kumimoji="1" lang="en-US" altLang="ja-JP" dirty="0"/>
            </a:p>
          </p:txBody>
        </p:sp>
        <p:sp>
          <p:nvSpPr>
            <p:cNvPr id="13" name="テキスト ボックス 12">
              <a:extLst>
                <a:ext uri="{FF2B5EF4-FFF2-40B4-BE49-F238E27FC236}">
                  <a16:creationId xmlns:a16="http://schemas.microsoft.com/office/drawing/2014/main" id="{36EE248E-B8B5-FC4A-B7BB-CCA7CCDCC49D}"/>
                </a:ext>
              </a:extLst>
            </p:cNvPr>
            <p:cNvSpPr txBox="1"/>
            <p:nvPr/>
          </p:nvSpPr>
          <p:spPr>
            <a:xfrm>
              <a:off x="3059832" y="4537755"/>
              <a:ext cx="1080119" cy="369332"/>
            </a:xfrm>
            <a:prstGeom prst="rect">
              <a:avLst/>
            </a:prstGeom>
            <a:noFill/>
          </p:spPr>
          <p:txBody>
            <a:bodyPr wrap="square" rtlCol="0">
              <a:spAutoFit/>
            </a:bodyPr>
            <a:lstStyle/>
            <a:p>
              <a:pPr algn="dist"/>
              <a:r>
                <a:rPr kumimoji="1" lang="ja-JP" altLang="en-US" dirty="0"/>
                <a:t>せってい</a:t>
              </a:r>
              <a:endParaRPr kumimoji="1" lang="en-US" altLang="ja-JP" dirty="0"/>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animEffect transition="in" filter="fade">
                                      <p:cBhvr>
                                        <p:cTn id="7" dur="500"/>
                                        <p:tgtEl>
                                          <p:spTgt spid="16">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6">
                                            <p:txEl>
                                              <p:pRg st="2" end="2"/>
                                            </p:txEl>
                                          </p:spTgt>
                                        </p:tgtEl>
                                        <p:attrNameLst>
                                          <p:attrName>style.visibility</p:attrName>
                                        </p:attrNameLst>
                                      </p:cBhvr>
                                      <p:to>
                                        <p:strVal val="visible"/>
                                      </p:to>
                                    </p:set>
                                    <p:animEffect transition="in" filter="fade">
                                      <p:cBhvr>
                                        <p:cTn id="10" dur="500"/>
                                        <p:tgtEl>
                                          <p:spTgt spid="16">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animEffect transition="in" filter="fade">
                                      <p:cBhvr>
                                        <p:cTn id="13" dur="500"/>
                                        <p:tgtEl>
                                          <p:spTgt spid="16">
                                            <p:txEl>
                                              <p:pRg st="3" end="3"/>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gtEl>
                                        <p:attrNameLst>
                                          <p:attrName>style.visibility</p:attrName>
                                        </p:attrNameLst>
                                      </p:cBhvr>
                                      <p:to>
                                        <p:strVal val="visible"/>
                                      </p:to>
                                    </p:set>
                                    <p:animEffect transition="in" filter="fade">
                                      <p:cBhvr>
                                        <p:cTn id="16"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grpSp>
        <p:nvGrpSpPr>
          <p:cNvPr id="13315" name="正方形/長方形 2"/>
          <p:cNvGrpSpPr>
            <a:grpSpLocks/>
          </p:cNvGrpSpPr>
          <p:nvPr/>
        </p:nvGrpSpPr>
        <p:grpSpPr bwMode="auto">
          <a:xfrm>
            <a:off x="-30163" y="-30163"/>
            <a:ext cx="9240838" cy="912066"/>
            <a:chOff x="-19" y="-19"/>
            <a:chExt cx="5821" cy="960"/>
          </a:xfrm>
        </p:grpSpPr>
        <p:pic>
          <p:nvPicPr>
            <p:cNvPr id="13317" name="正方形/長方形 2"/>
            <p:cNvPicPr preferRelativeResize="0">
              <a:picLocks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36"/>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28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⑤有害サイトでトラブルにあわないために</a:t>
              </a:r>
            </a:p>
          </p:txBody>
        </p:sp>
      </p:grpSp>
      <p:sp>
        <p:nvSpPr>
          <p:cNvPr id="16" name="テキスト ボックス 4"/>
          <p:cNvSpPr>
            <a:spLocks noChangeArrowheads="1"/>
          </p:cNvSpPr>
          <p:nvPr/>
        </p:nvSpPr>
        <p:spPr bwMode="auto">
          <a:xfrm>
            <a:off x="250825" y="1151905"/>
            <a:ext cx="8785225" cy="501339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marL="808038" indent="-808038" eaLnBrk="1" hangingPunct="1">
              <a:spcBef>
                <a:spcPts val="0"/>
              </a:spcBef>
              <a:spcAft>
                <a:spcPts val="0"/>
              </a:spcAft>
              <a:buSzPct val="100000"/>
              <a:defRPr/>
            </a:pPr>
            <a:r>
              <a:rPr lang="ja-JP" altLang="en-US" sz="32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２．危険を判断できるようになりましょう</a:t>
            </a:r>
            <a:endParaRPr lang="en-US" altLang="ja-JP" sz="32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lnSpc>
                <a:spcPct val="150000"/>
              </a:lnSpc>
              <a:spcBef>
                <a:spcPts val="0"/>
              </a:spcBef>
              <a:spcAft>
                <a:spcPts val="0"/>
              </a:spcAft>
              <a:buSzPct val="100000"/>
              <a:defRPr/>
            </a:pPr>
            <a:endParaRPr lang="en-US" altLang="ja-JP" sz="16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lnSpc>
                <a:spcPct val="150000"/>
              </a:lnSpc>
              <a:spcBef>
                <a:spcPts val="0"/>
              </a:spcBef>
              <a:spcAft>
                <a:spcPts val="0"/>
              </a:spcAft>
              <a:buSzPct val="100000"/>
              <a:defRPr/>
            </a:pPr>
            <a:r>
              <a:rPr lang="ja-JP" altLang="en-US"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フィルタリングがなくても、自分で「良い」、「悪い」を判断できるようにしましょう。</a:t>
            </a:r>
            <a:endParaRPr lang="en-US" altLang="ja-JP"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lnSpc>
                <a:spcPct val="150000"/>
              </a:lnSpc>
              <a:spcBef>
                <a:spcPts val="0"/>
              </a:spcBef>
              <a:spcAft>
                <a:spcPts val="0"/>
              </a:spcAft>
              <a:buSzPct val="100000"/>
              <a:defRPr/>
            </a:pPr>
            <a:r>
              <a:rPr lang="ja-JP" altLang="en-US"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そのために、正しい使い方やルール（情報モラル）を学びましょう。</a:t>
            </a:r>
            <a:endParaRPr lang="en-US" altLang="ja-JP"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0"/>
              </a:spcBef>
              <a:spcAft>
                <a:spcPts val="0"/>
              </a:spcAft>
              <a:buSzPct val="100000"/>
              <a:defRPr/>
            </a:pPr>
            <a:endParaRPr lang="ja-JP" altLang="en-US" sz="3600" dirty="0">
              <a:effectLst>
                <a:outerShdw blurRad="38100" dist="38100" dir="2700000" algn="tl">
                  <a:srgbClr val="C0C0C0"/>
                </a:outerShdw>
              </a:effectLst>
              <a:latin typeface="A-OTF 新ゴ Pro L" pitchFamily="34" charset="-128"/>
              <a:ea typeface="A-OTF 新ゴ Pro L" pitchFamily="34" charset="-128"/>
            </a:endParaRPr>
          </a:p>
        </p:txBody>
      </p:sp>
      <p:sp>
        <p:nvSpPr>
          <p:cNvPr id="2" name="テキスト ボックス 1">
            <a:extLst>
              <a:ext uri="{FF2B5EF4-FFF2-40B4-BE49-F238E27FC236}">
                <a16:creationId xmlns:a16="http://schemas.microsoft.com/office/drawing/2014/main" id="{9120949B-4D31-2086-BE18-E94610D60FED}"/>
              </a:ext>
            </a:extLst>
          </p:cNvPr>
          <p:cNvSpPr txBox="1"/>
          <p:nvPr/>
        </p:nvSpPr>
        <p:spPr>
          <a:xfrm>
            <a:off x="323528" y="0"/>
            <a:ext cx="955982" cy="338554"/>
          </a:xfrm>
          <a:prstGeom prst="rect">
            <a:avLst/>
          </a:prstGeom>
          <a:noFill/>
        </p:spPr>
        <p:txBody>
          <a:bodyPr wrap="square" rtlCol="0">
            <a:spAutoFit/>
          </a:bodyPr>
          <a:lstStyle/>
          <a:p>
            <a:pPr algn="dist"/>
            <a:r>
              <a:rPr kumimoji="1" lang="ja-JP" altLang="en-US" sz="1600" b="1" dirty="0">
                <a:solidFill>
                  <a:schemeClr val="bg1"/>
                </a:solidFill>
              </a:rPr>
              <a:t>ゆうがい</a:t>
            </a:r>
            <a:endParaRPr kumimoji="1" lang="en-US" altLang="ja-JP" sz="1600" b="1" dirty="0">
              <a:solidFill>
                <a:schemeClr val="bg1"/>
              </a:solidFill>
            </a:endParaRPr>
          </a:p>
        </p:txBody>
      </p:sp>
      <p:grpSp>
        <p:nvGrpSpPr>
          <p:cNvPr id="14" name="グループ化 13">
            <a:extLst>
              <a:ext uri="{FF2B5EF4-FFF2-40B4-BE49-F238E27FC236}">
                <a16:creationId xmlns:a16="http://schemas.microsoft.com/office/drawing/2014/main" id="{16F1EC11-CF36-4EE8-F620-43D044F9D224}"/>
              </a:ext>
            </a:extLst>
          </p:cNvPr>
          <p:cNvGrpSpPr/>
          <p:nvPr/>
        </p:nvGrpSpPr>
        <p:grpSpPr>
          <a:xfrm>
            <a:off x="683568" y="967239"/>
            <a:ext cx="7910641" cy="3551173"/>
            <a:chOff x="683568" y="967239"/>
            <a:chExt cx="7910641" cy="3551173"/>
          </a:xfrm>
        </p:grpSpPr>
        <p:sp>
          <p:nvSpPr>
            <p:cNvPr id="3" name="テキスト ボックス 2">
              <a:extLst>
                <a:ext uri="{FF2B5EF4-FFF2-40B4-BE49-F238E27FC236}">
                  <a16:creationId xmlns:a16="http://schemas.microsoft.com/office/drawing/2014/main" id="{D61F1ED5-2E47-D5A3-CABF-E68249A0F364}"/>
                </a:ext>
              </a:extLst>
            </p:cNvPr>
            <p:cNvSpPr txBox="1"/>
            <p:nvPr/>
          </p:nvSpPr>
          <p:spPr>
            <a:xfrm>
              <a:off x="1115616" y="980728"/>
              <a:ext cx="864096" cy="369332"/>
            </a:xfrm>
            <a:prstGeom prst="rect">
              <a:avLst/>
            </a:prstGeom>
            <a:noFill/>
          </p:spPr>
          <p:txBody>
            <a:bodyPr wrap="square" rtlCol="0">
              <a:spAutoFit/>
            </a:bodyPr>
            <a:lstStyle/>
            <a:p>
              <a:pPr algn="dist"/>
              <a:r>
                <a:rPr kumimoji="1" lang="ja-JP" altLang="en-US" dirty="0">
                  <a:solidFill>
                    <a:srgbClr val="FF0000"/>
                  </a:solidFill>
                </a:rPr>
                <a:t>きけん</a:t>
              </a:r>
              <a:endParaRPr kumimoji="1" lang="en-US" altLang="ja-JP" dirty="0">
                <a:solidFill>
                  <a:srgbClr val="FF0000"/>
                </a:solidFill>
              </a:endParaRPr>
            </a:p>
          </p:txBody>
        </p:sp>
        <p:sp>
          <p:nvSpPr>
            <p:cNvPr id="4" name="テキスト ボックス 3">
              <a:extLst>
                <a:ext uri="{FF2B5EF4-FFF2-40B4-BE49-F238E27FC236}">
                  <a16:creationId xmlns:a16="http://schemas.microsoft.com/office/drawing/2014/main" id="{837ED77A-3ACB-4BEF-71DA-926E7175DEFC}"/>
                </a:ext>
              </a:extLst>
            </p:cNvPr>
            <p:cNvSpPr txBox="1"/>
            <p:nvPr/>
          </p:nvSpPr>
          <p:spPr>
            <a:xfrm>
              <a:off x="2214148" y="967239"/>
              <a:ext cx="1091848" cy="369332"/>
            </a:xfrm>
            <a:prstGeom prst="rect">
              <a:avLst/>
            </a:prstGeom>
            <a:noFill/>
          </p:spPr>
          <p:txBody>
            <a:bodyPr wrap="square" rtlCol="0">
              <a:spAutoFit/>
            </a:bodyPr>
            <a:lstStyle/>
            <a:p>
              <a:pPr algn="dist"/>
              <a:r>
                <a:rPr kumimoji="1" lang="ja-JP" altLang="en-US" dirty="0">
                  <a:solidFill>
                    <a:srgbClr val="FF0000"/>
                  </a:solidFill>
                </a:rPr>
                <a:t>はんだん</a:t>
              </a:r>
              <a:endParaRPr kumimoji="1" lang="en-US" altLang="ja-JP" dirty="0">
                <a:solidFill>
                  <a:srgbClr val="FF0000"/>
                </a:solidFill>
              </a:endParaRPr>
            </a:p>
          </p:txBody>
        </p:sp>
        <p:sp>
          <p:nvSpPr>
            <p:cNvPr id="5" name="テキスト ボックス 4">
              <a:extLst>
                <a:ext uri="{FF2B5EF4-FFF2-40B4-BE49-F238E27FC236}">
                  <a16:creationId xmlns:a16="http://schemas.microsoft.com/office/drawing/2014/main" id="{5B61336E-BA61-1E48-C074-A1837142B056}"/>
                </a:ext>
              </a:extLst>
            </p:cNvPr>
            <p:cNvSpPr txBox="1"/>
            <p:nvPr/>
          </p:nvSpPr>
          <p:spPr>
            <a:xfrm>
              <a:off x="6012160" y="1938317"/>
              <a:ext cx="861120" cy="369332"/>
            </a:xfrm>
            <a:prstGeom prst="rect">
              <a:avLst/>
            </a:prstGeom>
            <a:noFill/>
          </p:spPr>
          <p:txBody>
            <a:bodyPr wrap="square" rtlCol="0">
              <a:spAutoFit/>
            </a:bodyPr>
            <a:lstStyle/>
            <a:p>
              <a:pPr algn="dist"/>
              <a:r>
                <a:rPr kumimoji="1" lang="ja-JP" altLang="en-US" dirty="0"/>
                <a:t>じぶん</a:t>
              </a:r>
              <a:endParaRPr kumimoji="1" lang="en-US" altLang="ja-JP" dirty="0"/>
            </a:p>
          </p:txBody>
        </p:sp>
        <p:sp>
          <p:nvSpPr>
            <p:cNvPr id="6" name="テキスト ボックス 5">
              <a:extLst>
                <a:ext uri="{FF2B5EF4-FFF2-40B4-BE49-F238E27FC236}">
                  <a16:creationId xmlns:a16="http://schemas.microsoft.com/office/drawing/2014/main" id="{BC884B42-BD2B-16D3-A5A3-B6AF5E99779E}"/>
                </a:ext>
              </a:extLst>
            </p:cNvPr>
            <p:cNvSpPr txBox="1"/>
            <p:nvPr/>
          </p:nvSpPr>
          <p:spPr>
            <a:xfrm>
              <a:off x="7691712" y="1969095"/>
              <a:ext cx="333145" cy="369332"/>
            </a:xfrm>
            <a:prstGeom prst="rect">
              <a:avLst/>
            </a:prstGeom>
            <a:noFill/>
          </p:spPr>
          <p:txBody>
            <a:bodyPr wrap="square" rtlCol="0">
              <a:spAutoFit/>
            </a:bodyPr>
            <a:lstStyle/>
            <a:p>
              <a:pPr algn="dist"/>
              <a:r>
                <a:rPr kumimoji="1" lang="ja-JP" altLang="en-US" dirty="0"/>
                <a:t>よ</a:t>
              </a:r>
              <a:endParaRPr kumimoji="1" lang="en-US" altLang="ja-JP" dirty="0"/>
            </a:p>
          </p:txBody>
        </p:sp>
        <p:sp>
          <p:nvSpPr>
            <p:cNvPr id="7" name="テキスト ボックス 6">
              <a:extLst>
                <a:ext uri="{FF2B5EF4-FFF2-40B4-BE49-F238E27FC236}">
                  <a16:creationId xmlns:a16="http://schemas.microsoft.com/office/drawing/2014/main" id="{FDDDCCF0-C326-39B4-A5C9-55A5F23E121B}"/>
                </a:ext>
              </a:extLst>
            </p:cNvPr>
            <p:cNvSpPr txBox="1"/>
            <p:nvPr/>
          </p:nvSpPr>
          <p:spPr>
            <a:xfrm>
              <a:off x="683568" y="2697474"/>
              <a:ext cx="648072" cy="369332"/>
            </a:xfrm>
            <a:prstGeom prst="rect">
              <a:avLst/>
            </a:prstGeom>
            <a:noFill/>
          </p:spPr>
          <p:txBody>
            <a:bodyPr wrap="square" rtlCol="0">
              <a:spAutoFit/>
            </a:bodyPr>
            <a:lstStyle/>
            <a:p>
              <a:pPr algn="dist"/>
              <a:r>
                <a:rPr kumimoji="1" lang="ja-JP" altLang="en-US" dirty="0"/>
                <a:t>わる</a:t>
              </a:r>
              <a:endParaRPr kumimoji="1" lang="en-US" altLang="ja-JP" dirty="0"/>
            </a:p>
          </p:txBody>
        </p:sp>
        <p:sp>
          <p:nvSpPr>
            <p:cNvPr id="8" name="テキスト ボックス 7">
              <a:extLst>
                <a:ext uri="{FF2B5EF4-FFF2-40B4-BE49-F238E27FC236}">
                  <a16:creationId xmlns:a16="http://schemas.microsoft.com/office/drawing/2014/main" id="{6FA11BBC-2D8B-FEF1-4545-B0781F039CC6}"/>
                </a:ext>
              </a:extLst>
            </p:cNvPr>
            <p:cNvSpPr txBox="1"/>
            <p:nvPr/>
          </p:nvSpPr>
          <p:spPr>
            <a:xfrm>
              <a:off x="2237028" y="2697474"/>
              <a:ext cx="1091847" cy="369332"/>
            </a:xfrm>
            <a:prstGeom prst="rect">
              <a:avLst/>
            </a:prstGeom>
            <a:noFill/>
          </p:spPr>
          <p:txBody>
            <a:bodyPr wrap="square" rtlCol="0">
              <a:spAutoFit/>
            </a:bodyPr>
            <a:lstStyle/>
            <a:p>
              <a:pPr algn="dist"/>
              <a:r>
                <a:rPr kumimoji="1" lang="ja-JP" altLang="en-US" dirty="0"/>
                <a:t>はんだん</a:t>
              </a:r>
              <a:endParaRPr kumimoji="1" lang="en-US" altLang="ja-JP" dirty="0"/>
            </a:p>
          </p:txBody>
        </p:sp>
        <p:sp>
          <p:nvSpPr>
            <p:cNvPr id="9" name="テキスト ボックス 8">
              <a:extLst>
                <a:ext uri="{FF2B5EF4-FFF2-40B4-BE49-F238E27FC236}">
                  <a16:creationId xmlns:a16="http://schemas.microsoft.com/office/drawing/2014/main" id="{FAC1A9CF-24F1-348D-0575-F8D4244D50C5}"/>
                </a:ext>
              </a:extLst>
            </p:cNvPr>
            <p:cNvSpPr txBox="1"/>
            <p:nvPr/>
          </p:nvSpPr>
          <p:spPr>
            <a:xfrm>
              <a:off x="3083273" y="3421863"/>
              <a:ext cx="648072" cy="369332"/>
            </a:xfrm>
            <a:prstGeom prst="rect">
              <a:avLst/>
            </a:prstGeom>
            <a:noFill/>
          </p:spPr>
          <p:txBody>
            <a:bodyPr wrap="square" rtlCol="0">
              <a:spAutoFit/>
            </a:bodyPr>
            <a:lstStyle/>
            <a:p>
              <a:pPr algn="dist"/>
              <a:r>
                <a:rPr kumimoji="1" lang="ja-JP" altLang="en-US" dirty="0"/>
                <a:t>ただ</a:t>
              </a:r>
              <a:endParaRPr kumimoji="1" lang="en-US" altLang="ja-JP" dirty="0"/>
            </a:p>
          </p:txBody>
        </p:sp>
        <p:sp>
          <p:nvSpPr>
            <p:cNvPr id="10" name="テキスト ボックス 9">
              <a:extLst>
                <a:ext uri="{FF2B5EF4-FFF2-40B4-BE49-F238E27FC236}">
                  <a16:creationId xmlns:a16="http://schemas.microsoft.com/office/drawing/2014/main" id="{49081CA2-F6D5-9682-F5DA-956E0F75FC4A}"/>
                </a:ext>
              </a:extLst>
            </p:cNvPr>
            <p:cNvSpPr txBox="1"/>
            <p:nvPr/>
          </p:nvSpPr>
          <p:spPr>
            <a:xfrm>
              <a:off x="4266220" y="3397405"/>
              <a:ext cx="648072" cy="369332"/>
            </a:xfrm>
            <a:prstGeom prst="rect">
              <a:avLst/>
            </a:prstGeom>
            <a:noFill/>
          </p:spPr>
          <p:txBody>
            <a:bodyPr wrap="square" rtlCol="0">
              <a:spAutoFit/>
            </a:bodyPr>
            <a:lstStyle/>
            <a:p>
              <a:pPr algn="dist"/>
              <a:r>
                <a:rPr kumimoji="1" lang="ja-JP" altLang="en-US" dirty="0"/>
                <a:t>つか</a:t>
              </a:r>
              <a:endParaRPr kumimoji="1" lang="en-US" altLang="ja-JP" dirty="0"/>
            </a:p>
          </p:txBody>
        </p:sp>
        <p:sp>
          <p:nvSpPr>
            <p:cNvPr id="11" name="テキスト ボックス 10">
              <a:extLst>
                <a:ext uri="{FF2B5EF4-FFF2-40B4-BE49-F238E27FC236}">
                  <a16:creationId xmlns:a16="http://schemas.microsoft.com/office/drawing/2014/main" id="{648BB78A-2FA1-F313-A93A-DA402CACA00B}"/>
                </a:ext>
              </a:extLst>
            </p:cNvPr>
            <p:cNvSpPr txBox="1"/>
            <p:nvPr/>
          </p:nvSpPr>
          <p:spPr>
            <a:xfrm>
              <a:off x="5125131" y="3397405"/>
              <a:ext cx="648072" cy="369332"/>
            </a:xfrm>
            <a:prstGeom prst="rect">
              <a:avLst/>
            </a:prstGeom>
            <a:noFill/>
          </p:spPr>
          <p:txBody>
            <a:bodyPr wrap="square" rtlCol="0">
              <a:spAutoFit/>
            </a:bodyPr>
            <a:lstStyle/>
            <a:p>
              <a:pPr algn="dist"/>
              <a:r>
                <a:rPr kumimoji="1" lang="ja-JP" altLang="en-US" dirty="0"/>
                <a:t>かた</a:t>
              </a:r>
              <a:endParaRPr kumimoji="1" lang="en-US" altLang="ja-JP" dirty="0"/>
            </a:p>
          </p:txBody>
        </p:sp>
        <p:sp>
          <p:nvSpPr>
            <p:cNvPr id="12" name="テキスト ボックス 11">
              <a:extLst>
                <a:ext uri="{FF2B5EF4-FFF2-40B4-BE49-F238E27FC236}">
                  <a16:creationId xmlns:a16="http://schemas.microsoft.com/office/drawing/2014/main" id="{A0C6C09C-C66D-EEA9-95B0-DD3359067FF0}"/>
                </a:ext>
              </a:extLst>
            </p:cNvPr>
            <p:cNvSpPr txBox="1"/>
            <p:nvPr/>
          </p:nvSpPr>
          <p:spPr>
            <a:xfrm>
              <a:off x="7499687" y="3397405"/>
              <a:ext cx="1094522" cy="369332"/>
            </a:xfrm>
            <a:prstGeom prst="rect">
              <a:avLst/>
            </a:prstGeom>
            <a:noFill/>
          </p:spPr>
          <p:txBody>
            <a:bodyPr wrap="square" rtlCol="0">
              <a:spAutoFit/>
            </a:bodyPr>
            <a:lstStyle/>
            <a:p>
              <a:pPr algn="dist"/>
              <a:r>
                <a:rPr kumimoji="1" lang="ja-JP" altLang="en-US" dirty="0"/>
                <a:t>じょうほう</a:t>
              </a:r>
              <a:endParaRPr kumimoji="1" lang="en-US" altLang="ja-JP" dirty="0"/>
            </a:p>
          </p:txBody>
        </p:sp>
        <p:sp>
          <p:nvSpPr>
            <p:cNvPr id="13" name="テキスト ボックス 12">
              <a:extLst>
                <a:ext uri="{FF2B5EF4-FFF2-40B4-BE49-F238E27FC236}">
                  <a16:creationId xmlns:a16="http://schemas.microsoft.com/office/drawing/2014/main" id="{E3357A37-5BA9-7D5D-2188-C6BAC70E49F2}"/>
                </a:ext>
              </a:extLst>
            </p:cNvPr>
            <p:cNvSpPr txBox="1"/>
            <p:nvPr/>
          </p:nvSpPr>
          <p:spPr>
            <a:xfrm>
              <a:off x="1835696" y="4149080"/>
              <a:ext cx="651047" cy="369332"/>
            </a:xfrm>
            <a:prstGeom prst="rect">
              <a:avLst/>
            </a:prstGeom>
            <a:noFill/>
          </p:spPr>
          <p:txBody>
            <a:bodyPr wrap="square" rtlCol="0">
              <a:spAutoFit/>
            </a:bodyPr>
            <a:lstStyle/>
            <a:p>
              <a:pPr algn="dist"/>
              <a:r>
                <a:rPr kumimoji="1" lang="ja-JP" altLang="en-US" dirty="0"/>
                <a:t>まな</a:t>
              </a:r>
              <a:endParaRPr kumimoji="1" lang="en-US" altLang="ja-JP" dirty="0"/>
            </a:p>
          </p:txBody>
        </p:sp>
      </p:grpSp>
    </p:spTree>
    <p:extLst>
      <p:ext uri="{BB962C8B-B14F-4D97-AF65-F5344CB8AC3E}">
        <p14:creationId xmlns:p14="http://schemas.microsoft.com/office/powerpoint/2010/main" val="1109114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animEffect transition="in" filter="fade">
                                      <p:cBhvr>
                                        <p:cTn id="7" dur="500"/>
                                        <p:tgtEl>
                                          <p:spTgt spid="16">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6">
                                            <p:txEl>
                                              <p:pRg st="2" end="2"/>
                                            </p:txEl>
                                          </p:spTgt>
                                        </p:tgtEl>
                                        <p:attrNameLst>
                                          <p:attrName>style.visibility</p:attrName>
                                        </p:attrNameLst>
                                      </p:cBhvr>
                                      <p:to>
                                        <p:strVal val="visible"/>
                                      </p:to>
                                    </p:set>
                                    <p:animEffect transition="in" filter="fade">
                                      <p:cBhvr>
                                        <p:cTn id="10" dur="500"/>
                                        <p:tgtEl>
                                          <p:spTgt spid="16">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animEffect transition="in" filter="fade">
                                      <p:cBhvr>
                                        <p:cTn id="13" dur="500"/>
                                        <p:tgtEl>
                                          <p:spTgt spid="16">
                                            <p:txEl>
                                              <p:pRg st="3" end="3"/>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14"/>
                                        </p:tgtEl>
                                        <p:attrNameLst>
                                          <p:attrName>style.visibility</p:attrName>
                                        </p:attrNameLst>
                                      </p:cBhvr>
                                      <p:to>
                                        <p:strVal val="visible"/>
                                      </p:to>
                                    </p:set>
                                    <p:animEffect transition="in" filter="fade">
                                      <p:cBhvr>
                                        <p:cTn id="16"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pic>
        <p:nvPicPr>
          <p:cNvPr id="14339" name="正方形/長方形 2"/>
          <p:cNvPicPr preferRelativeResize="0">
            <a:picLocks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30163" y="-30163"/>
            <a:ext cx="9240838" cy="868363"/>
          </a:xfrm>
          <a:prstGeom prst="rect">
            <a:avLst/>
          </a:prstGeom>
          <a:solidFill>
            <a:srgbClr val="FFFFFF"/>
          </a:solidFill>
          <a:ln>
            <a:noFill/>
          </a:ln>
          <a:effectLst>
            <a:outerShdw dist="35921" dir="2700000" algn="ctr" rotWithShape="0">
              <a:schemeClr val="bg2"/>
            </a:outerShdw>
          </a:effectLst>
          <a:extLst>
            <a:ext uri="{91240B29-F687-4F45-9708-019B960494DF}">
              <a14:hiddenLine xmlns:a14="http://schemas.microsoft.com/office/drawing/2010/main" w="9525" algn="ctr">
                <a:solidFill>
                  <a:srgbClr val="000000"/>
                </a:solidFill>
                <a:miter lim="800000"/>
                <a:headEnd/>
                <a:tailEnd/>
              </a14:hiddenLine>
            </a:ext>
          </a:extLst>
        </p:spPr>
      </p:pic>
      <p:sp>
        <p:nvSpPr>
          <p:cNvPr id="89922" name="Rectangle 834"/>
          <p:cNvSpPr>
            <a:spLocks noChangeArrowheads="1"/>
          </p:cNvSpPr>
          <p:nvPr/>
        </p:nvSpPr>
        <p:spPr bwMode="auto">
          <a:xfrm>
            <a:off x="0" y="116632"/>
            <a:ext cx="9144000" cy="765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28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⑥注意してほしいポイント</a:t>
            </a:r>
          </a:p>
        </p:txBody>
      </p:sp>
      <p:sp>
        <p:nvSpPr>
          <p:cNvPr id="16" name="テキスト ボックス 4"/>
          <p:cNvSpPr>
            <a:spLocks noChangeArrowheads="1"/>
          </p:cNvSpPr>
          <p:nvPr/>
        </p:nvSpPr>
        <p:spPr bwMode="auto">
          <a:xfrm>
            <a:off x="395609" y="1124744"/>
            <a:ext cx="8424863" cy="302500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lnSpc>
                <a:spcPct val="150000"/>
              </a:lnSpc>
              <a:spcBef>
                <a:spcPts val="0"/>
              </a:spcBef>
              <a:spcAft>
                <a:spcPts val="0"/>
              </a:spcAft>
              <a:buSzPct val="100000"/>
              <a:defRPr/>
            </a:pPr>
            <a:r>
              <a:rPr lang="ja-JP" altLang="en-US" sz="32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１．有害サイトを利用すると、犯罪にまき込</a:t>
            </a:r>
            <a:endParaRPr lang="en-US" altLang="ja-JP" sz="32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lnSpc>
                <a:spcPct val="150000"/>
              </a:lnSpc>
              <a:spcBef>
                <a:spcPts val="0"/>
              </a:spcBef>
              <a:spcAft>
                <a:spcPts val="0"/>
              </a:spcAft>
              <a:buSzPct val="100000"/>
              <a:defRPr/>
            </a:pPr>
            <a:r>
              <a:rPr lang="ja-JP" altLang="en-US" sz="32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まれる可能性があります</a:t>
            </a:r>
            <a:endParaRPr lang="en-US" altLang="ja-JP" sz="32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0"/>
              </a:spcBef>
              <a:spcAft>
                <a:spcPts val="0"/>
              </a:spcAft>
              <a:buSzPct val="100000"/>
              <a:defRPr/>
            </a:pPr>
            <a:endParaRPr lang="en-US" altLang="ja-JP"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lnSpc>
                <a:spcPct val="150000"/>
              </a:lnSpc>
              <a:spcBef>
                <a:spcPts val="0"/>
              </a:spcBef>
              <a:spcAft>
                <a:spcPts val="0"/>
              </a:spcAft>
              <a:buSzPct val="100000"/>
              <a:defRPr/>
            </a:pPr>
            <a:r>
              <a:rPr lang="ja-JP" altLang="en-US"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ネット詐欺やわいせつ行為などの犯罪にまき込まれる可能性があります。自分の安全・安心のためにもフィルタリングを利用しましょう。</a:t>
            </a:r>
          </a:p>
        </p:txBody>
      </p:sp>
      <p:sp>
        <p:nvSpPr>
          <p:cNvPr id="3" name="フローチャート: 抜出し 2"/>
          <p:cNvSpPr/>
          <p:nvPr/>
        </p:nvSpPr>
        <p:spPr>
          <a:xfrm>
            <a:off x="6321425" y="66675"/>
            <a:ext cx="914400" cy="703263"/>
          </a:xfrm>
          <a:prstGeom prst="flowChartExtract">
            <a:avLst/>
          </a:prstGeom>
          <a:solidFill>
            <a:srgbClr val="FFFF00"/>
          </a:solid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buSzPct val="100000"/>
              <a:defRPr/>
            </a:pPr>
            <a:endParaRPr kumimoji="1" lang="ja-JP" altLang="en-US" sz="9600" dirty="0">
              <a:solidFill>
                <a:schemeClr val="tx1"/>
              </a:solidFill>
            </a:endParaRPr>
          </a:p>
        </p:txBody>
      </p:sp>
      <p:sp>
        <p:nvSpPr>
          <p:cNvPr id="14343" name="テキスト ボックス 3"/>
          <p:cNvSpPr txBox="1">
            <a:spLocks noChangeArrowheads="1"/>
          </p:cNvSpPr>
          <p:nvPr/>
        </p:nvSpPr>
        <p:spPr bwMode="auto">
          <a:xfrm>
            <a:off x="6435725" y="187325"/>
            <a:ext cx="800100" cy="550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pPr eaLnBrk="1" hangingPunct="1">
              <a:buSzPct val="100000"/>
            </a:pPr>
            <a:r>
              <a:rPr kumimoji="1" lang="ja-JP" altLang="en-US" sz="4000">
                <a:latin typeface="HGP創英角ｺﾞｼｯｸUB" panose="020B0900000000000000" pitchFamily="50" charset="-128"/>
                <a:ea typeface="HGP創英角ｺﾞｼｯｸUB" panose="020B0900000000000000" pitchFamily="50" charset="-128"/>
              </a:rPr>
              <a:t>！</a:t>
            </a:r>
          </a:p>
        </p:txBody>
      </p:sp>
      <p:sp>
        <p:nvSpPr>
          <p:cNvPr id="2" name="テキスト ボックス 1">
            <a:extLst>
              <a:ext uri="{FF2B5EF4-FFF2-40B4-BE49-F238E27FC236}">
                <a16:creationId xmlns:a16="http://schemas.microsoft.com/office/drawing/2014/main" id="{B513E869-BB59-D24D-D222-418CEAE3A80A}"/>
              </a:ext>
            </a:extLst>
          </p:cNvPr>
          <p:cNvSpPr txBox="1"/>
          <p:nvPr/>
        </p:nvSpPr>
        <p:spPr>
          <a:xfrm>
            <a:off x="298376" y="18048"/>
            <a:ext cx="914399" cy="338554"/>
          </a:xfrm>
          <a:prstGeom prst="rect">
            <a:avLst/>
          </a:prstGeom>
          <a:noFill/>
        </p:spPr>
        <p:txBody>
          <a:bodyPr wrap="square" rtlCol="0">
            <a:spAutoFit/>
          </a:bodyPr>
          <a:lstStyle/>
          <a:p>
            <a:pPr algn="dist"/>
            <a:r>
              <a:rPr kumimoji="1" lang="ja-JP" altLang="en-US" sz="1600" b="1" dirty="0">
                <a:solidFill>
                  <a:schemeClr val="bg1"/>
                </a:solidFill>
              </a:rPr>
              <a:t>ちゅうい</a:t>
            </a:r>
            <a:endParaRPr kumimoji="1" lang="en-US" altLang="ja-JP" sz="1600" b="1" dirty="0">
              <a:solidFill>
                <a:schemeClr val="bg1"/>
              </a:solidFill>
            </a:endParaRPr>
          </a:p>
        </p:txBody>
      </p:sp>
      <p:grpSp>
        <p:nvGrpSpPr>
          <p:cNvPr id="13" name="グループ化 12">
            <a:extLst>
              <a:ext uri="{FF2B5EF4-FFF2-40B4-BE49-F238E27FC236}">
                <a16:creationId xmlns:a16="http://schemas.microsoft.com/office/drawing/2014/main" id="{0FE3A423-8B1C-5F1E-B2D8-FA29D3AF008C}"/>
              </a:ext>
            </a:extLst>
          </p:cNvPr>
          <p:cNvGrpSpPr/>
          <p:nvPr/>
        </p:nvGrpSpPr>
        <p:grpSpPr>
          <a:xfrm>
            <a:off x="375658" y="1055759"/>
            <a:ext cx="8405709" cy="3590375"/>
            <a:chOff x="375658" y="1055759"/>
            <a:chExt cx="8405709" cy="3590375"/>
          </a:xfrm>
        </p:grpSpPr>
        <p:sp>
          <p:nvSpPr>
            <p:cNvPr id="12" name="テキスト ボックス 11">
              <a:extLst>
                <a:ext uri="{FF2B5EF4-FFF2-40B4-BE49-F238E27FC236}">
                  <a16:creationId xmlns:a16="http://schemas.microsoft.com/office/drawing/2014/main" id="{74144AFF-ECF6-A93A-4EEE-9EAC0D5EA0C4}"/>
                </a:ext>
              </a:extLst>
            </p:cNvPr>
            <p:cNvSpPr txBox="1"/>
            <p:nvPr/>
          </p:nvSpPr>
          <p:spPr>
            <a:xfrm>
              <a:off x="755576" y="3573016"/>
              <a:ext cx="714129" cy="369332"/>
            </a:xfrm>
            <a:prstGeom prst="rect">
              <a:avLst/>
            </a:prstGeom>
            <a:noFill/>
          </p:spPr>
          <p:txBody>
            <a:bodyPr wrap="square" rtlCol="0">
              <a:spAutoFit/>
            </a:bodyPr>
            <a:lstStyle/>
            <a:p>
              <a:pPr algn="dist"/>
              <a:r>
                <a:rPr kumimoji="1" lang="ja-JP" altLang="en-US" dirty="0"/>
                <a:t>こ</a:t>
              </a:r>
              <a:endParaRPr kumimoji="1" lang="en-US" altLang="ja-JP" dirty="0"/>
            </a:p>
          </p:txBody>
        </p:sp>
        <p:sp>
          <p:nvSpPr>
            <p:cNvPr id="4" name="テキスト ボックス 3">
              <a:extLst>
                <a:ext uri="{FF2B5EF4-FFF2-40B4-BE49-F238E27FC236}">
                  <a16:creationId xmlns:a16="http://schemas.microsoft.com/office/drawing/2014/main" id="{97C7B85F-FD07-ACB9-9319-51DFE5F98D6D}"/>
                </a:ext>
              </a:extLst>
            </p:cNvPr>
            <p:cNvSpPr txBox="1"/>
            <p:nvPr/>
          </p:nvSpPr>
          <p:spPr>
            <a:xfrm>
              <a:off x="1162466" y="1056937"/>
              <a:ext cx="1027568" cy="369332"/>
            </a:xfrm>
            <a:prstGeom prst="rect">
              <a:avLst/>
            </a:prstGeom>
            <a:noFill/>
          </p:spPr>
          <p:txBody>
            <a:bodyPr wrap="square" rtlCol="0">
              <a:spAutoFit/>
            </a:bodyPr>
            <a:lstStyle/>
            <a:p>
              <a:pPr algn="dist"/>
              <a:r>
                <a:rPr kumimoji="1" lang="ja-JP" altLang="en-US" dirty="0">
                  <a:solidFill>
                    <a:srgbClr val="FF0000"/>
                  </a:solidFill>
                </a:rPr>
                <a:t>ゆうがい</a:t>
              </a:r>
              <a:endParaRPr kumimoji="1" lang="en-US" altLang="ja-JP" dirty="0">
                <a:solidFill>
                  <a:srgbClr val="FF0000"/>
                </a:solidFill>
              </a:endParaRPr>
            </a:p>
          </p:txBody>
        </p:sp>
        <p:sp>
          <p:nvSpPr>
            <p:cNvPr id="5" name="テキスト ボックス 4">
              <a:extLst>
                <a:ext uri="{FF2B5EF4-FFF2-40B4-BE49-F238E27FC236}">
                  <a16:creationId xmlns:a16="http://schemas.microsoft.com/office/drawing/2014/main" id="{AA008B2D-8612-49B8-6820-95B4AE91FE4A}"/>
                </a:ext>
              </a:extLst>
            </p:cNvPr>
            <p:cNvSpPr txBox="1"/>
            <p:nvPr/>
          </p:nvSpPr>
          <p:spPr>
            <a:xfrm>
              <a:off x="3779912" y="1056937"/>
              <a:ext cx="792088" cy="369332"/>
            </a:xfrm>
            <a:prstGeom prst="rect">
              <a:avLst/>
            </a:prstGeom>
            <a:noFill/>
          </p:spPr>
          <p:txBody>
            <a:bodyPr wrap="square" rtlCol="0">
              <a:spAutoFit/>
            </a:bodyPr>
            <a:lstStyle/>
            <a:p>
              <a:pPr algn="dist"/>
              <a:r>
                <a:rPr kumimoji="1" lang="ja-JP" altLang="en-US" dirty="0">
                  <a:solidFill>
                    <a:srgbClr val="FF0000"/>
                  </a:solidFill>
                </a:rPr>
                <a:t>りよう</a:t>
              </a:r>
              <a:endParaRPr kumimoji="1" lang="en-US" altLang="ja-JP" dirty="0">
                <a:solidFill>
                  <a:srgbClr val="FF0000"/>
                </a:solidFill>
              </a:endParaRPr>
            </a:p>
          </p:txBody>
        </p:sp>
        <p:sp>
          <p:nvSpPr>
            <p:cNvPr id="6" name="テキスト ボックス 5">
              <a:extLst>
                <a:ext uri="{FF2B5EF4-FFF2-40B4-BE49-F238E27FC236}">
                  <a16:creationId xmlns:a16="http://schemas.microsoft.com/office/drawing/2014/main" id="{CEDBD943-4DF6-0435-A478-AF795F90E554}"/>
                </a:ext>
              </a:extLst>
            </p:cNvPr>
            <p:cNvSpPr txBox="1"/>
            <p:nvPr/>
          </p:nvSpPr>
          <p:spPr>
            <a:xfrm>
              <a:off x="6042337" y="1055759"/>
              <a:ext cx="1085822" cy="369332"/>
            </a:xfrm>
            <a:prstGeom prst="rect">
              <a:avLst/>
            </a:prstGeom>
            <a:noFill/>
          </p:spPr>
          <p:txBody>
            <a:bodyPr wrap="square" rtlCol="0">
              <a:spAutoFit/>
            </a:bodyPr>
            <a:lstStyle/>
            <a:p>
              <a:pPr algn="dist"/>
              <a:r>
                <a:rPr kumimoji="1" lang="ja-JP" altLang="en-US" dirty="0">
                  <a:solidFill>
                    <a:srgbClr val="FF0000"/>
                  </a:solidFill>
                </a:rPr>
                <a:t>はんざい</a:t>
              </a:r>
              <a:endParaRPr kumimoji="1" lang="en-US" altLang="ja-JP" dirty="0">
                <a:solidFill>
                  <a:srgbClr val="FF0000"/>
                </a:solidFill>
              </a:endParaRPr>
            </a:p>
          </p:txBody>
        </p:sp>
        <p:sp>
          <p:nvSpPr>
            <p:cNvPr id="7" name="テキスト ボックス 6">
              <a:extLst>
                <a:ext uri="{FF2B5EF4-FFF2-40B4-BE49-F238E27FC236}">
                  <a16:creationId xmlns:a16="http://schemas.microsoft.com/office/drawing/2014/main" id="{254F0C61-0B67-45D8-A4AB-D7CC9B1E43AA}"/>
                </a:ext>
              </a:extLst>
            </p:cNvPr>
            <p:cNvSpPr txBox="1"/>
            <p:nvPr/>
          </p:nvSpPr>
          <p:spPr>
            <a:xfrm>
              <a:off x="8067238" y="1065837"/>
              <a:ext cx="714129" cy="369332"/>
            </a:xfrm>
            <a:prstGeom prst="rect">
              <a:avLst/>
            </a:prstGeom>
            <a:noFill/>
          </p:spPr>
          <p:txBody>
            <a:bodyPr wrap="square" rtlCol="0">
              <a:spAutoFit/>
            </a:bodyPr>
            <a:lstStyle/>
            <a:p>
              <a:pPr algn="dist"/>
              <a:r>
                <a:rPr kumimoji="1" lang="ja-JP" altLang="en-US" dirty="0">
                  <a:solidFill>
                    <a:srgbClr val="FF0000"/>
                  </a:solidFill>
                </a:rPr>
                <a:t>こ</a:t>
              </a:r>
              <a:endParaRPr kumimoji="1" lang="en-US" altLang="ja-JP" dirty="0">
                <a:solidFill>
                  <a:srgbClr val="FF0000"/>
                </a:solidFill>
              </a:endParaRPr>
            </a:p>
          </p:txBody>
        </p:sp>
        <p:sp>
          <p:nvSpPr>
            <p:cNvPr id="8" name="テキスト ボックス 7">
              <a:extLst>
                <a:ext uri="{FF2B5EF4-FFF2-40B4-BE49-F238E27FC236}">
                  <a16:creationId xmlns:a16="http://schemas.microsoft.com/office/drawing/2014/main" id="{CE3EF91E-D87E-A774-CE41-A905CE32FBB4}"/>
                </a:ext>
              </a:extLst>
            </p:cNvPr>
            <p:cNvSpPr txBox="1"/>
            <p:nvPr/>
          </p:nvSpPr>
          <p:spPr>
            <a:xfrm>
              <a:off x="2051720" y="1794882"/>
              <a:ext cx="1296144" cy="369332"/>
            </a:xfrm>
            <a:prstGeom prst="rect">
              <a:avLst/>
            </a:prstGeom>
            <a:noFill/>
          </p:spPr>
          <p:txBody>
            <a:bodyPr wrap="square" rtlCol="0">
              <a:spAutoFit/>
            </a:bodyPr>
            <a:lstStyle/>
            <a:p>
              <a:pPr algn="dist"/>
              <a:r>
                <a:rPr kumimoji="1" lang="ja-JP" altLang="en-US" dirty="0">
                  <a:solidFill>
                    <a:srgbClr val="FF0000"/>
                  </a:solidFill>
                </a:rPr>
                <a:t>かのうせい</a:t>
              </a:r>
              <a:endParaRPr kumimoji="1" lang="en-US" altLang="ja-JP" dirty="0">
                <a:solidFill>
                  <a:srgbClr val="FF0000"/>
                </a:solidFill>
              </a:endParaRPr>
            </a:p>
          </p:txBody>
        </p:sp>
        <p:sp>
          <p:nvSpPr>
            <p:cNvPr id="9" name="テキスト ボックス 8">
              <a:extLst>
                <a:ext uri="{FF2B5EF4-FFF2-40B4-BE49-F238E27FC236}">
                  <a16:creationId xmlns:a16="http://schemas.microsoft.com/office/drawing/2014/main" id="{878382C4-0736-A041-6E27-BA7E12630C8C}"/>
                </a:ext>
              </a:extLst>
            </p:cNvPr>
            <p:cNvSpPr txBox="1"/>
            <p:nvPr/>
          </p:nvSpPr>
          <p:spPr>
            <a:xfrm>
              <a:off x="2096935" y="2787650"/>
              <a:ext cx="773666" cy="369332"/>
            </a:xfrm>
            <a:prstGeom prst="rect">
              <a:avLst/>
            </a:prstGeom>
            <a:noFill/>
          </p:spPr>
          <p:txBody>
            <a:bodyPr wrap="square" rtlCol="0">
              <a:spAutoFit/>
            </a:bodyPr>
            <a:lstStyle/>
            <a:p>
              <a:pPr algn="dist"/>
              <a:r>
                <a:rPr kumimoji="1" lang="ja-JP" altLang="en-US" dirty="0"/>
                <a:t>さ　ぎ</a:t>
              </a:r>
              <a:endParaRPr kumimoji="1" lang="en-US" altLang="ja-JP" dirty="0"/>
            </a:p>
          </p:txBody>
        </p:sp>
        <p:sp>
          <p:nvSpPr>
            <p:cNvPr id="10" name="テキスト ボックス 9">
              <a:extLst>
                <a:ext uri="{FF2B5EF4-FFF2-40B4-BE49-F238E27FC236}">
                  <a16:creationId xmlns:a16="http://schemas.microsoft.com/office/drawing/2014/main" id="{8CBF3CE7-1150-17F3-4159-9702C3768AA3}"/>
                </a:ext>
              </a:extLst>
            </p:cNvPr>
            <p:cNvSpPr txBox="1"/>
            <p:nvPr/>
          </p:nvSpPr>
          <p:spPr>
            <a:xfrm>
              <a:off x="4860032" y="2822158"/>
              <a:ext cx="864096" cy="369332"/>
            </a:xfrm>
            <a:prstGeom prst="rect">
              <a:avLst/>
            </a:prstGeom>
            <a:noFill/>
          </p:spPr>
          <p:txBody>
            <a:bodyPr wrap="square" rtlCol="0">
              <a:spAutoFit/>
            </a:bodyPr>
            <a:lstStyle/>
            <a:p>
              <a:pPr algn="dist"/>
              <a:r>
                <a:rPr kumimoji="1" lang="ja-JP" altLang="en-US" dirty="0"/>
                <a:t>こうい</a:t>
              </a:r>
              <a:endParaRPr kumimoji="1" lang="en-US" altLang="ja-JP" dirty="0"/>
            </a:p>
          </p:txBody>
        </p:sp>
        <p:sp>
          <p:nvSpPr>
            <p:cNvPr id="14" name="テキスト ボックス 13">
              <a:extLst>
                <a:ext uri="{FF2B5EF4-FFF2-40B4-BE49-F238E27FC236}">
                  <a16:creationId xmlns:a16="http://schemas.microsoft.com/office/drawing/2014/main" id="{6D7616C2-E13A-23E6-7565-F15AA5DC486F}"/>
                </a:ext>
              </a:extLst>
            </p:cNvPr>
            <p:cNvSpPr txBox="1"/>
            <p:nvPr/>
          </p:nvSpPr>
          <p:spPr>
            <a:xfrm>
              <a:off x="6164751" y="3524156"/>
              <a:ext cx="840994" cy="369332"/>
            </a:xfrm>
            <a:prstGeom prst="rect">
              <a:avLst/>
            </a:prstGeom>
            <a:noFill/>
          </p:spPr>
          <p:txBody>
            <a:bodyPr wrap="square" rtlCol="0">
              <a:spAutoFit/>
            </a:bodyPr>
            <a:lstStyle/>
            <a:p>
              <a:pPr algn="dist"/>
              <a:r>
                <a:rPr kumimoji="1" lang="ja-JP" altLang="en-US" dirty="0"/>
                <a:t>じぶん</a:t>
              </a:r>
              <a:endParaRPr kumimoji="1" lang="en-US" altLang="ja-JP" dirty="0"/>
            </a:p>
          </p:txBody>
        </p:sp>
        <p:sp>
          <p:nvSpPr>
            <p:cNvPr id="15" name="テキスト ボックス 14">
              <a:extLst>
                <a:ext uri="{FF2B5EF4-FFF2-40B4-BE49-F238E27FC236}">
                  <a16:creationId xmlns:a16="http://schemas.microsoft.com/office/drawing/2014/main" id="{6D9FABE4-00FC-A447-2300-4DB50362D290}"/>
                </a:ext>
              </a:extLst>
            </p:cNvPr>
            <p:cNvSpPr txBox="1"/>
            <p:nvPr/>
          </p:nvSpPr>
          <p:spPr>
            <a:xfrm>
              <a:off x="7235825" y="3522699"/>
              <a:ext cx="1085822" cy="369332"/>
            </a:xfrm>
            <a:prstGeom prst="rect">
              <a:avLst/>
            </a:prstGeom>
            <a:noFill/>
          </p:spPr>
          <p:txBody>
            <a:bodyPr wrap="square" rtlCol="0">
              <a:spAutoFit/>
            </a:bodyPr>
            <a:lstStyle/>
            <a:p>
              <a:pPr algn="dist"/>
              <a:r>
                <a:rPr kumimoji="1" lang="ja-JP" altLang="en-US" dirty="0"/>
                <a:t>あんぜん</a:t>
              </a:r>
              <a:endParaRPr kumimoji="1" lang="en-US" altLang="ja-JP" dirty="0"/>
            </a:p>
          </p:txBody>
        </p:sp>
        <p:sp>
          <p:nvSpPr>
            <p:cNvPr id="17" name="テキスト ボックス 16">
              <a:extLst>
                <a:ext uri="{FF2B5EF4-FFF2-40B4-BE49-F238E27FC236}">
                  <a16:creationId xmlns:a16="http://schemas.microsoft.com/office/drawing/2014/main" id="{3829FD58-3501-7116-C9EA-CB07ACA706A4}"/>
                </a:ext>
              </a:extLst>
            </p:cNvPr>
            <p:cNvSpPr txBox="1"/>
            <p:nvPr/>
          </p:nvSpPr>
          <p:spPr>
            <a:xfrm>
              <a:off x="375658" y="4262318"/>
              <a:ext cx="1079025" cy="369332"/>
            </a:xfrm>
            <a:prstGeom prst="rect">
              <a:avLst/>
            </a:prstGeom>
            <a:noFill/>
          </p:spPr>
          <p:txBody>
            <a:bodyPr wrap="square" rtlCol="0">
              <a:spAutoFit/>
            </a:bodyPr>
            <a:lstStyle/>
            <a:p>
              <a:pPr algn="dist"/>
              <a:r>
                <a:rPr kumimoji="1" lang="ja-JP" altLang="en-US" dirty="0"/>
                <a:t>あんしん</a:t>
              </a:r>
              <a:endParaRPr kumimoji="1" lang="en-US" altLang="ja-JP" dirty="0"/>
            </a:p>
          </p:txBody>
        </p:sp>
        <p:sp>
          <p:nvSpPr>
            <p:cNvPr id="18" name="テキスト ボックス 17">
              <a:extLst>
                <a:ext uri="{FF2B5EF4-FFF2-40B4-BE49-F238E27FC236}">
                  <a16:creationId xmlns:a16="http://schemas.microsoft.com/office/drawing/2014/main" id="{18ABEF15-6AAF-90D0-182D-C6F571EFC14D}"/>
                </a:ext>
              </a:extLst>
            </p:cNvPr>
            <p:cNvSpPr txBox="1"/>
            <p:nvPr/>
          </p:nvSpPr>
          <p:spPr>
            <a:xfrm>
              <a:off x="6635458" y="4276802"/>
              <a:ext cx="714129" cy="369332"/>
            </a:xfrm>
            <a:prstGeom prst="rect">
              <a:avLst/>
            </a:prstGeom>
            <a:noFill/>
          </p:spPr>
          <p:txBody>
            <a:bodyPr wrap="square" rtlCol="0">
              <a:spAutoFit/>
            </a:bodyPr>
            <a:lstStyle/>
            <a:p>
              <a:pPr algn="dist"/>
              <a:r>
                <a:rPr kumimoji="1" lang="ja-JP" altLang="en-US" dirty="0"/>
                <a:t>りよう</a:t>
              </a:r>
              <a:endParaRPr kumimoji="1" lang="en-US" altLang="ja-JP" dirty="0"/>
            </a:p>
          </p:txBody>
        </p:sp>
        <p:sp>
          <p:nvSpPr>
            <p:cNvPr id="19" name="テキスト ボックス 18">
              <a:extLst>
                <a:ext uri="{FF2B5EF4-FFF2-40B4-BE49-F238E27FC236}">
                  <a16:creationId xmlns:a16="http://schemas.microsoft.com/office/drawing/2014/main" id="{121C004E-849F-8EB1-19D4-FE45EA198860}"/>
                </a:ext>
              </a:extLst>
            </p:cNvPr>
            <p:cNvSpPr txBox="1"/>
            <p:nvPr/>
          </p:nvSpPr>
          <p:spPr>
            <a:xfrm>
              <a:off x="6835775" y="2787650"/>
              <a:ext cx="1085822" cy="369332"/>
            </a:xfrm>
            <a:prstGeom prst="rect">
              <a:avLst/>
            </a:prstGeom>
            <a:noFill/>
          </p:spPr>
          <p:txBody>
            <a:bodyPr wrap="square" rtlCol="0">
              <a:spAutoFit/>
            </a:bodyPr>
            <a:lstStyle/>
            <a:p>
              <a:pPr algn="dist"/>
              <a:r>
                <a:rPr kumimoji="1" lang="ja-JP" altLang="en-US" dirty="0"/>
                <a:t>はんざい</a:t>
              </a:r>
              <a:endParaRPr kumimoji="1" lang="en-US" altLang="ja-JP" dirty="0"/>
            </a:p>
          </p:txBody>
        </p:sp>
        <p:sp>
          <p:nvSpPr>
            <p:cNvPr id="20" name="テキスト ボックス 19">
              <a:extLst>
                <a:ext uri="{FF2B5EF4-FFF2-40B4-BE49-F238E27FC236}">
                  <a16:creationId xmlns:a16="http://schemas.microsoft.com/office/drawing/2014/main" id="{3A68088A-080C-1ACF-F37B-AFE89A8E4271}"/>
                </a:ext>
              </a:extLst>
            </p:cNvPr>
            <p:cNvSpPr txBox="1"/>
            <p:nvPr/>
          </p:nvSpPr>
          <p:spPr>
            <a:xfrm>
              <a:off x="2552800" y="3542238"/>
              <a:ext cx="1296144" cy="369332"/>
            </a:xfrm>
            <a:prstGeom prst="rect">
              <a:avLst/>
            </a:prstGeom>
            <a:noFill/>
          </p:spPr>
          <p:txBody>
            <a:bodyPr wrap="square" rtlCol="0">
              <a:spAutoFit/>
            </a:bodyPr>
            <a:lstStyle/>
            <a:p>
              <a:pPr algn="dist"/>
              <a:r>
                <a:rPr kumimoji="1" lang="ja-JP" altLang="en-US" dirty="0"/>
                <a:t>かのうせい</a:t>
              </a:r>
              <a:endParaRPr kumimoji="1" lang="en-US" altLang="ja-JP" dirty="0"/>
            </a:p>
          </p:txBody>
        </p:sp>
      </p:grpSp>
    </p:spTree>
    <p:extLst>
      <p:ext uri="{BB962C8B-B14F-4D97-AF65-F5344CB8AC3E}">
        <p14:creationId xmlns:p14="http://schemas.microsoft.com/office/powerpoint/2010/main" val="1988028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animEffect transition="in" filter="fade">
                                      <p:cBhvr>
                                        <p:cTn id="7" dur="500"/>
                                        <p:tgtEl>
                                          <p:spTgt spid="16">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6">
                                            <p:txEl>
                                              <p:pRg st="1" end="1"/>
                                            </p:txEl>
                                          </p:spTgt>
                                        </p:tgtEl>
                                        <p:attrNameLst>
                                          <p:attrName>style.visibility</p:attrName>
                                        </p:attrNameLst>
                                      </p:cBhvr>
                                      <p:to>
                                        <p:strVal val="visible"/>
                                      </p:to>
                                    </p:set>
                                    <p:animEffect transition="in" filter="fade">
                                      <p:cBhvr>
                                        <p:cTn id="10" dur="500"/>
                                        <p:tgtEl>
                                          <p:spTgt spid="16">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animEffect transition="in" filter="fade">
                                      <p:cBhvr>
                                        <p:cTn id="13" dur="500"/>
                                        <p:tgtEl>
                                          <p:spTgt spid="16">
                                            <p:txEl>
                                              <p:pRg st="3" end="3"/>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13"/>
                                        </p:tgtEl>
                                        <p:attrNameLst>
                                          <p:attrName>style.visibility</p:attrName>
                                        </p:attrNameLst>
                                      </p:cBhvr>
                                      <p:to>
                                        <p:strVal val="visible"/>
                                      </p:to>
                                    </p:set>
                                    <p:animEffect transition="in" filter="fade">
                                      <p:cBhvr>
                                        <p:cTn id="16"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pic>
        <p:nvPicPr>
          <p:cNvPr id="14339" name="正方形/長方形 2"/>
          <p:cNvPicPr preferRelativeResize="0">
            <a:picLocks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30163" y="-30163"/>
            <a:ext cx="9240838" cy="868363"/>
          </a:xfrm>
          <a:prstGeom prst="rect">
            <a:avLst/>
          </a:prstGeom>
          <a:solidFill>
            <a:srgbClr val="FFFFFF"/>
          </a:solidFill>
          <a:ln>
            <a:noFill/>
          </a:ln>
          <a:effectLst>
            <a:outerShdw dist="35921" dir="2700000" algn="ctr" rotWithShape="0">
              <a:schemeClr val="bg2"/>
            </a:outerShdw>
          </a:effectLst>
          <a:extLst>
            <a:ext uri="{91240B29-F687-4F45-9708-019B960494DF}">
              <a14:hiddenLine xmlns:a14="http://schemas.microsoft.com/office/drawing/2010/main" w="9525" algn="ctr">
                <a:solidFill>
                  <a:srgbClr val="000000"/>
                </a:solidFill>
                <a:miter lim="800000"/>
                <a:headEnd/>
                <a:tailEnd/>
              </a14:hiddenLine>
            </a:ext>
          </a:extLst>
        </p:spPr>
      </p:pic>
      <p:sp>
        <p:nvSpPr>
          <p:cNvPr id="89922" name="Rectangle 834"/>
          <p:cNvSpPr>
            <a:spLocks noChangeArrowheads="1"/>
          </p:cNvSpPr>
          <p:nvPr/>
        </p:nvSpPr>
        <p:spPr bwMode="auto">
          <a:xfrm>
            <a:off x="0" y="116632"/>
            <a:ext cx="9144000" cy="765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28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⑥注意してほしいポイント</a:t>
            </a:r>
          </a:p>
        </p:txBody>
      </p:sp>
      <p:sp>
        <p:nvSpPr>
          <p:cNvPr id="16" name="テキスト ボックス 4"/>
          <p:cNvSpPr>
            <a:spLocks noChangeArrowheads="1"/>
          </p:cNvSpPr>
          <p:nvPr/>
        </p:nvSpPr>
        <p:spPr bwMode="auto">
          <a:xfrm>
            <a:off x="395609" y="1268090"/>
            <a:ext cx="8424863" cy="360107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marL="808038" indent="-808038" eaLnBrk="1" hangingPunct="1">
              <a:spcBef>
                <a:spcPts val="0"/>
              </a:spcBef>
              <a:spcAft>
                <a:spcPts val="0"/>
              </a:spcAft>
              <a:buSzPct val="100000"/>
              <a:defRPr/>
            </a:pPr>
            <a:r>
              <a:rPr lang="ja-JP" altLang="en-US" sz="32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２．フィルタリングの設定は法律で決められています</a:t>
            </a:r>
            <a:endParaRPr lang="en-US" altLang="ja-JP" sz="32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0"/>
              </a:spcBef>
              <a:spcAft>
                <a:spcPts val="0"/>
              </a:spcAft>
              <a:buSzPct val="100000"/>
              <a:defRPr/>
            </a:pPr>
            <a:endParaRPr lang="en-US" altLang="ja-JP"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lnSpc>
                <a:spcPct val="150000"/>
              </a:lnSpc>
              <a:spcBef>
                <a:spcPts val="0"/>
              </a:spcBef>
              <a:spcAft>
                <a:spcPts val="0"/>
              </a:spcAft>
              <a:buSzPct val="100000"/>
              <a:defRPr/>
            </a:pPr>
            <a:r>
              <a:rPr lang="ja-JP" altLang="en-US"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a:t>
            </a:r>
            <a:r>
              <a:rPr lang="en-US" altLang="ja-JP"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a:t>
            </a:r>
            <a:r>
              <a:rPr lang="ja-JP" altLang="en-US"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青少年インターネット環境整備法</a:t>
            </a:r>
            <a:r>
              <a:rPr lang="en-US" altLang="ja-JP"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a:t>
            </a:r>
            <a:r>
              <a:rPr lang="ja-JP" altLang="en-US"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で、</a:t>
            </a:r>
            <a:r>
              <a:rPr lang="en-US" altLang="ja-JP"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18</a:t>
            </a:r>
            <a:r>
              <a:rPr lang="ja-JP" altLang="en-US"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歳未満の人は、フィルタリングを必ず設定しなければなりません。</a:t>
            </a:r>
            <a:endParaRPr lang="en-US" altLang="ja-JP"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p:txBody>
      </p:sp>
      <p:sp>
        <p:nvSpPr>
          <p:cNvPr id="3" name="フローチャート: 抜出し 2"/>
          <p:cNvSpPr/>
          <p:nvPr/>
        </p:nvSpPr>
        <p:spPr>
          <a:xfrm>
            <a:off x="6321425" y="66675"/>
            <a:ext cx="914400" cy="703263"/>
          </a:xfrm>
          <a:prstGeom prst="flowChartExtract">
            <a:avLst/>
          </a:prstGeom>
          <a:solidFill>
            <a:srgbClr val="FFFF00"/>
          </a:solid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buSzPct val="100000"/>
              <a:defRPr/>
            </a:pPr>
            <a:endParaRPr kumimoji="1" lang="ja-JP" altLang="en-US" sz="9600" dirty="0">
              <a:solidFill>
                <a:schemeClr val="tx1"/>
              </a:solidFill>
            </a:endParaRPr>
          </a:p>
        </p:txBody>
      </p:sp>
      <p:sp>
        <p:nvSpPr>
          <p:cNvPr id="14343" name="テキスト ボックス 3"/>
          <p:cNvSpPr txBox="1">
            <a:spLocks noChangeArrowheads="1"/>
          </p:cNvSpPr>
          <p:nvPr/>
        </p:nvSpPr>
        <p:spPr bwMode="auto">
          <a:xfrm>
            <a:off x="6435725" y="187325"/>
            <a:ext cx="800100" cy="550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pPr eaLnBrk="1" hangingPunct="1">
              <a:buSzPct val="100000"/>
            </a:pPr>
            <a:r>
              <a:rPr kumimoji="1" lang="ja-JP" altLang="en-US" sz="4000" dirty="0">
                <a:latin typeface="HGP創英角ｺﾞｼｯｸUB" panose="020B0900000000000000" pitchFamily="50" charset="-128"/>
                <a:ea typeface="HGP創英角ｺﾞｼｯｸUB" panose="020B0900000000000000" pitchFamily="50" charset="-128"/>
              </a:rPr>
              <a:t>！</a:t>
            </a:r>
          </a:p>
        </p:txBody>
      </p:sp>
      <p:sp>
        <p:nvSpPr>
          <p:cNvPr id="2" name="テキスト ボックス 1">
            <a:extLst>
              <a:ext uri="{FF2B5EF4-FFF2-40B4-BE49-F238E27FC236}">
                <a16:creationId xmlns:a16="http://schemas.microsoft.com/office/drawing/2014/main" id="{791931C5-564A-09C6-33EB-2D14A2C60CB0}"/>
              </a:ext>
            </a:extLst>
          </p:cNvPr>
          <p:cNvSpPr txBox="1"/>
          <p:nvPr/>
        </p:nvSpPr>
        <p:spPr>
          <a:xfrm>
            <a:off x="319222" y="0"/>
            <a:ext cx="914400" cy="338554"/>
          </a:xfrm>
          <a:prstGeom prst="rect">
            <a:avLst/>
          </a:prstGeom>
          <a:noFill/>
        </p:spPr>
        <p:txBody>
          <a:bodyPr wrap="square" rtlCol="0">
            <a:spAutoFit/>
          </a:bodyPr>
          <a:lstStyle/>
          <a:p>
            <a:pPr algn="dist"/>
            <a:r>
              <a:rPr kumimoji="1" lang="ja-JP" altLang="en-US" sz="1600" b="1" dirty="0">
                <a:solidFill>
                  <a:schemeClr val="bg1"/>
                </a:solidFill>
              </a:rPr>
              <a:t>ちゅうい</a:t>
            </a:r>
            <a:endParaRPr kumimoji="1" lang="en-US" altLang="ja-JP" sz="1600" b="1" dirty="0">
              <a:solidFill>
                <a:schemeClr val="bg1"/>
              </a:solidFill>
            </a:endParaRPr>
          </a:p>
        </p:txBody>
      </p:sp>
      <p:grpSp>
        <p:nvGrpSpPr>
          <p:cNvPr id="13" name="グループ化 12">
            <a:extLst>
              <a:ext uri="{FF2B5EF4-FFF2-40B4-BE49-F238E27FC236}">
                <a16:creationId xmlns:a16="http://schemas.microsoft.com/office/drawing/2014/main" id="{54A9E7ED-D2C7-2CDD-C646-3E545758A4A0}"/>
              </a:ext>
            </a:extLst>
          </p:cNvPr>
          <p:cNvGrpSpPr/>
          <p:nvPr/>
        </p:nvGrpSpPr>
        <p:grpSpPr>
          <a:xfrm>
            <a:off x="827584" y="1070930"/>
            <a:ext cx="7868395" cy="2507811"/>
            <a:chOff x="827584" y="1070930"/>
            <a:chExt cx="7868395" cy="2507811"/>
          </a:xfrm>
        </p:grpSpPr>
        <p:sp>
          <p:nvSpPr>
            <p:cNvPr id="4" name="テキスト ボックス 3">
              <a:extLst>
                <a:ext uri="{FF2B5EF4-FFF2-40B4-BE49-F238E27FC236}">
                  <a16:creationId xmlns:a16="http://schemas.microsoft.com/office/drawing/2014/main" id="{09937018-9A5D-0DF9-611B-1234DA18C6ED}"/>
                </a:ext>
              </a:extLst>
            </p:cNvPr>
            <p:cNvSpPr txBox="1"/>
            <p:nvPr/>
          </p:nvSpPr>
          <p:spPr>
            <a:xfrm>
              <a:off x="4427984" y="1078373"/>
              <a:ext cx="1026834" cy="369332"/>
            </a:xfrm>
            <a:prstGeom prst="rect">
              <a:avLst/>
            </a:prstGeom>
            <a:noFill/>
          </p:spPr>
          <p:txBody>
            <a:bodyPr wrap="square" rtlCol="0">
              <a:spAutoFit/>
            </a:bodyPr>
            <a:lstStyle/>
            <a:p>
              <a:pPr algn="dist"/>
              <a:r>
                <a:rPr kumimoji="1" lang="ja-JP" altLang="en-US" dirty="0">
                  <a:solidFill>
                    <a:srgbClr val="FF0000"/>
                  </a:solidFill>
                </a:rPr>
                <a:t>せってい</a:t>
              </a:r>
              <a:endParaRPr kumimoji="1" lang="en-US" altLang="ja-JP" dirty="0">
                <a:solidFill>
                  <a:srgbClr val="FF0000"/>
                </a:solidFill>
              </a:endParaRPr>
            </a:p>
          </p:txBody>
        </p:sp>
        <p:sp>
          <p:nvSpPr>
            <p:cNvPr id="5" name="テキスト ボックス 4">
              <a:extLst>
                <a:ext uri="{FF2B5EF4-FFF2-40B4-BE49-F238E27FC236}">
                  <a16:creationId xmlns:a16="http://schemas.microsoft.com/office/drawing/2014/main" id="{857A3D91-44CA-FE87-3686-E0EB0C29979D}"/>
                </a:ext>
              </a:extLst>
            </p:cNvPr>
            <p:cNvSpPr txBox="1"/>
            <p:nvPr/>
          </p:nvSpPr>
          <p:spPr>
            <a:xfrm>
              <a:off x="5652120" y="1070930"/>
              <a:ext cx="1026834" cy="369332"/>
            </a:xfrm>
            <a:prstGeom prst="rect">
              <a:avLst/>
            </a:prstGeom>
            <a:noFill/>
          </p:spPr>
          <p:txBody>
            <a:bodyPr wrap="square" rtlCol="0">
              <a:spAutoFit/>
            </a:bodyPr>
            <a:lstStyle/>
            <a:p>
              <a:pPr algn="dist"/>
              <a:r>
                <a:rPr kumimoji="1" lang="ja-JP" altLang="en-US" dirty="0">
                  <a:solidFill>
                    <a:srgbClr val="FF0000"/>
                  </a:solidFill>
                </a:rPr>
                <a:t>ほうりつ</a:t>
              </a:r>
              <a:endParaRPr kumimoji="1" lang="en-US" altLang="ja-JP" dirty="0">
                <a:solidFill>
                  <a:srgbClr val="FF0000"/>
                </a:solidFill>
              </a:endParaRPr>
            </a:p>
          </p:txBody>
        </p:sp>
        <p:sp>
          <p:nvSpPr>
            <p:cNvPr id="6" name="テキスト ボックス 5">
              <a:extLst>
                <a:ext uri="{FF2B5EF4-FFF2-40B4-BE49-F238E27FC236}">
                  <a16:creationId xmlns:a16="http://schemas.microsoft.com/office/drawing/2014/main" id="{9905E446-F070-0F56-66AF-9D02A7B2777F}"/>
                </a:ext>
              </a:extLst>
            </p:cNvPr>
            <p:cNvSpPr txBox="1"/>
            <p:nvPr/>
          </p:nvSpPr>
          <p:spPr>
            <a:xfrm>
              <a:off x="6768311" y="1070930"/>
              <a:ext cx="864096" cy="369332"/>
            </a:xfrm>
            <a:prstGeom prst="rect">
              <a:avLst/>
            </a:prstGeom>
            <a:noFill/>
          </p:spPr>
          <p:txBody>
            <a:bodyPr wrap="square" rtlCol="0">
              <a:spAutoFit/>
            </a:bodyPr>
            <a:lstStyle/>
            <a:p>
              <a:pPr algn="dist"/>
              <a:r>
                <a:rPr kumimoji="1" lang="ja-JP" altLang="en-US" dirty="0">
                  <a:solidFill>
                    <a:srgbClr val="FF0000"/>
                  </a:solidFill>
                </a:rPr>
                <a:t>き</a:t>
              </a:r>
              <a:endParaRPr kumimoji="1" lang="en-US" altLang="ja-JP" dirty="0">
                <a:solidFill>
                  <a:srgbClr val="FF0000"/>
                </a:solidFill>
              </a:endParaRPr>
            </a:p>
          </p:txBody>
        </p:sp>
        <p:sp>
          <p:nvSpPr>
            <p:cNvPr id="7" name="テキスト ボックス 6">
              <a:extLst>
                <a:ext uri="{FF2B5EF4-FFF2-40B4-BE49-F238E27FC236}">
                  <a16:creationId xmlns:a16="http://schemas.microsoft.com/office/drawing/2014/main" id="{13B17401-937D-D78E-75B6-B2B8A0AA6C26}"/>
                </a:ext>
              </a:extLst>
            </p:cNvPr>
            <p:cNvSpPr txBox="1"/>
            <p:nvPr/>
          </p:nvSpPr>
          <p:spPr>
            <a:xfrm>
              <a:off x="1043608" y="2449939"/>
              <a:ext cx="1636728" cy="369332"/>
            </a:xfrm>
            <a:prstGeom prst="rect">
              <a:avLst/>
            </a:prstGeom>
            <a:noFill/>
          </p:spPr>
          <p:txBody>
            <a:bodyPr wrap="square" rtlCol="0">
              <a:spAutoFit/>
            </a:bodyPr>
            <a:lstStyle/>
            <a:p>
              <a:pPr algn="dist"/>
              <a:r>
                <a:rPr kumimoji="1" lang="ja-JP" altLang="en-US" dirty="0"/>
                <a:t>せいしょうねん</a:t>
              </a:r>
              <a:endParaRPr kumimoji="1" lang="en-US" altLang="ja-JP" dirty="0"/>
            </a:p>
          </p:txBody>
        </p:sp>
        <p:sp>
          <p:nvSpPr>
            <p:cNvPr id="8" name="テキスト ボックス 7">
              <a:extLst>
                <a:ext uri="{FF2B5EF4-FFF2-40B4-BE49-F238E27FC236}">
                  <a16:creationId xmlns:a16="http://schemas.microsoft.com/office/drawing/2014/main" id="{106D0390-F24D-08B8-BA8A-17443C2E12BE}"/>
                </a:ext>
              </a:extLst>
            </p:cNvPr>
            <p:cNvSpPr txBox="1"/>
            <p:nvPr/>
          </p:nvSpPr>
          <p:spPr>
            <a:xfrm>
              <a:off x="5197027" y="2410249"/>
              <a:ext cx="2248796" cy="369332"/>
            </a:xfrm>
            <a:prstGeom prst="rect">
              <a:avLst/>
            </a:prstGeom>
            <a:noFill/>
          </p:spPr>
          <p:txBody>
            <a:bodyPr wrap="square" rtlCol="0">
              <a:spAutoFit/>
            </a:bodyPr>
            <a:lstStyle/>
            <a:p>
              <a:pPr algn="dist"/>
              <a:r>
                <a:rPr kumimoji="1" lang="ja-JP" altLang="en-US" dirty="0"/>
                <a:t>かんきょうせいびほう</a:t>
              </a:r>
              <a:endParaRPr kumimoji="1" lang="en-US" altLang="ja-JP" dirty="0"/>
            </a:p>
          </p:txBody>
        </p:sp>
        <p:sp>
          <p:nvSpPr>
            <p:cNvPr id="9" name="テキスト ボックス 8">
              <a:extLst>
                <a:ext uri="{FF2B5EF4-FFF2-40B4-BE49-F238E27FC236}">
                  <a16:creationId xmlns:a16="http://schemas.microsoft.com/office/drawing/2014/main" id="{DE32F11A-FC70-2A24-3EC3-952C06E3AF80}"/>
                </a:ext>
              </a:extLst>
            </p:cNvPr>
            <p:cNvSpPr txBox="1"/>
            <p:nvPr/>
          </p:nvSpPr>
          <p:spPr>
            <a:xfrm>
              <a:off x="827584" y="3196222"/>
              <a:ext cx="1335968" cy="369332"/>
            </a:xfrm>
            <a:prstGeom prst="rect">
              <a:avLst/>
            </a:prstGeom>
            <a:noFill/>
          </p:spPr>
          <p:txBody>
            <a:bodyPr wrap="square" rtlCol="0">
              <a:spAutoFit/>
            </a:bodyPr>
            <a:lstStyle/>
            <a:p>
              <a:pPr algn="dist"/>
              <a:r>
                <a:rPr kumimoji="1" lang="ja-JP" altLang="en-US" dirty="0"/>
                <a:t>さいみまん</a:t>
              </a:r>
              <a:endParaRPr kumimoji="1" lang="en-US" altLang="ja-JP" sz="1400" dirty="0"/>
            </a:p>
          </p:txBody>
        </p:sp>
        <p:sp>
          <p:nvSpPr>
            <p:cNvPr id="10" name="テキスト ボックス 9">
              <a:extLst>
                <a:ext uri="{FF2B5EF4-FFF2-40B4-BE49-F238E27FC236}">
                  <a16:creationId xmlns:a16="http://schemas.microsoft.com/office/drawing/2014/main" id="{2B6942A6-3157-57DB-7755-6F471E3E410D}"/>
                </a:ext>
              </a:extLst>
            </p:cNvPr>
            <p:cNvSpPr txBox="1"/>
            <p:nvPr/>
          </p:nvSpPr>
          <p:spPr>
            <a:xfrm>
              <a:off x="7632407" y="3196222"/>
              <a:ext cx="1063572" cy="369332"/>
            </a:xfrm>
            <a:prstGeom prst="rect">
              <a:avLst/>
            </a:prstGeom>
            <a:noFill/>
          </p:spPr>
          <p:txBody>
            <a:bodyPr wrap="square" rtlCol="0">
              <a:spAutoFit/>
            </a:bodyPr>
            <a:lstStyle/>
            <a:p>
              <a:pPr algn="dist"/>
              <a:r>
                <a:rPr kumimoji="1" lang="ja-JP" altLang="en-US" dirty="0"/>
                <a:t>せってい</a:t>
              </a:r>
              <a:endParaRPr kumimoji="1" lang="en-US" altLang="ja-JP" dirty="0"/>
            </a:p>
          </p:txBody>
        </p:sp>
        <p:sp>
          <p:nvSpPr>
            <p:cNvPr id="11" name="テキスト ボックス 10">
              <a:extLst>
                <a:ext uri="{FF2B5EF4-FFF2-40B4-BE49-F238E27FC236}">
                  <a16:creationId xmlns:a16="http://schemas.microsoft.com/office/drawing/2014/main" id="{4D0AF059-9DE8-B896-3F17-AC1E9B239F0A}"/>
                </a:ext>
              </a:extLst>
            </p:cNvPr>
            <p:cNvSpPr txBox="1"/>
            <p:nvPr/>
          </p:nvSpPr>
          <p:spPr>
            <a:xfrm>
              <a:off x="6768311" y="3196222"/>
              <a:ext cx="864096" cy="369332"/>
            </a:xfrm>
            <a:prstGeom prst="rect">
              <a:avLst/>
            </a:prstGeom>
            <a:noFill/>
          </p:spPr>
          <p:txBody>
            <a:bodyPr wrap="square" rtlCol="0">
              <a:spAutoFit/>
            </a:bodyPr>
            <a:lstStyle/>
            <a:p>
              <a:pPr algn="dist"/>
              <a:r>
                <a:rPr kumimoji="1" lang="ja-JP" altLang="en-US" dirty="0"/>
                <a:t>かなら</a:t>
              </a:r>
              <a:endParaRPr kumimoji="1" lang="en-US" altLang="ja-JP" dirty="0"/>
            </a:p>
          </p:txBody>
        </p:sp>
        <p:sp>
          <p:nvSpPr>
            <p:cNvPr id="12" name="テキスト ボックス 11">
              <a:extLst>
                <a:ext uri="{FF2B5EF4-FFF2-40B4-BE49-F238E27FC236}">
                  <a16:creationId xmlns:a16="http://schemas.microsoft.com/office/drawing/2014/main" id="{D860A104-0AF7-5386-5BF8-C51913907B48}"/>
                </a:ext>
              </a:extLst>
            </p:cNvPr>
            <p:cNvSpPr txBox="1"/>
            <p:nvPr/>
          </p:nvSpPr>
          <p:spPr>
            <a:xfrm>
              <a:off x="2387440" y="3209409"/>
              <a:ext cx="585792" cy="369332"/>
            </a:xfrm>
            <a:prstGeom prst="rect">
              <a:avLst/>
            </a:prstGeom>
            <a:noFill/>
          </p:spPr>
          <p:txBody>
            <a:bodyPr wrap="square" rtlCol="0">
              <a:spAutoFit/>
            </a:bodyPr>
            <a:lstStyle/>
            <a:p>
              <a:pPr algn="dist"/>
              <a:r>
                <a:rPr kumimoji="1" lang="ja-JP" altLang="en-US" dirty="0"/>
                <a:t>ひと</a:t>
              </a:r>
              <a:endParaRPr kumimoji="1" lang="en-US" altLang="ja-JP" dirty="0"/>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animEffect transition="in" filter="fade">
                                      <p:cBhvr>
                                        <p:cTn id="7" dur="500"/>
                                        <p:tgtEl>
                                          <p:spTgt spid="16">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6">
                                            <p:txEl>
                                              <p:pRg st="2" end="2"/>
                                            </p:txEl>
                                          </p:spTgt>
                                        </p:tgtEl>
                                        <p:attrNameLst>
                                          <p:attrName>style.visibility</p:attrName>
                                        </p:attrNameLst>
                                      </p:cBhvr>
                                      <p:to>
                                        <p:strVal val="visible"/>
                                      </p:to>
                                    </p:set>
                                    <p:animEffect transition="in" filter="fade">
                                      <p:cBhvr>
                                        <p:cTn id="10" dur="500"/>
                                        <p:tgtEl>
                                          <p:spTgt spid="16">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13"/>
                                        </p:tgtEl>
                                        <p:attrNameLst>
                                          <p:attrName>style.visibility</p:attrName>
                                        </p:attrNameLst>
                                      </p:cBhvr>
                                      <p:to>
                                        <p:strVal val="visible"/>
                                      </p:to>
                                    </p:set>
                                    <p:animEffect transition="in" filter="fade">
                                      <p:cBhvr>
                                        <p:cTn id="13"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AS_NET" val="4.0.30319.42000"/>
  <p:tag name="AS_OS" val="Microsoft Windows NT 6.2.9200.0"/>
  <p:tag name="AS_RELEASE_DATE" val="2017.10.11"/>
  <p:tag name="AS_TITLE" val="Aspose.Slides for .NET 3.5"/>
  <p:tag name="AS_VERSION" val="17.9.1"/>
</p:tagLst>
</file>

<file path=ppt/theme/theme1.xml><?xml version="1.0" encoding="utf-8"?>
<a:theme xmlns:a="http://schemas.openxmlformats.org/drawingml/2006/main" name="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2_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3.xml><?xml version="1.0" encoding="utf-8"?>
<a:theme xmlns:a="http://schemas.openxmlformats.org/drawingml/2006/main" name="3_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4.xml><?xml version="1.0" encoding="utf-8"?>
<a:theme xmlns:a="http://schemas.openxmlformats.org/drawingml/2006/main" name="4_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5.xml><?xml version="1.0" encoding="utf-8"?>
<a:theme xmlns:a="http://schemas.openxmlformats.org/drawingml/2006/main" name="5_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6.xml><?xml version="1.0" encoding="utf-8"?>
<a:theme xmlns:a="http://schemas.openxmlformats.org/drawingml/2006/main" name="6_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7.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816</TotalTime>
  <Words>552</Words>
  <Application>Microsoft Office PowerPoint</Application>
  <PresentationFormat>画面に合わせる (4:3)</PresentationFormat>
  <Paragraphs>144</Paragraphs>
  <Slides>9</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6</vt:i4>
      </vt:variant>
      <vt:variant>
        <vt:lpstr>スライド タイトル</vt:lpstr>
      </vt:variant>
      <vt:variant>
        <vt:i4>9</vt:i4>
      </vt:variant>
    </vt:vector>
  </HeadingPairs>
  <TitlesOfParts>
    <vt:vector size="23" baseType="lpstr">
      <vt:lpstr>A-OTF 新ゴ Pro L</vt:lpstr>
      <vt:lpstr>HGP創英角ｺﾞｼｯｸUB</vt:lpstr>
      <vt:lpstr>HGP創英角ﾎﾟｯﾌﾟ体</vt:lpstr>
      <vt:lpstr>ＭＳ Ｐゴシック</vt:lpstr>
      <vt:lpstr>ＭＳ ゴシック</vt:lpstr>
      <vt:lpstr>Arial</vt:lpstr>
      <vt:lpstr>Calibri</vt:lpstr>
      <vt:lpstr>Calibri Light</vt:lpstr>
      <vt:lpstr>レトロスペクト</vt:lpstr>
      <vt:lpstr>2_レトロスペクト</vt:lpstr>
      <vt:lpstr>3_レトロスペクト</vt:lpstr>
      <vt:lpstr>4_レトロスペクト</vt:lpstr>
      <vt:lpstr>5_レトロスペクト</vt:lpstr>
      <vt:lpstr>6_レトロスペクト</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
  <dc:creator>豊吉 利之</dc:creator>
  <cp:keywords/>
  <dc:description/>
  <cp:lastModifiedBy>児山 耕生</cp:lastModifiedBy>
  <cp:revision>78</cp:revision>
  <cp:lastPrinted>2024-03-07T05:53:40Z</cp:lastPrinted>
  <dcterms:created xsi:type="dcterms:W3CDTF">1601-01-01T00:00:00Z</dcterms:created>
  <dcterms:modified xsi:type="dcterms:W3CDTF">2024-03-14T01:13:57Z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TC024770329991</vt:lpwstr>
  </property>
  <property fmtid="{D5CDD505-2E9C-101B-9397-08002B2CF9AE}" pid="3" name="MSIP_Label_defa4170-0d19-0005-0004-bc88714345d2_Enabled">
    <vt:lpwstr>true</vt:lpwstr>
  </property>
  <property fmtid="{D5CDD505-2E9C-101B-9397-08002B2CF9AE}" pid="4" name="MSIP_Label_defa4170-0d19-0005-0004-bc88714345d2_SetDate">
    <vt:lpwstr>2024-02-29T05:05:06Z</vt:lpwstr>
  </property>
  <property fmtid="{D5CDD505-2E9C-101B-9397-08002B2CF9AE}" pid="5" name="MSIP_Label_defa4170-0d19-0005-0004-bc88714345d2_Method">
    <vt:lpwstr>Standard</vt:lpwstr>
  </property>
  <property fmtid="{D5CDD505-2E9C-101B-9397-08002B2CF9AE}" pid="6" name="MSIP_Label_defa4170-0d19-0005-0004-bc88714345d2_Name">
    <vt:lpwstr>defa4170-0d19-0005-0004-bc88714345d2</vt:lpwstr>
  </property>
  <property fmtid="{D5CDD505-2E9C-101B-9397-08002B2CF9AE}" pid="7" name="MSIP_Label_defa4170-0d19-0005-0004-bc88714345d2_SiteId">
    <vt:lpwstr>b3aceacd-ceff-4204-ad98-1574a3312f69</vt:lpwstr>
  </property>
  <property fmtid="{D5CDD505-2E9C-101B-9397-08002B2CF9AE}" pid="8" name="MSIP_Label_defa4170-0d19-0005-0004-bc88714345d2_ActionId">
    <vt:lpwstr>e75a4b0c-2f28-4435-8dd3-697e59931803</vt:lpwstr>
  </property>
  <property fmtid="{D5CDD505-2E9C-101B-9397-08002B2CF9AE}" pid="9" name="MSIP_Label_defa4170-0d19-0005-0004-bc88714345d2_ContentBits">
    <vt:lpwstr>0</vt:lpwstr>
  </property>
</Properties>
</file>