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 id="2147483888" r:id="rId2"/>
    <p:sldMasterId id="2147483889" r:id="rId3"/>
    <p:sldMasterId id="2147483890" r:id="rId4"/>
    <p:sldMasterId id="2147483891" r:id="rId5"/>
    <p:sldMasterId id="2147483892" r:id="rId6"/>
  </p:sldMasterIdLst>
  <p:notesMasterIdLst>
    <p:notesMasterId r:id="rId16"/>
  </p:notesMasterIdLst>
  <p:handoutMasterIdLst>
    <p:handoutMasterId r:id="rId17"/>
  </p:handoutMasterIdLst>
  <p:sldIdLst>
    <p:sldId id="448" r:id="rId7"/>
    <p:sldId id="502" r:id="rId8"/>
    <p:sldId id="503" r:id="rId9"/>
    <p:sldId id="497" r:id="rId10"/>
    <p:sldId id="498" r:id="rId11"/>
    <p:sldId id="500" r:id="rId12"/>
    <p:sldId id="504" r:id="rId13"/>
    <p:sldId id="505" r:id="rId14"/>
    <p:sldId id="499" r:id="rId15"/>
  </p:sldIdLst>
  <p:sldSz cx="9144000" cy="6858000" type="screen4x3"/>
  <p:notesSz cx="6807200" cy="9939338"/>
  <p:custDataLst>
    <p:tags r:id="rId18"/>
  </p:custDataLst>
  <p:defaultTex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48" userDrawn="1">
          <p15:clr>
            <a:srgbClr val="A4A3A4"/>
          </p15:clr>
        </p15:guide>
        <p15:guide id="2" pos="285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A8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63" d="100"/>
          <a:sy n="163" d="100"/>
        </p:scale>
        <p:origin x="1734" y="150"/>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958" y="96"/>
      </p:cViewPr>
      <p:guideLst>
        <p:guide orient="horz" pos="2348"/>
        <p:guide pos="285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529" cy="497524"/>
          </a:xfrm>
          <a:prstGeom prst="rect">
            <a:avLst/>
          </a:prstGeom>
        </p:spPr>
        <p:txBody>
          <a:bodyPr vert="horz" lIns="91559" tIns="45779" rIns="91559" bIns="45779"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441814"/>
            <a:ext cx="2950529" cy="497524"/>
          </a:xfrm>
          <a:prstGeom prst="rect">
            <a:avLst/>
          </a:prstGeom>
        </p:spPr>
        <p:txBody>
          <a:bodyPr vert="horz" lIns="91559" tIns="45779" rIns="91559" bIns="4577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082" y="9441814"/>
            <a:ext cx="2950529" cy="497524"/>
          </a:xfrm>
          <a:prstGeom prst="rect">
            <a:avLst/>
          </a:prstGeom>
        </p:spPr>
        <p:txBody>
          <a:bodyPr vert="horz" lIns="91559" tIns="45779" rIns="91559" bIns="45779" rtlCol="0" anchor="b"/>
          <a:lstStyle>
            <a:lvl1pPr algn="r">
              <a:defRPr sz="1200"/>
            </a:lvl1pPr>
          </a:lstStyle>
          <a:p>
            <a:fld id="{83E03C41-37B6-418C-8250-24F30C7B5CD3}" type="slidenum">
              <a:rPr kumimoji="1" lang="ja-JP" altLang="en-US" smtClean="0"/>
              <a:t>‹#›</a:t>
            </a:fld>
            <a:endParaRPr kumimoji="1" lang="ja-JP" altLang="en-US"/>
          </a:p>
        </p:txBody>
      </p:sp>
    </p:spTree>
    <p:extLst>
      <p:ext uri="{BB962C8B-B14F-4D97-AF65-F5344CB8AC3E}">
        <p14:creationId xmlns:p14="http://schemas.microsoft.com/office/powerpoint/2010/main" val="195887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574" name="ヘッダー プレースホルダ 1"/>
          <p:cNvSpPr>
            <a:spLocks noGrp="1" noChangeArrowheads="1"/>
          </p:cNvSpPr>
          <p:nvPr>
            <p:ph type="hdr" sz="quarter"/>
          </p:nvPr>
        </p:nvSpPr>
        <p:spPr bwMode="auto">
          <a:xfrm>
            <a:off x="1" y="0"/>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lvl1pP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5" name="日付プレースホルダ 2"/>
          <p:cNvSpPr>
            <a:spLocks noGrp="1" noChangeArrowheads="1"/>
          </p:cNvSpPr>
          <p:nvPr>
            <p:ph type="dt" idx="1"/>
          </p:nvPr>
        </p:nvSpPr>
        <p:spPr bwMode="auto">
          <a:xfrm>
            <a:off x="3855839" y="0"/>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lvl1pPr algn="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AF65F978-E4EC-4C64-93DF-EEB2291508E4}" type="datetime1">
              <a:rPr lang="ja-JP" altLang="en-US"/>
              <a:pPr>
                <a:defRPr/>
              </a:pPr>
              <a:t>2024/3/14</a:t>
            </a:fld>
            <a:endParaRPr lang="ja-JP" altLang="en-US"/>
          </a:p>
        </p:txBody>
      </p:sp>
      <p:sp>
        <p:nvSpPr>
          <p:cNvPr id="7172" name="スライド イメージ プレースホルダ 3"/>
          <p:cNvSpPr>
            <a:spLocks noGrp="1" noRot="1" noChangeAspect="1" noChangeArrowheads="1"/>
          </p:cNvSpPr>
          <p:nvPr>
            <p:ph type="sldImg" idx="2"/>
          </p:nvPr>
        </p:nvSpPr>
        <p:spPr bwMode="auto">
          <a:xfrm>
            <a:off x="919163" y="746125"/>
            <a:ext cx="4968875" cy="3727450"/>
          </a:xfrm>
          <a:prstGeom prst="rect">
            <a:avLst/>
          </a:prstGeom>
          <a:noFill/>
          <a:ln w="12700" algn="ctr">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47577" name="ノート プレースホルダ 4"/>
          <p:cNvSpPr>
            <a:spLocks noGrp="1" noChangeArrowheads="1"/>
          </p:cNvSpPr>
          <p:nvPr>
            <p:ph type="body" sz="quarter" idx="3"/>
          </p:nvPr>
        </p:nvSpPr>
        <p:spPr bwMode="auto">
          <a:xfrm>
            <a:off x="680721" y="4721186"/>
            <a:ext cx="5445760" cy="44727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p>
            <a:pPr lvl="0"/>
            <a:r>
              <a:rPr lang="ja-JP" altLang="ja-JP" noProof="0"/>
              <a:t>マスタ テキストの書式設定</a:t>
            </a:r>
          </a:p>
          <a:p>
            <a:pPr lvl="1"/>
            <a:r>
              <a:rPr lang="ja-JP" altLang="ja-JP" noProof="0"/>
              <a:t>第 2 レベル</a:t>
            </a:r>
          </a:p>
          <a:p>
            <a:pPr lvl="2"/>
            <a:r>
              <a:rPr lang="ja-JP" altLang="ja-JP" noProof="0"/>
              <a:t>第 3 レベル</a:t>
            </a:r>
          </a:p>
          <a:p>
            <a:pPr lvl="3"/>
            <a:r>
              <a:rPr lang="ja-JP" altLang="ja-JP" noProof="0"/>
              <a:t>第 4 レベル</a:t>
            </a:r>
          </a:p>
          <a:p>
            <a:pPr lvl="4"/>
            <a:r>
              <a:rPr lang="ja-JP" altLang="ja-JP" noProof="0"/>
              <a:t>第 5 レベル</a:t>
            </a:r>
          </a:p>
        </p:txBody>
      </p:sp>
      <p:sp>
        <p:nvSpPr>
          <p:cNvPr id="147578" name="フッター プレースホルダ 5"/>
          <p:cNvSpPr>
            <a:spLocks noGrp="1" noChangeArrowheads="1"/>
          </p:cNvSpPr>
          <p:nvPr>
            <p:ph type="ftr" sz="quarter" idx="4"/>
          </p:nvPr>
        </p:nvSpPr>
        <p:spPr bwMode="auto">
          <a:xfrm>
            <a:off x="1" y="9440646"/>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b" anchorCtr="0" compatLnSpc="1">
            <a:prstTxWarp prst="textNoShape">
              <a:avLst/>
            </a:prstTxWarp>
          </a:bodyPr>
          <a:lstStyle>
            <a:lvl1pP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9" name="スライド番号プレースホルダ 6"/>
          <p:cNvSpPr>
            <a:spLocks noGrp="1" noChangeArrowheads="1"/>
          </p:cNvSpPr>
          <p:nvPr>
            <p:ph type="sldNum" sz="quarter" idx="5"/>
          </p:nvPr>
        </p:nvSpPr>
        <p:spPr bwMode="auto">
          <a:xfrm>
            <a:off x="3855839" y="9440646"/>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b" anchorCtr="0" compatLnSpc="1">
            <a:prstTxWarp prst="textNoShape">
              <a:avLst/>
            </a:prstTxWarp>
          </a:bodyPr>
          <a:lstStyle>
            <a:lvl1pPr algn="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44BC0FED-D2F3-49CA-8C5F-C14DCBC64F6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SzPct val="100000"/>
      <a:defRPr kumimoji="1" sz="1200" kern="1200">
        <a:solidFill>
          <a:schemeClr val="tx1"/>
        </a:solidFill>
        <a:latin typeface="+mn-lt"/>
        <a:ea typeface="+mn-ea"/>
        <a:cs typeface="+mn-cs"/>
      </a:defRPr>
    </a:lvl1pPr>
    <a:lvl2pPr marL="457200" algn="l" rtl="0" eaLnBrk="0" fontAlgn="base" hangingPunct="0">
      <a:spcBef>
        <a:spcPct val="30000"/>
      </a:spcBef>
      <a:spcAft>
        <a:spcPct val="0"/>
      </a:spcAft>
      <a:buSzPct val="100000"/>
      <a:defRPr kumimoji="1" sz="1200" kern="1200">
        <a:solidFill>
          <a:schemeClr val="tx1"/>
        </a:solidFill>
        <a:latin typeface="+mn-lt"/>
        <a:ea typeface="+mn-ea"/>
        <a:cs typeface="+mn-cs"/>
      </a:defRPr>
    </a:lvl2pPr>
    <a:lvl3pPr marL="914400" algn="l" rtl="0" eaLnBrk="0" fontAlgn="base" hangingPunct="0">
      <a:spcBef>
        <a:spcPct val="30000"/>
      </a:spcBef>
      <a:spcAft>
        <a:spcPct val="0"/>
      </a:spcAft>
      <a:buSzPct val="100000"/>
      <a:defRPr kumimoji="1" sz="1200" kern="1200">
        <a:solidFill>
          <a:schemeClr val="tx1"/>
        </a:solidFill>
        <a:latin typeface="+mn-lt"/>
        <a:ea typeface="+mn-ea"/>
        <a:cs typeface="+mn-cs"/>
      </a:defRPr>
    </a:lvl3pPr>
    <a:lvl4pPr marL="1371600" algn="l" rtl="0" eaLnBrk="0" fontAlgn="base" hangingPunct="0">
      <a:spcBef>
        <a:spcPct val="30000"/>
      </a:spcBef>
      <a:spcAft>
        <a:spcPct val="0"/>
      </a:spcAft>
      <a:buSzPct val="100000"/>
      <a:defRPr kumimoji="1" sz="1200" kern="1200">
        <a:solidFill>
          <a:schemeClr val="tx1"/>
        </a:solidFill>
        <a:latin typeface="+mn-lt"/>
        <a:ea typeface="+mn-ea"/>
        <a:cs typeface="+mn-cs"/>
      </a:defRPr>
    </a:lvl4pPr>
    <a:lvl5pPr marL="1828800" algn="l" rtl="0" eaLnBrk="0" fontAlgn="base" hangingPunct="0">
      <a:spcBef>
        <a:spcPct val="30000"/>
      </a:spcBef>
      <a:spcAft>
        <a:spcPct val="0"/>
      </a:spcAft>
      <a:buSzPct val="100000"/>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032AEA5A-2CA3-4471-B7C9-037338D71034}"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AA87BE10-EC06-4A7B-B2A9-A3CADA39A0FF}" type="slidenum">
              <a:rPr lang="ja-JP" altLang="en-US"/>
              <a:pPr>
                <a:defRPr/>
              </a:pPr>
              <a:t>‹#›</a:t>
            </a:fld>
            <a:endParaRPr lang="ja-JP" altLang="en-US"/>
          </a:p>
        </p:txBody>
      </p:sp>
    </p:spTree>
    <p:extLst>
      <p:ext uri="{BB962C8B-B14F-4D97-AF65-F5344CB8AC3E}">
        <p14:creationId xmlns:p14="http://schemas.microsoft.com/office/powerpoint/2010/main" val="814969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C8C091B1-EACC-4B0E-BE9A-CA64A61DDEC3}"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92F6C52B-23D2-4BDA-8AA8-05A8241CFD5B}" type="slidenum">
              <a:rPr lang="ja-JP" altLang="en-US"/>
              <a:pPr>
                <a:defRPr/>
              </a:pPr>
              <a:t>‹#›</a:t>
            </a:fld>
            <a:endParaRPr lang="ja-JP" altLang="en-US"/>
          </a:p>
        </p:txBody>
      </p:sp>
    </p:spTree>
    <p:extLst>
      <p:ext uri="{BB962C8B-B14F-4D97-AF65-F5344CB8AC3E}">
        <p14:creationId xmlns:p14="http://schemas.microsoft.com/office/powerpoint/2010/main" val="113940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B770CA52-067E-4FB3-A8FC-DE138C029625}"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E0D7ACC-46BC-4C19-A7AD-5FC789BD6ED0}" type="slidenum">
              <a:rPr lang="ja-JP" altLang="en-US"/>
              <a:pPr>
                <a:defRPr/>
              </a:pPr>
              <a:t>‹#›</a:t>
            </a:fld>
            <a:endParaRPr lang="ja-JP" altLang="en-US"/>
          </a:p>
        </p:txBody>
      </p:sp>
    </p:spTree>
    <p:extLst>
      <p:ext uri="{BB962C8B-B14F-4D97-AF65-F5344CB8AC3E}">
        <p14:creationId xmlns:p14="http://schemas.microsoft.com/office/powerpoint/2010/main" val="4261247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AF8C04BA-2DF3-45F1-A25D-5E70BB3A3B9E}"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1BFCF43F-3B6E-46CB-8C27-7F5C7EE84F82}" type="slidenum">
              <a:rPr lang="ja-JP" altLang="en-US"/>
              <a:pPr>
                <a:defRPr/>
              </a:pPr>
              <a:t>‹#›</a:t>
            </a:fld>
            <a:endParaRPr lang="ja-JP" altLang="en-US"/>
          </a:p>
        </p:txBody>
      </p:sp>
    </p:spTree>
    <p:extLst>
      <p:ext uri="{BB962C8B-B14F-4D97-AF65-F5344CB8AC3E}">
        <p14:creationId xmlns:p14="http://schemas.microsoft.com/office/powerpoint/2010/main" val="32047243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685ACE9C-495E-4D00-8A79-97348B6AA4D6}"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AA6C1CEA-DFDD-4B1D-9788-B2E457ABC8E8}" type="slidenum">
              <a:rPr lang="ja-JP" altLang="en-US"/>
              <a:pPr>
                <a:defRPr/>
              </a:pPr>
              <a:t>‹#›</a:t>
            </a:fld>
            <a:endParaRPr lang="ja-JP" altLang="en-US"/>
          </a:p>
        </p:txBody>
      </p:sp>
    </p:spTree>
    <p:extLst>
      <p:ext uri="{BB962C8B-B14F-4D97-AF65-F5344CB8AC3E}">
        <p14:creationId xmlns:p14="http://schemas.microsoft.com/office/powerpoint/2010/main" val="30989207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95D5231F-4E51-44A5-B6F6-CE4172D6B9C5}"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6A7C72A-05DC-4905-A16C-B2FA554CD8A8}" type="slidenum">
              <a:rPr lang="ja-JP" altLang="en-US"/>
              <a:pPr>
                <a:defRPr/>
              </a:pPr>
              <a:t>‹#›</a:t>
            </a:fld>
            <a:endParaRPr lang="ja-JP" altLang="en-US"/>
          </a:p>
        </p:txBody>
      </p:sp>
    </p:spTree>
    <p:extLst>
      <p:ext uri="{BB962C8B-B14F-4D97-AF65-F5344CB8AC3E}">
        <p14:creationId xmlns:p14="http://schemas.microsoft.com/office/powerpoint/2010/main" val="925976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D65C19DC-F00C-476D-8F96-97184D918379}" type="datetime1">
              <a:rPr lang="ja-JP" altLang="en-US"/>
              <a:pPr>
                <a:defRPr/>
              </a:pPr>
              <a:t>2024/3/14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55C66709-D456-4CD1-9A84-E628EE6EFFD1}" type="slidenum">
              <a:rPr lang="ja-JP" altLang="en-US"/>
              <a:pPr>
                <a:defRPr/>
              </a:pPr>
              <a:t>‹#›</a:t>
            </a:fld>
            <a:endParaRPr lang="ja-JP" altLang="en-US"/>
          </a:p>
        </p:txBody>
      </p:sp>
    </p:spTree>
    <p:extLst>
      <p:ext uri="{BB962C8B-B14F-4D97-AF65-F5344CB8AC3E}">
        <p14:creationId xmlns:p14="http://schemas.microsoft.com/office/powerpoint/2010/main" val="710562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D76F66F6-B165-4C1E-93B3-EE9D9243427B}" type="datetime1">
              <a:rPr lang="ja-JP" altLang="en-US"/>
              <a:pPr>
                <a:defRPr/>
              </a:pPr>
              <a:t>2024/3/14</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0D31C40C-66E4-4831-A892-65958B1F7041}" type="slidenum">
              <a:rPr lang="ja-JP" altLang="en-US"/>
              <a:pPr>
                <a:defRPr/>
              </a:pPr>
              <a:t>‹#›</a:t>
            </a:fld>
            <a:endParaRPr lang="ja-JP" altLang="en-US"/>
          </a:p>
        </p:txBody>
      </p:sp>
    </p:spTree>
    <p:extLst>
      <p:ext uri="{BB962C8B-B14F-4D97-AF65-F5344CB8AC3E}">
        <p14:creationId xmlns:p14="http://schemas.microsoft.com/office/powerpoint/2010/main" val="27878949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73FE5387-718E-40D3-8B7B-82239184B472}" type="datetime1">
              <a:rPr lang="ja-JP" altLang="en-US"/>
              <a:pPr>
                <a:defRPr/>
              </a:pPr>
              <a:t>2024/3/14</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AC307A6A-B3BD-47C2-97ED-E762A7882D39}" type="slidenum">
              <a:rPr lang="ja-JP" altLang="en-US"/>
              <a:pPr>
                <a:defRPr/>
              </a:pPr>
              <a:t>‹#›</a:t>
            </a:fld>
            <a:endParaRPr lang="ja-JP" altLang="en-US"/>
          </a:p>
        </p:txBody>
      </p:sp>
    </p:spTree>
    <p:extLst>
      <p:ext uri="{BB962C8B-B14F-4D97-AF65-F5344CB8AC3E}">
        <p14:creationId xmlns:p14="http://schemas.microsoft.com/office/powerpoint/2010/main" val="42735824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8A88C79D-9485-4A21-8E4F-5FC6AAD2E4B5}" type="datetime1">
              <a:rPr lang="ja-JP" altLang="en-US"/>
              <a:pPr>
                <a:defRPr/>
              </a:pPr>
              <a:t>2024/3/14</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335390E7-0939-4713-B54E-758077E9C18E}" type="slidenum">
              <a:rPr lang="ja-JP" altLang="en-US"/>
              <a:pPr>
                <a:defRPr/>
              </a:pPr>
              <a:t>‹#›</a:t>
            </a:fld>
            <a:endParaRPr lang="ja-JP" altLang="en-US"/>
          </a:p>
        </p:txBody>
      </p:sp>
    </p:spTree>
    <p:extLst>
      <p:ext uri="{BB962C8B-B14F-4D97-AF65-F5344CB8AC3E}">
        <p14:creationId xmlns:p14="http://schemas.microsoft.com/office/powerpoint/2010/main" val="17187371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72199FBE-9765-42FA-B794-335CBFF847BF}" type="datetime1">
              <a:rPr lang="ja-JP" altLang="en-US"/>
              <a:pPr>
                <a:defRPr/>
              </a:pPr>
              <a:t>2024/3/14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799AC5FC-719B-4F5D-9C55-616AE438D35A}" type="slidenum">
              <a:rPr lang="ja-JP" altLang="en-US"/>
              <a:pPr>
                <a:defRPr/>
              </a:pPr>
              <a:t>‹#›</a:t>
            </a:fld>
            <a:endParaRPr lang="ja-JP" altLang="en-US"/>
          </a:p>
        </p:txBody>
      </p:sp>
    </p:spTree>
    <p:extLst>
      <p:ext uri="{BB962C8B-B14F-4D97-AF65-F5344CB8AC3E}">
        <p14:creationId xmlns:p14="http://schemas.microsoft.com/office/powerpoint/2010/main" val="461370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2CADBA72-12A2-45F8-B5DA-7B9FB38B34D9}"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76E89BC7-7BDF-4ED7-8D1D-870DA2CF0380}" type="slidenum">
              <a:rPr lang="ja-JP" altLang="en-US"/>
              <a:pPr>
                <a:defRPr/>
              </a:pPr>
              <a:t>‹#›</a:t>
            </a:fld>
            <a:endParaRPr lang="ja-JP" altLang="en-US"/>
          </a:p>
        </p:txBody>
      </p:sp>
    </p:spTree>
    <p:extLst>
      <p:ext uri="{BB962C8B-B14F-4D97-AF65-F5344CB8AC3E}">
        <p14:creationId xmlns:p14="http://schemas.microsoft.com/office/powerpoint/2010/main" val="33843822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9E97091C-1EAE-49A5-94C1-9FB9AC67F330}" type="datetime1">
              <a:rPr lang="ja-JP" altLang="en-US"/>
              <a:pPr>
                <a:defRPr/>
              </a:pPr>
              <a:t>2024/3/14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C85AF411-F531-4C40-85CC-EA231965BB16}" type="slidenum">
              <a:rPr lang="ja-JP" altLang="en-US"/>
              <a:pPr>
                <a:defRPr/>
              </a:pPr>
              <a:t>‹#›</a:t>
            </a:fld>
            <a:endParaRPr lang="ja-JP" altLang="en-US"/>
          </a:p>
        </p:txBody>
      </p:sp>
    </p:spTree>
    <p:extLst>
      <p:ext uri="{BB962C8B-B14F-4D97-AF65-F5344CB8AC3E}">
        <p14:creationId xmlns:p14="http://schemas.microsoft.com/office/powerpoint/2010/main" val="3334051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A4713E17-0892-40AE-9651-2FDCA1A9216E}"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53F01135-71E3-401A-88B8-8F552A0FB1C9}" type="slidenum">
              <a:rPr lang="ja-JP" altLang="en-US"/>
              <a:pPr>
                <a:defRPr/>
              </a:pPr>
              <a:t>‹#›</a:t>
            </a:fld>
            <a:endParaRPr lang="ja-JP" altLang="en-US"/>
          </a:p>
        </p:txBody>
      </p:sp>
    </p:spTree>
    <p:extLst>
      <p:ext uri="{BB962C8B-B14F-4D97-AF65-F5344CB8AC3E}">
        <p14:creationId xmlns:p14="http://schemas.microsoft.com/office/powerpoint/2010/main" val="18795379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A9B39E22-00EF-43B5-AD09-C81D7B7EE0E8}"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8B56FA5-8F02-4EEB-BFDB-AA22B35B8689}" type="slidenum">
              <a:rPr lang="ja-JP" altLang="en-US"/>
              <a:pPr>
                <a:defRPr/>
              </a:pPr>
              <a:t>‹#›</a:t>
            </a:fld>
            <a:endParaRPr lang="ja-JP" altLang="en-US"/>
          </a:p>
        </p:txBody>
      </p:sp>
    </p:spTree>
    <p:extLst>
      <p:ext uri="{BB962C8B-B14F-4D97-AF65-F5344CB8AC3E}">
        <p14:creationId xmlns:p14="http://schemas.microsoft.com/office/powerpoint/2010/main" val="32166915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157D5505-05CE-4682-A2C0-AF4B8A8D5870}" type="datetime1">
              <a:rPr lang="ja-JP" altLang="en-US"/>
              <a:pPr>
                <a:defRPr/>
              </a:pPr>
              <a:t>2024/3/14</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010407E4-B0FD-4ACD-A868-1C3F4B35F1C2}" type="slidenum">
              <a:rPr lang="ja-JP" altLang="en-US"/>
              <a:pPr>
                <a:defRPr/>
              </a:pPr>
              <a:t>‹#›</a:t>
            </a:fld>
            <a:endParaRPr lang="ja-JP" altLang="en-US"/>
          </a:p>
        </p:txBody>
      </p:sp>
    </p:spTree>
    <p:extLst>
      <p:ext uri="{BB962C8B-B14F-4D97-AF65-F5344CB8AC3E}">
        <p14:creationId xmlns:p14="http://schemas.microsoft.com/office/powerpoint/2010/main" val="22129661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E2A3A5C4-FE32-48B3-9FE7-5E2844033AFA}" type="datetime1">
              <a:rPr lang="ja-JP" altLang="en-US"/>
              <a:pPr>
                <a:defRPr/>
              </a:pPr>
              <a:t>2024/3/14</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60955EE4-D73F-4D77-BAEE-80E133CF0707}" type="slidenum">
              <a:rPr lang="ja-JP" altLang="en-US"/>
              <a:pPr>
                <a:defRPr/>
              </a:pPr>
              <a:t>‹#›</a:t>
            </a:fld>
            <a:endParaRPr lang="ja-JP" altLang="en-US"/>
          </a:p>
        </p:txBody>
      </p:sp>
    </p:spTree>
    <p:extLst>
      <p:ext uri="{BB962C8B-B14F-4D97-AF65-F5344CB8AC3E}">
        <p14:creationId xmlns:p14="http://schemas.microsoft.com/office/powerpoint/2010/main" val="19013681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848FECCE-4863-4F66-9B9B-42B2D8B70287}" type="datetime1">
              <a:rPr lang="ja-JP" altLang="en-US"/>
              <a:pPr>
                <a:defRPr/>
              </a:pPr>
              <a:t>2024/3/14</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F3021C94-83B5-4D36-B653-6339024735B8}" type="slidenum">
              <a:rPr lang="ja-JP" altLang="en-US"/>
              <a:pPr>
                <a:defRPr/>
              </a:pPr>
              <a:t>‹#›</a:t>
            </a:fld>
            <a:endParaRPr lang="ja-JP" altLang="en-US"/>
          </a:p>
        </p:txBody>
      </p:sp>
    </p:spTree>
    <p:extLst>
      <p:ext uri="{BB962C8B-B14F-4D97-AF65-F5344CB8AC3E}">
        <p14:creationId xmlns:p14="http://schemas.microsoft.com/office/powerpoint/2010/main" val="18175066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6"/>
          <p:cNvSpPr>
            <a:spLocks noGrp="1" noChangeArrowheads="1"/>
          </p:cNvSpPr>
          <p:nvPr>
            <p:ph type="dt" sz="half" idx="10"/>
          </p:nvPr>
        </p:nvSpPr>
        <p:spPr>
          <a:ln/>
        </p:spPr>
        <p:txBody>
          <a:bodyPr/>
          <a:lstStyle>
            <a:lvl1pPr>
              <a:defRPr/>
            </a:lvl1pPr>
          </a:lstStyle>
          <a:p>
            <a:pPr>
              <a:defRPr/>
            </a:pPr>
            <a:fld id="{F165B5C0-4904-42F2-BD95-E85D3EC11DF4}" type="datetime1">
              <a:rPr lang="ja-JP" altLang="en-US"/>
              <a:pPr>
                <a:defRPr/>
              </a:pPr>
              <a:t>2024/3/14</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8F75E0B3-F958-4C5B-80AF-B4070043B741}" type="slidenum">
              <a:rPr lang="ja-JP" altLang="en-US"/>
              <a:pPr>
                <a:defRPr/>
              </a:pPr>
              <a:t>‹#›</a:t>
            </a:fld>
            <a:endParaRPr lang="ja-JP" altLang="en-US"/>
          </a:p>
        </p:txBody>
      </p:sp>
    </p:spTree>
    <p:extLst>
      <p:ext uri="{BB962C8B-B14F-4D97-AF65-F5344CB8AC3E}">
        <p14:creationId xmlns:p14="http://schemas.microsoft.com/office/powerpoint/2010/main" val="22016951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6"/>
          <p:cNvSpPr>
            <a:spLocks noGrp="1" noChangeArrowheads="1"/>
          </p:cNvSpPr>
          <p:nvPr>
            <p:ph type="dt" sz="half" idx="10"/>
          </p:nvPr>
        </p:nvSpPr>
        <p:spPr>
          <a:ln/>
        </p:spPr>
        <p:txBody>
          <a:bodyPr/>
          <a:lstStyle>
            <a:lvl1pPr>
              <a:defRPr/>
            </a:lvl1pPr>
          </a:lstStyle>
          <a:p>
            <a:pPr>
              <a:defRPr/>
            </a:pPr>
            <a:fld id="{097B8F98-60DE-4230-8A5E-8A0B353D0D78}" type="datetime1">
              <a:rPr lang="ja-JP" altLang="en-US"/>
              <a:pPr>
                <a:defRPr/>
              </a:pPr>
              <a:t>2024/3/14</a:t>
            </a:fld>
            <a:endParaRPr lang="ja-JP" altLang="en-US"/>
          </a:p>
        </p:txBody>
      </p:sp>
      <p:sp>
        <p:nvSpPr>
          <p:cNvPr id="8"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8"/>
          <p:cNvSpPr>
            <a:spLocks noGrp="1" noChangeArrowheads="1"/>
          </p:cNvSpPr>
          <p:nvPr>
            <p:ph type="sldNum" sz="quarter" idx="12"/>
          </p:nvPr>
        </p:nvSpPr>
        <p:spPr>
          <a:ln/>
        </p:spPr>
        <p:txBody>
          <a:bodyPr/>
          <a:lstStyle>
            <a:lvl1pPr>
              <a:defRPr/>
            </a:lvl1pPr>
          </a:lstStyle>
          <a:p>
            <a:pPr>
              <a:defRPr/>
            </a:pPr>
            <a:fld id="{87820C45-E757-48F8-B075-CAE3BC30C018}" type="slidenum">
              <a:rPr lang="ja-JP" altLang="en-US"/>
              <a:pPr>
                <a:defRPr/>
              </a:pPr>
              <a:t>‹#›</a:t>
            </a:fld>
            <a:endParaRPr lang="ja-JP" altLang="en-US"/>
          </a:p>
        </p:txBody>
      </p:sp>
    </p:spTree>
    <p:extLst>
      <p:ext uri="{BB962C8B-B14F-4D97-AF65-F5344CB8AC3E}">
        <p14:creationId xmlns:p14="http://schemas.microsoft.com/office/powerpoint/2010/main" val="19911130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6"/>
          <p:cNvSpPr>
            <a:spLocks noGrp="1" noChangeArrowheads="1"/>
          </p:cNvSpPr>
          <p:nvPr>
            <p:ph type="dt" sz="half" idx="10"/>
          </p:nvPr>
        </p:nvSpPr>
        <p:spPr>
          <a:ln/>
        </p:spPr>
        <p:txBody>
          <a:bodyPr/>
          <a:lstStyle>
            <a:lvl1pPr>
              <a:defRPr/>
            </a:lvl1pPr>
          </a:lstStyle>
          <a:p>
            <a:pPr>
              <a:defRPr/>
            </a:pPr>
            <a:fld id="{FB2C3909-C1C7-4887-B8D7-D385E28025F6}" type="datetime1">
              <a:rPr lang="ja-JP" altLang="en-US"/>
              <a:pPr>
                <a:defRPr/>
              </a:pPr>
              <a:t>2024/3/14</a:t>
            </a:fld>
            <a:endParaRPr lang="ja-JP" altLang="en-US"/>
          </a:p>
        </p:txBody>
      </p:sp>
      <p:sp>
        <p:nvSpPr>
          <p:cNvPr id="4"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8"/>
          <p:cNvSpPr>
            <a:spLocks noGrp="1" noChangeArrowheads="1"/>
          </p:cNvSpPr>
          <p:nvPr>
            <p:ph type="sldNum" sz="quarter" idx="12"/>
          </p:nvPr>
        </p:nvSpPr>
        <p:spPr>
          <a:ln/>
        </p:spPr>
        <p:txBody>
          <a:bodyPr/>
          <a:lstStyle>
            <a:lvl1pPr>
              <a:defRPr/>
            </a:lvl1pPr>
          </a:lstStyle>
          <a:p>
            <a:pPr>
              <a:defRPr/>
            </a:pPr>
            <a:fld id="{4E994DB7-6E46-43C6-9872-3EBB4FC6BA1F}" type="slidenum">
              <a:rPr lang="ja-JP" altLang="en-US"/>
              <a:pPr>
                <a:defRPr/>
              </a:pPr>
              <a:t>‹#›</a:t>
            </a:fld>
            <a:endParaRPr lang="ja-JP" altLang="en-US"/>
          </a:p>
        </p:txBody>
      </p:sp>
    </p:spTree>
    <p:extLst>
      <p:ext uri="{BB962C8B-B14F-4D97-AF65-F5344CB8AC3E}">
        <p14:creationId xmlns:p14="http://schemas.microsoft.com/office/powerpoint/2010/main" val="14997536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6"/>
          <p:cNvSpPr>
            <a:spLocks noGrp="1" noChangeArrowheads="1"/>
          </p:cNvSpPr>
          <p:nvPr>
            <p:ph type="dt" sz="half" idx="10"/>
          </p:nvPr>
        </p:nvSpPr>
        <p:spPr>
          <a:ln/>
        </p:spPr>
        <p:txBody>
          <a:bodyPr/>
          <a:lstStyle>
            <a:lvl1pPr>
              <a:defRPr/>
            </a:lvl1pPr>
          </a:lstStyle>
          <a:p>
            <a:pPr>
              <a:defRPr/>
            </a:pPr>
            <a:fld id="{D1BC751A-7E5C-4281-9F5F-B0D5587D8438}" type="datetime1">
              <a:rPr lang="ja-JP" altLang="en-US"/>
              <a:pPr>
                <a:defRPr/>
              </a:pPr>
              <a:t>2024/3/14</a:t>
            </a:fld>
            <a:endParaRPr lang="ja-JP" altLang="en-US"/>
          </a:p>
        </p:txBody>
      </p:sp>
      <p:sp>
        <p:nvSpPr>
          <p:cNvPr id="3"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8"/>
          <p:cNvSpPr>
            <a:spLocks noGrp="1" noChangeArrowheads="1"/>
          </p:cNvSpPr>
          <p:nvPr>
            <p:ph type="sldNum" sz="quarter" idx="12"/>
          </p:nvPr>
        </p:nvSpPr>
        <p:spPr>
          <a:ln/>
        </p:spPr>
        <p:txBody>
          <a:bodyPr/>
          <a:lstStyle>
            <a:lvl1pPr>
              <a:defRPr/>
            </a:lvl1pPr>
          </a:lstStyle>
          <a:p>
            <a:pPr>
              <a:defRPr/>
            </a:pPr>
            <a:fld id="{A8D17D64-2977-4595-A7F1-723C2C1DCC2D}" type="slidenum">
              <a:rPr lang="ja-JP" altLang="en-US"/>
              <a:pPr>
                <a:defRPr/>
              </a:pPr>
              <a:t>‹#›</a:t>
            </a:fld>
            <a:endParaRPr lang="ja-JP" altLang="en-US"/>
          </a:p>
        </p:txBody>
      </p:sp>
    </p:spTree>
    <p:extLst>
      <p:ext uri="{BB962C8B-B14F-4D97-AF65-F5344CB8AC3E}">
        <p14:creationId xmlns:p14="http://schemas.microsoft.com/office/powerpoint/2010/main" val="2563858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DA79734C-20D1-4FAE-955E-F36ABCA144BD}"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DC2E5615-5B11-438C-A96B-04F56DC41EB6}" type="slidenum">
              <a:rPr lang="ja-JP" altLang="en-US"/>
              <a:pPr>
                <a:defRPr/>
              </a:pPr>
              <a:t>‹#›</a:t>
            </a:fld>
            <a:endParaRPr lang="ja-JP" altLang="en-US"/>
          </a:p>
        </p:txBody>
      </p:sp>
    </p:spTree>
    <p:extLst>
      <p:ext uri="{BB962C8B-B14F-4D97-AF65-F5344CB8AC3E}">
        <p14:creationId xmlns:p14="http://schemas.microsoft.com/office/powerpoint/2010/main" val="9262113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2EAA0280-61FA-4F21-986A-DC1B60C523C2}" type="datetime1">
              <a:rPr lang="ja-JP" altLang="en-US"/>
              <a:pPr>
                <a:defRPr/>
              </a:pPr>
              <a:t>2024/3/14</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416E2D2F-73EE-45D5-B21E-7451A5B7B9BA}" type="slidenum">
              <a:rPr lang="ja-JP" altLang="en-US"/>
              <a:pPr>
                <a:defRPr/>
              </a:pPr>
              <a:t>‹#›</a:t>
            </a:fld>
            <a:endParaRPr lang="ja-JP" altLang="en-US"/>
          </a:p>
        </p:txBody>
      </p:sp>
    </p:spTree>
    <p:extLst>
      <p:ext uri="{BB962C8B-B14F-4D97-AF65-F5344CB8AC3E}">
        <p14:creationId xmlns:p14="http://schemas.microsoft.com/office/powerpoint/2010/main" val="37699578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80225D8A-CA87-4618-92E7-BEA3390E565B}" type="datetime1">
              <a:rPr lang="ja-JP" altLang="en-US"/>
              <a:pPr>
                <a:defRPr/>
              </a:pPr>
              <a:t>2024/3/14</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8548FD7B-0EB2-4BB9-9558-6DAE98F78055}" type="slidenum">
              <a:rPr lang="ja-JP" altLang="en-US"/>
              <a:pPr>
                <a:defRPr/>
              </a:pPr>
              <a:t>‹#›</a:t>
            </a:fld>
            <a:endParaRPr lang="ja-JP" altLang="en-US"/>
          </a:p>
        </p:txBody>
      </p:sp>
    </p:spTree>
    <p:extLst>
      <p:ext uri="{BB962C8B-B14F-4D97-AF65-F5344CB8AC3E}">
        <p14:creationId xmlns:p14="http://schemas.microsoft.com/office/powerpoint/2010/main" val="4460732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6076C292-5A2E-4333-975C-4A9944FFFBD1}" type="datetime1">
              <a:rPr lang="ja-JP" altLang="en-US"/>
              <a:pPr>
                <a:defRPr/>
              </a:pPr>
              <a:t>2024/3/14</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E5C15C13-5640-42AF-89A7-5D688CEF7872}" type="slidenum">
              <a:rPr lang="ja-JP" altLang="en-US"/>
              <a:pPr>
                <a:defRPr/>
              </a:pPr>
              <a:t>‹#›</a:t>
            </a:fld>
            <a:endParaRPr lang="ja-JP" altLang="en-US"/>
          </a:p>
        </p:txBody>
      </p:sp>
    </p:spTree>
    <p:extLst>
      <p:ext uri="{BB962C8B-B14F-4D97-AF65-F5344CB8AC3E}">
        <p14:creationId xmlns:p14="http://schemas.microsoft.com/office/powerpoint/2010/main" val="8511155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182CD5B4-2B9C-482C-9F2E-60593CED9C2F}" type="datetime1">
              <a:rPr lang="ja-JP" altLang="en-US"/>
              <a:pPr>
                <a:defRPr/>
              </a:pPr>
              <a:t>2024/3/14</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F1FC388-3AA1-4989-ACBE-43A4229FF210}" type="slidenum">
              <a:rPr lang="ja-JP" altLang="en-US"/>
              <a:pPr>
                <a:defRPr/>
              </a:pPr>
              <a:t>‹#›</a:t>
            </a:fld>
            <a:endParaRPr lang="ja-JP" altLang="en-US"/>
          </a:p>
        </p:txBody>
      </p:sp>
    </p:spTree>
    <p:extLst>
      <p:ext uri="{BB962C8B-B14F-4D97-AF65-F5344CB8AC3E}">
        <p14:creationId xmlns:p14="http://schemas.microsoft.com/office/powerpoint/2010/main" val="185848714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FF06D830-655C-4060-BA49-7B61B5ACC7E5}" type="datetime1">
              <a:rPr lang="ja-JP" altLang="en-US"/>
              <a:pPr>
                <a:defRPr/>
              </a:pPr>
              <a:t>2024/3/14</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B579D0C9-BF2B-4ED5-B421-43A38CE0AD4B}" type="slidenum">
              <a:rPr lang="ja-JP" altLang="en-US"/>
              <a:pPr>
                <a:defRPr/>
              </a:pPr>
              <a:t>‹#›</a:t>
            </a:fld>
            <a:endParaRPr lang="ja-JP" altLang="en-US"/>
          </a:p>
        </p:txBody>
      </p:sp>
    </p:spTree>
    <p:extLst>
      <p:ext uri="{BB962C8B-B14F-4D97-AF65-F5344CB8AC3E}">
        <p14:creationId xmlns:p14="http://schemas.microsoft.com/office/powerpoint/2010/main" val="3750990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CFA4456F-C0EC-4ACE-9319-E0B7788122F1}" type="datetime1">
              <a:rPr lang="ja-JP" altLang="en-US"/>
              <a:pPr>
                <a:defRPr/>
              </a:pPr>
              <a:t>2024/3/14</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8222D0D1-2E6E-47B9-AAD3-10D41AC809E5}" type="slidenum">
              <a:rPr lang="ja-JP" altLang="en-US"/>
              <a:pPr>
                <a:defRPr/>
              </a:pPr>
              <a:t>‹#›</a:t>
            </a:fld>
            <a:endParaRPr lang="ja-JP" altLang="en-US"/>
          </a:p>
        </p:txBody>
      </p:sp>
    </p:spTree>
    <p:extLst>
      <p:ext uri="{BB962C8B-B14F-4D97-AF65-F5344CB8AC3E}">
        <p14:creationId xmlns:p14="http://schemas.microsoft.com/office/powerpoint/2010/main" val="225317951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AF32138E-54EF-4939-9E3A-C7D561B71D78}" type="datetime1">
              <a:rPr lang="ja-JP" altLang="en-US"/>
              <a:pPr>
                <a:defRPr/>
              </a:pPr>
              <a:t>2024/3/14</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95D5E20-E3F7-408C-9372-B454F4625B25}" type="slidenum">
              <a:rPr lang="ja-JP" altLang="en-US"/>
              <a:pPr>
                <a:defRPr/>
              </a:pPr>
              <a:t>‹#›</a:t>
            </a:fld>
            <a:endParaRPr lang="ja-JP" altLang="en-US"/>
          </a:p>
        </p:txBody>
      </p:sp>
    </p:spTree>
    <p:extLst>
      <p:ext uri="{BB962C8B-B14F-4D97-AF65-F5344CB8AC3E}">
        <p14:creationId xmlns:p14="http://schemas.microsoft.com/office/powerpoint/2010/main" val="357516425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D171412E-0CF1-42B6-98AE-9F402C314262}" type="datetime1">
              <a:rPr lang="ja-JP" altLang="en-US"/>
              <a:pPr>
                <a:defRPr/>
              </a:pPr>
              <a:t>2024/3/14</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7C4C7996-530B-4EEF-960D-437FC9BAD3AD}" type="slidenum">
              <a:rPr lang="ja-JP" altLang="en-US"/>
              <a:pPr>
                <a:defRPr/>
              </a:pPr>
              <a:t>‹#›</a:t>
            </a:fld>
            <a:endParaRPr lang="ja-JP" altLang="en-US"/>
          </a:p>
        </p:txBody>
      </p:sp>
    </p:spTree>
    <p:extLst>
      <p:ext uri="{BB962C8B-B14F-4D97-AF65-F5344CB8AC3E}">
        <p14:creationId xmlns:p14="http://schemas.microsoft.com/office/powerpoint/2010/main" val="173541949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0C954AC2-3F8B-4744-A6D0-CAC40EFBBAAC}" type="datetime1">
              <a:rPr lang="ja-JP" altLang="en-US"/>
              <a:pPr>
                <a:defRPr/>
              </a:pPr>
              <a:t>2024/3/14</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0A7F272E-C9D3-41E1-BA20-7D474C23FA17}" type="slidenum">
              <a:rPr lang="ja-JP" altLang="en-US"/>
              <a:pPr>
                <a:defRPr/>
              </a:pPr>
              <a:t>‹#›</a:t>
            </a:fld>
            <a:endParaRPr lang="ja-JP" altLang="en-US"/>
          </a:p>
        </p:txBody>
      </p:sp>
    </p:spTree>
    <p:extLst>
      <p:ext uri="{BB962C8B-B14F-4D97-AF65-F5344CB8AC3E}">
        <p14:creationId xmlns:p14="http://schemas.microsoft.com/office/powerpoint/2010/main" val="428962647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B6D3ACD9-3600-435C-9334-01BC338324BD}" type="datetime1">
              <a:rPr lang="ja-JP" altLang="en-US"/>
              <a:pPr>
                <a:defRPr/>
              </a:pPr>
              <a:t>2024/3/14</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18AF3175-52FD-4EED-B468-BBE740BE2A84}" type="slidenum">
              <a:rPr lang="ja-JP" altLang="en-US"/>
              <a:pPr>
                <a:defRPr/>
              </a:pPr>
              <a:t>‹#›</a:t>
            </a:fld>
            <a:endParaRPr lang="ja-JP" altLang="en-US"/>
          </a:p>
        </p:txBody>
      </p:sp>
    </p:spTree>
    <p:extLst>
      <p:ext uri="{BB962C8B-B14F-4D97-AF65-F5344CB8AC3E}">
        <p14:creationId xmlns:p14="http://schemas.microsoft.com/office/powerpoint/2010/main" val="1100910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7639A590-60DE-4112-8CC7-7119E9E14C25}" type="datetime1">
              <a:rPr lang="ja-JP" altLang="en-US"/>
              <a:pPr>
                <a:defRPr/>
              </a:pPr>
              <a:t>2024/3/14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847787A0-6977-450B-973D-7FD239DF6665}" type="slidenum">
              <a:rPr lang="ja-JP" altLang="en-US"/>
              <a:pPr>
                <a:defRPr/>
              </a:pPr>
              <a:t>‹#›</a:t>
            </a:fld>
            <a:endParaRPr lang="ja-JP" altLang="en-US"/>
          </a:p>
        </p:txBody>
      </p:sp>
    </p:spTree>
    <p:extLst>
      <p:ext uri="{BB962C8B-B14F-4D97-AF65-F5344CB8AC3E}">
        <p14:creationId xmlns:p14="http://schemas.microsoft.com/office/powerpoint/2010/main" val="26077735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751D5FA6-F22F-47B8-96B2-B1186C768CF8}" type="datetime1">
              <a:rPr lang="ja-JP" altLang="en-US"/>
              <a:pPr>
                <a:defRPr/>
              </a:pPr>
              <a:t>2024/3/14</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02CB419B-19A1-4A7A-8EE0-293DD037F0BB}" type="slidenum">
              <a:rPr lang="ja-JP" altLang="en-US"/>
              <a:pPr>
                <a:defRPr/>
              </a:pPr>
              <a:t>‹#›</a:t>
            </a:fld>
            <a:endParaRPr lang="ja-JP" altLang="en-US"/>
          </a:p>
        </p:txBody>
      </p:sp>
    </p:spTree>
    <p:extLst>
      <p:ext uri="{BB962C8B-B14F-4D97-AF65-F5344CB8AC3E}">
        <p14:creationId xmlns:p14="http://schemas.microsoft.com/office/powerpoint/2010/main" val="15800495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CF501F15-1E7A-4795-AB35-51B20A31E743}" type="datetime1">
              <a:rPr lang="ja-JP" altLang="en-US"/>
              <a:pPr>
                <a:defRPr/>
              </a:pPr>
              <a:t>2024/3/14</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E06108FB-055D-4231-A0E7-DD68191530C1}" type="slidenum">
              <a:rPr lang="ja-JP" altLang="en-US"/>
              <a:pPr>
                <a:defRPr/>
              </a:pPr>
              <a:t>‹#›</a:t>
            </a:fld>
            <a:endParaRPr lang="ja-JP" altLang="en-US"/>
          </a:p>
        </p:txBody>
      </p:sp>
    </p:spTree>
    <p:extLst>
      <p:ext uri="{BB962C8B-B14F-4D97-AF65-F5344CB8AC3E}">
        <p14:creationId xmlns:p14="http://schemas.microsoft.com/office/powerpoint/2010/main" val="38314994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574FB78E-2233-40FF-8B57-6F77C8F9B7B8}" type="datetime1">
              <a:rPr lang="ja-JP" altLang="en-US"/>
              <a:pPr>
                <a:defRPr/>
              </a:pPr>
              <a:t>2024/3/14</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ACA7C4FF-2E63-41A4-B7AC-E5F5954A6666}" type="slidenum">
              <a:rPr lang="ja-JP" altLang="en-US"/>
              <a:pPr>
                <a:defRPr/>
              </a:pPr>
              <a:t>‹#›</a:t>
            </a:fld>
            <a:endParaRPr lang="ja-JP" altLang="en-US"/>
          </a:p>
        </p:txBody>
      </p:sp>
    </p:spTree>
    <p:extLst>
      <p:ext uri="{BB962C8B-B14F-4D97-AF65-F5344CB8AC3E}">
        <p14:creationId xmlns:p14="http://schemas.microsoft.com/office/powerpoint/2010/main" val="16153810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26E25E1B-11C6-442C-B050-13C432AB5397}" type="datetime1">
              <a:rPr lang="ja-JP" altLang="en-US"/>
              <a:pPr>
                <a:defRPr/>
              </a:pPr>
              <a:t>2024/3/14</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D9D0A5EF-3550-477E-A6EE-AF4F95036BAE}" type="slidenum">
              <a:rPr lang="ja-JP" altLang="en-US"/>
              <a:pPr>
                <a:defRPr/>
              </a:pPr>
              <a:t>‹#›</a:t>
            </a:fld>
            <a:endParaRPr lang="ja-JP" altLang="en-US"/>
          </a:p>
        </p:txBody>
      </p:sp>
    </p:spTree>
    <p:extLst>
      <p:ext uri="{BB962C8B-B14F-4D97-AF65-F5344CB8AC3E}">
        <p14:creationId xmlns:p14="http://schemas.microsoft.com/office/powerpoint/2010/main" val="30857192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752080C6-F233-4D7B-B86E-19501047B56C}" type="datetime1">
              <a:rPr lang="ja-JP" altLang="en-US"/>
              <a:pPr>
                <a:defRPr/>
              </a:pPr>
              <a:t>2024/3/14</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C89CAAF3-527E-4694-AB0C-51A52D240004}" type="slidenum">
              <a:rPr lang="ja-JP" altLang="en-US"/>
              <a:pPr>
                <a:defRPr/>
              </a:pPr>
              <a:t>‹#›</a:t>
            </a:fld>
            <a:endParaRPr lang="ja-JP" altLang="en-US"/>
          </a:p>
        </p:txBody>
      </p:sp>
    </p:spTree>
    <p:extLst>
      <p:ext uri="{BB962C8B-B14F-4D97-AF65-F5344CB8AC3E}">
        <p14:creationId xmlns:p14="http://schemas.microsoft.com/office/powerpoint/2010/main" val="26630732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4D4ECABF-D50F-455E-96D7-8C87456532AE}" type="datetime1">
              <a:rPr lang="ja-JP" altLang="en-US"/>
              <a:pPr>
                <a:defRPr/>
              </a:pPr>
              <a:t>2024/3/14</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269C8329-49C4-4E3D-A05C-1C368A71863C}" type="slidenum">
              <a:rPr lang="ja-JP" altLang="en-US"/>
              <a:pPr>
                <a:defRPr/>
              </a:pPr>
              <a:t>‹#›</a:t>
            </a:fld>
            <a:endParaRPr lang="ja-JP" altLang="en-US"/>
          </a:p>
        </p:txBody>
      </p:sp>
    </p:spTree>
    <p:extLst>
      <p:ext uri="{BB962C8B-B14F-4D97-AF65-F5344CB8AC3E}">
        <p14:creationId xmlns:p14="http://schemas.microsoft.com/office/powerpoint/2010/main" val="415453829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DCDFF19B-0168-4716-AE16-8C8B935FB265}" type="datetime1">
              <a:rPr lang="ja-JP" altLang="en-US"/>
              <a:pPr>
                <a:defRPr/>
              </a:pPr>
              <a:t>2024/3/14</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EBDF32A3-0CE2-4E7B-B954-AF1533F81CB9}" type="slidenum">
              <a:rPr lang="ja-JP" altLang="en-US"/>
              <a:pPr>
                <a:defRPr/>
              </a:pPr>
              <a:t>‹#›</a:t>
            </a:fld>
            <a:endParaRPr lang="ja-JP" altLang="en-US"/>
          </a:p>
        </p:txBody>
      </p:sp>
    </p:spTree>
    <p:extLst>
      <p:ext uri="{BB962C8B-B14F-4D97-AF65-F5344CB8AC3E}">
        <p14:creationId xmlns:p14="http://schemas.microsoft.com/office/powerpoint/2010/main" val="134983420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9849E625-F748-45BE-A968-4A4E77E07695}" type="datetime1">
              <a:rPr lang="ja-JP" altLang="en-US"/>
              <a:pPr>
                <a:defRPr/>
              </a:pPr>
              <a:t>2024/3/14</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CC54606D-E6FB-49F0-BB10-D09030C67B2E}" type="slidenum">
              <a:rPr lang="ja-JP" altLang="en-US"/>
              <a:pPr>
                <a:defRPr/>
              </a:pPr>
              <a:t>‹#›</a:t>
            </a:fld>
            <a:endParaRPr lang="ja-JP" altLang="en-US"/>
          </a:p>
        </p:txBody>
      </p:sp>
    </p:spTree>
    <p:extLst>
      <p:ext uri="{BB962C8B-B14F-4D97-AF65-F5344CB8AC3E}">
        <p14:creationId xmlns:p14="http://schemas.microsoft.com/office/powerpoint/2010/main" val="321975387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651AEEA3-3A79-4EFC-82E2-4BC348C010BE}" type="datetime1">
              <a:rPr lang="ja-JP" altLang="en-US"/>
              <a:pPr>
                <a:defRPr/>
              </a:pPr>
              <a:t>2024/3/14</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52353054-B2B3-4024-BF64-F02461CC73ED}" type="slidenum">
              <a:rPr lang="ja-JP" altLang="en-US"/>
              <a:pPr>
                <a:defRPr/>
              </a:pPr>
              <a:t>‹#›</a:t>
            </a:fld>
            <a:endParaRPr lang="ja-JP" altLang="en-US"/>
          </a:p>
        </p:txBody>
      </p:sp>
    </p:spTree>
    <p:extLst>
      <p:ext uri="{BB962C8B-B14F-4D97-AF65-F5344CB8AC3E}">
        <p14:creationId xmlns:p14="http://schemas.microsoft.com/office/powerpoint/2010/main" val="241350544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54EF61C4-263C-45FF-85D1-665F029404BB}" type="datetime1">
              <a:rPr lang="ja-JP" altLang="en-US"/>
              <a:pPr>
                <a:defRPr/>
              </a:pPr>
              <a:t>2024/3/14</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848EC81A-BFC6-4D79-99D1-812F8A64F47C}" type="slidenum">
              <a:rPr lang="ja-JP" altLang="en-US"/>
              <a:pPr>
                <a:defRPr/>
              </a:pPr>
              <a:t>‹#›</a:t>
            </a:fld>
            <a:endParaRPr lang="ja-JP" altLang="en-US"/>
          </a:p>
        </p:txBody>
      </p:sp>
    </p:spTree>
    <p:extLst>
      <p:ext uri="{BB962C8B-B14F-4D97-AF65-F5344CB8AC3E}">
        <p14:creationId xmlns:p14="http://schemas.microsoft.com/office/powerpoint/2010/main" val="3740186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B0A4684A-F971-4DA3-8E08-1D668F480365}" type="datetime1">
              <a:rPr lang="ja-JP" altLang="en-US"/>
              <a:pPr>
                <a:defRPr/>
              </a:pPr>
              <a:t>2024/3/14</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89DE6E17-4FFE-43FA-831B-D80404CB7AED}" type="slidenum">
              <a:rPr lang="ja-JP" altLang="en-US"/>
              <a:pPr>
                <a:defRPr/>
              </a:pPr>
              <a:t>‹#›</a:t>
            </a:fld>
            <a:endParaRPr lang="ja-JP" altLang="en-US"/>
          </a:p>
        </p:txBody>
      </p:sp>
    </p:spTree>
    <p:extLst>
      <p:ext uri="{BB962C8B-B14F-4D97-AF65-F5344CB8AC3E}">
        <p14:creationId xmlns:p14="http://schemas.microsoft.com/office/powerpoint/2010/main" val="300087451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AF9CFA02-110F-4EE2-AE84-7768A570B7AF}" type="datetime1">
              <a:rPr lang="ja-JP" altLang="en-US"/>
              <a:pPr>
                <a:defRPr/>
              </a:pPr>
              <a:t>2024/3/14</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CFA0DD2B-0E33-4CA9-858F-716E590A3FB0}" type="slidenum">
              <a:rPr lang="ja-JP" altLang="en-US"/>
              <a:pPr>
                <a:defRPr/>
              </a:pPr>
              <a:t>‹#›</a:t>
            </a:fld>
            <a:endParaRPr lang="ja-JP" altLang="en-US"/>
          </a:p>
        </p:txBody>
      </p:sp>
    </p:spTree>
    <p:extLst>
      <p:ext uri="{BB962C8B-B14F-4D97-AF65-F5344CB8AC3E}">
        <p14:creationId xmlns:p14="http://schemas.microsoft.com/office/powerpoint/2010/main" val="156756859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FD4B3B9D-D9B2-424E-A583-D7BAF1E67D85}" type="datetime1">
              <a:rPr lang="ja-JP" altLang="en-US"/>
              <a:pPr>
                <a:defRPr/>
              </a:pPr>
              <a:t>2024/3/14</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2079DC51-6C12-4226-BB79-9A2D381612FE}" type="slidenum">
              <a:rPr lang="ja-JP" altLang="en-US"/>
              <a:pPr>
                <a:defRPr/>
              </a:pPr>
              <a:t>‹#›</a:t>
            </a:fld>
            <a:endParaRPr lang="ja-JP" altLang="en-US"/>
          </a:p>
        </p:txBody>
      </p:sp>
    </p:spTree>
    <p:extLst>
      <p:ext uri="{BB962C8B-B14F-4D97-AF65-F5344CB8AC3E}">
        <p14:creationId xmlns:p14="http://schemas.microsoft.com/office/powerpoint/2010/main" val="19213598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2062CE6D-AC1A-4FEA-BAF0-150D69018715}" type="datetime1">
              <a:rPr lang="ja-JP" altLang="en-US"/>
              <a:pPr>
                <a:defRPr/>
              </a:pPr>
              <a:t>2024/3/14</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70452835-199A-4C5E-AFC5-21D8B4D43B0B}" type="slidenum">
              <a:rPr lang="ja-JP" altLang="en-US"/>
              <a:pPr>
                <a:defRPr/>
              </a:pPr>
              <a:t>‹#›</a:t>
            </a:fld>
            <a:endParaRPr lang="ja-JP" altLang="en-US"/>
          </a:p>
        </p:txBody>
      </p:sp>
    </p:spTree>
    <p:extLst>
      <p:ext uri="{BB962C8B-B14F-4D97-AF65-F5344CB8AC3E}">
        <p14:creationId xmlns:p14="http://schemas.microsoft.com/office/powerpoint/2010/main" val="361658863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298EA096-E3BA-40A6-9CBF-50576389C3E8}" type="datetime1">
              <a:rPr lang="ja-JP" altLang="en-US"/>
              <a:pPr>
                <a:defRPr/>
              </a:pPr>
              <a:t>2024/3/14</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E8B2E134-4D03-4AFA-8106-2F460BCBF2EF}" type="slidenum">
              <a:rPr lang="ja-JP" altLang="en-US"/>
              <a:pPr>
                <a:defRPr/>
              </a:pPr>
              <a:t>‹#›</a:t>
            </a:fld>
            <a:endParaRPr lang="ja-JP" altLang="en-US"/>
          </a:p>
        </p:txBody>
      </p:sp>
    </p:spTree>
    <p:extLst>
      <p:ext uri="{BB962C8B-B14F-4D97-AF65-F5344CB8AC3E}">
        <p14:creationId xmlns:p14="http://schemas.microsoft.com/office/powerpoint/2010/main" val="193876940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5D594605-2F20-4A50-855E-A63BD493EEF9}" type="datetime1">
              <a:rPr lang="ja-JP" altLang="en-US"/>
              <a:pPr>
                <a:defRPr/>
              </a:pPr>
              <a:t>2024/3/14</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0DE01518-4D9A-43AF-91F0-A29D79BB077E}" type="slidenum">
              <a:rPr lang="ja-JP" altLang="en-US"/>
              <a:pPr>
                <a:defRPr/>
              </a:pPr>
              <a:t>‹#›</a:t>
            </a:fld>
            <a:endParaRPr lang="ja-JP" altLang="en-US"/>
          </a:p>
        </p:txBody>
      </p:sp>
    </p:spTree>
    <p:extLst>
      <p:ext uri="{BB962C8B-B14F-4D97-AF65-F5344CB8AC3E}">
        <p14:creationId xmlns:p14="http://schemas.microsoft.com/office/powerpoint/2010/main" val="195070085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6D34EC5C-A187-428B-960D-BB206FC62C2F}" type="datetime1">
              <a:rPr lang="ja-JP" altLang="en-US"/>
              <a:pPr>
                <a:defRPr/>
              </a:pPr>
              <a:t>2024/3/14</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4CBB57A0-0BC3-4924-A260-3232DD259FEE}" type="slidenum">
              <a:rPr lang="ja-JP" altLang="en-US"/>
              <a:pPr>
                <a:defRPr/>
              </a:pPr>
              <a:t>‹#›</a:t>
            </a:fld>
            <a:endParaRPr lang="ja-JP" altLang="en-US"/>
          </a:p>
        </p:txBody>
      </p:sp>
    </p:spTree>
    <p:extLst>
      <p:ext uri="{BB962C8B-B14F-4D97-AF65-F5344CB8AC3E}">
        <p14:creationId xmlns:p14="http://schemas.microsoft.com/office/powerpoint/2010/main" val="233261703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4332208A-56AC-4F1E-BDD5-E995542672BB}"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AAD2240D-728E-4B78-8188-D86A43236D03}" type="slidenum">
              <a:rPr lang="ja-JP" altLang="en-US"/>
              <a:pPr>
                <a:defRPr/>
              </a:pPr>
              <a:t>‹#›</a:t>
            </a:fld>
            <a:endParaRPr lang="ja-JP" altLang="en-US"/>
          </a:p>
        </p:txBody>
      </p:sp>
    </p:spTree>
    <p:extLst>
      <p:ext uri="{BB962C8B-B14F-4D97-AF65-F5344CB8AC3E}">
        <p14:creationId xmlns:p14="http://schemas.microsoft.com/office/powerpoint/2010/main" val="248666032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BEF73CC9-8180-4A5E-B42E-6816B9A4DFB9}"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337A475B-563D-4A5E-A2A2-3A2FE09D6F5D}" type="slidenum">
              <a:rPr lang="ja-JP" altLang="en-US"/>
              <a:pPr>
                <a:defRPr/>
              </a:pPr>
              <a:t>‹#›</a:t>
            </a:fld>
            <a:endParaRPr lang="ja-JP" altLang="en-US"/>
          </a:p>
        </p:txBody>
      </p:sp>
    </p:spTree>
    <p:extLst>
      <p:ext uri="{BB962C8B-B14F-4D97-AF65-F5344CB8AC3E}">
        <p14:creationId xmlns:p14="http://schemas.microsoft.com/office/powerpoint/2010/main" val="91717958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C955DDC0-5316-4B62-8E87-4AA53EEA08D3}"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E61C25D-24B6-460C-823F-61F62B6922DB}" type="slidenum">
              <a:rPr lang="ja-JP" altLang="en-US"/>
              <a:pPr>
                <a:defRPr/>
              </a:pPr>
              <a:t>‹#›</a:t>
            </a:fld>
            <a:endParaRPr lang="ja-JP" altLang="en-US"/>
          </a:p>
        </p:txBody>
      </p:sp>
    </p:spTree>
    <p:extLst>
      <p:ext uri="{BB962C8B-B14F-4D97-AF65-F5344CB8AC3E}">
        <p14:creationId xmlns:p14="http://schemas.microsoft.com/office/powerpoint/2010/main" val="291670118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E04D86BB-99FB-4B0F-8ABE-D646C103A6AD}" type="datetime1">
              <a:rPr lang="ja-JP" altLang="en-US"/>
              <a:pPr>
                <a:defRPr/>
              </a:pPr>
              <a:t>2024/3/14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34213B5A-8FA6-438C-ADC9-BF59E09430DE}" type="slidenum">
              <a:rPr lang="ja-JP" altLang="en-US"/>
              <a:pPr>
                <a:defRPr/>
              </a:pPr>
              <a:t>‹#›</a:t>
            </a:fld>
            <a:endParaRPr lang="ja-JP" altLang="en-US"/>
          </a:p>
        </p:txBody>
      </p:sp>
    </p:spTree>
    <p:extLst>
      <p:ext uri="{BB962C8B-B14F-4D97-AF65-F5344CB8AC3E}">
        <p14:creationId xmlns:p14="http://schemas.microsoft.com/office/powerpoint/2010/main" val="454735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BD8686A9-12F5-4C7D-A91F-C5B9A133FDC2}" type="datetime1">
              <a:rPr lang="ja-JP" altLang="en-US"/>
              <a:pPr>
                <a:defRPr/>
              </a:pPr>
              <a:t>2024/3/14</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F9C0E7E3-3038-4C2C-BD27-FBD8BA93C329}" type="slidenum">
              <a:rPr lang="ja-JP" altLang="en-US"/>
              <a:pPr>
                <a:defRPr/>
              </a:pPr>
              <a:t>‹#›</a:t>
            </a:fld>
            <a:endParaRPr lang="ja-JP" altLang="en-US"/>
          </a:p>
        </p:txBody>
      </p:sp>
    </p:spTree>
    <p:extLst>
      <p:ext uri="{BB962C8B-B14F-4D97-AF65-F5344CB8AC3E}">
        <p14:creationId xmlns:p14="http://schemas.microsoft.com/office/powerpoint/2010/main" val="170844218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30F49496-8428-4AC9-B194-BD7C53D8A926}" type="datetime1">
              <a:rPr lang="ja-JP" altLang="en-US"/>
              <a:pPr>
                <a:defRPr/>
              </a:pPr>
              <a:t>2024/3/14</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DBB15209-4F4D-448E-9FE2-B2BD1870551A}" type="slidenum">
              <a:rPr lang="ja-JP" altLang="en-US"/>
              <a:pPr>
                <a:defRPr/>
              </a:pPr>
              <a:t>‹#›</a:t>
            </a:fld>
            <a:endParaRPr lang="ja-JP" altLang="en-US"/>
          </a:p>
        </p:txBody>
      </p:sp>
    </p:spTree>
    <p:extLst>
      <p:ext uri="{BB962C8B-B14F-4D97-AF65-F5344CB8AC3E}">
        <p14:creationId xmlns:p14="http://schemas.microsoft.com/office/powerpoint/2010/main" val="48535536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B80AB713-3651-45B9-A58E-8C68BD9E3885}" type="datetime1">
              <a:rPr lang="ja-JP" altLang="en-US"/>
              <a:pPr>
                <a:defRPr/>
              </a:pPr>
              <a:t>2024/3/14</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E4EF4016-6800-4995-99C1-5AAD9E61B308}" type="slidenum">
              <a:rPr lang="ja-JP" altLang="en-US"/>
              <a:pPr>
                <a:defRPr/>
              </a:pPr>
              <a:t>‹#›</a:t>
            </a:fld>
            <a:endParaRPr lang="ja-JP" altLang="en-US"/>
          </a:p>
        </p:txBody>
      </p:sp>
    </p:spTree>
    <p:extLst>
      <p:ext uri="{BB962C8B-B14F-4D97-AF65-F5344CB8AC3E}">
        <p14:creationId xmlns:p14="http://schemas.microsoft.com/office/powerpoint/2010/main" val="326219328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9ECF4888-2940-46D0-921A-77A7CA8C4367}" type="datetime1">
              <a:rPr lang="ja-JP" altLang="en-US"/>
              <a:pPr>
                <a:defRPr/>
              </a:pPr>
              <a:t>2024/3/14</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EB2AB28E-6E18-4481-877B-C5D0288BA8E1}" type="slidenum">
              <a:rPr lang="ja-JP" altLang="en-US"/>
              <a:pPr>
                <a:defRPr/>
              </a:pPr>
              <a:t>‹#›</a:t>
            </a:fld>
            <a:endParaRPr lang="ja-JP" altLang="en-US"/>
          </a:p>
        </p:txBody>
      </p:sp>
    </p:spTree>
    <p:extLst>
      <p:ext uri="{BB962C8B-B14F-4D97-AF65-F5344CB8AC3E}">
        <p14:creationId xmlns:p14="http://schemas.microsoft.com/office/powerpoint/2010/main" val="248792957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222DE813-93E2-413B-9978-8687BA836418}" type="datetime1">
              <a:rPr lang="ja-JP" altLang="en-US"/>
              <a:pPr>
                <a:defRPr/>
              </a:pPr>
              <a:t>2024/3/14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DA8782B2-BCFA-4B13-B12E-401DC29034C9}" type="slidenum">
              <a:rPr lang="ja-JP" altLang="en-US"/>
              <a:pPr>
                <a:defRPr/>
              </a:pPr>
              <a:t>‹#›</a:t>
            </a:fld>
            <a:endParaRPr lang="ja-JP" altLang="en-US"/>
          </a:p>
        </p:txBody>
      </p:sp>
    </p:spTree>
    <p:extLst>
      <p:ext uri="{BB962C8B-B14F-4D97-AF65-F5344CB8AC3E}">
        <p14:creationId xmlns:p14="http://schemas.microsoft.com/office/powerpoint/2010/main" val="255945744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5A003226-522E-4C07-A72B-F7EFDA8A2350}" type="datetime1">
              <a:rPr lang="ja-JP" altLang="en-US"/>
              <a:pPr>
                <a:defRPr/>
              </a:pPr>
              <a:t>2024/3/14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38C77B7A-8F8D-46E4-A594-801038D789C0}" type="slidenum">
              <a:rPr lang="ja-JP" altLang="en-US"/>
              <a:pPr>
                <a:defRPr/>
              </a:pPr>
              <a:t>‹#›</a:t>
            </a:fld>
            <a:endParaRPr lang="ja-JP" altLang="en-US"/>
          </a:p>
        </p:txBody>
      </p:sp>
    </p:spTree>
    <p:extLst>
      <p:ext uri="{BB962C8B-B14F-4D97-AF65-F5344CB8AC3E}">
        <p14:creationId xmlns:p14="http://schemas.microsoft.com/office/powerpoint/2010/main" val="383235539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B4110C7B-49EA-4AFA-855B-37CFB1703FCA}"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7F6F94AC-139D-4403-9BA3-4DAA9FA54FFF}" type="slidenum">
              <a:rPr lang="ja-JP" altLang="en-US"/>
              <a:pPr>
                <a:defRPr/>
              </a:pPr>
              <a:t>‹#›</a:t>
            </a:fld>
            <a:endParaRPr lang="ja-JP" altLang="en-US"/>
          </a:p>
        </p:txBody>
      </p:sp>
    </p:spTree>
    <p:extLst>
      <p:ext uri="{BB962C8B-B14F-4D97-AF65-F5344CB8AC3E}">
        <p14:creationId xmlns:p14="http://schemas.microsoft.com/office/powerpoint/2010/main" val="51630411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DA950CE6-D7BB-4577-88C5-057ACC834B3A}" type="datetime1">
              <a:rPr lang="ja-JP" altLang="en-US"/>
              <a:pPr>
                <a:defRPr/>
              </a:pPr>
              <a:t>2024/3/14</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6EB7D00-4695-4F72-AB45-3B529E68E644}" type="slidenum">
              <a:rPr lang="ja-JP" altLang="en-US"/>
              <a:pPr>
                <a:defRPr/>
              </a:pPr>
              <a:t>‹#›</a:t>
            </a:fld>
            <a:endParaRPr lang="ja-JP" altLang="en-US"/>
          </a:p>
        </p:txBody>
      </p:sp>
    </p:spTree>
    <p:extLst>
      <p:ext uri="{BB962C8B-B14F-4D97-AF65-F5344CB8AC3E}">
        <p14:creationId xmlns:p14="http://schemas.microsoft.com/office/powerpoint/2010/main" val="1769657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66BC5307-745E-424D-94DB-2A99EF9CFF96}" type="datetime1">
              <a:rPr lang="ja-JP" altLang="en-US"/>
              <a:pPr>
                <a:defRPr/>
              </a:pPr>
              <a:t>2024/3/14</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ACFF346F-C3C7-45FC-9BCD-9C46E5220E32}" type="slidenum">
              <a:rPr lang="ja-JP" altLang="en-US"/>
              <a:pPr>
                <a:defRPr/>
              </a:pPr>
              <a:t>‹#›</a:t>
            </a:fld>
            <a:endParaRPr lang="ja-JP" altLang="en-US"/>
          </a:p>
        </p:txBody>
      </p:sp>
    </p:spTree>
    <p:extLst>
      <p:ext uri="{BB962C8B-B14F-4D97-AF65-F5344CB8AC3E}">
        <p14:creationId xmlns:p14="http://schemas.microsoft.com/office/powerpoint/2010/main" val="47225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A8DBE676-85E1-4A10-ACA2-69B4DF5B8E3C}" type="datetime1">
              <a:rPr lang="ja-JP" altLang="en-US"/>
              <a:pPr>
                <a:defRPr/>
              </a:pPr>
              <a:t>2024/3/14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8A01BCB2-B413-4171-A095-6375F9506BA6}" type="slidenum">
              <a:rPr lang="ja-JP" altLang="en-US"/>
              <a:pPr>
                <a:defRPr/>
              </a:pPr>
              <a:t>‹#›</a:t>
            </a:fld>
            <a:endParaRPr lang="ja-JP" altLang="en-US"/>
          </a:p>
        </p:txBody>
      </p:sp>
    </p:spTree>
    <p:extLst>
      <p:ext uri="{BB962C8B-B14F-4D97-AF65-F5344CB8AC3E}">
        <p14:creationId xmlns:p14="http://schemas.microsoft.com/office/powerpoint/2010/main" val="1446838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2870099C-9636-452F-AA76-04C18C9E07B0}" type="datetime1">
              <a:rPr lang="ja-JP" altLang="en-US"/>
              <a:pPr>
                <a:defRPr/>
              </a:pPr>
              <a:t>2024/3/14</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0E271B6A-92D5-4B6F-A607-51D680AA118E}" type="slidenum">
              <a:rPr lang="ja-JP" altLang="en-US"/>
              <a:pPr>
                <a:defRPr/>
              </a:pPr>
              <a:t>‹#›</a:t>
            </a:fld>
            <a:endParaRPr lang="ja-JP" altLang="en-US"/>
          </a:p>
        </p:txBody>
      </p:sp>
    </p:spTree>
    <p:extLst>
      <p:ext uri="{BB962C8B-B14F-4D97-AF65-F5344CB8AC3E}">
        <p14:creationId xmlns:p14="http://schemas.microsoft.com/office/powerpoint/2010/main" val="1950900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6400800"/>
            <a:ext cx="9144000"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7" name="Rectangle 8"/>
          <p:cNvSpPr>
            <a:spLocks noChangeArrowheads="1"/>
          </p:cNvSpPr>
          <p:nvPr/>
        </p:nvSpPr>
        <p:spPr bwMode="auto">
          <a:xfrm>
            <a:off x="0" y="6334125"/>
            <a:ext cx="9144000" cy="66675"/>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102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1031"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2A604C8E-876F-4108-A5EA-D240752B0D80}" type="datetime1">
              <a:rPr lang="ja-JP" altLang="en-US"/>
              <a:pPr>
                <a:defRPr/>
              </a:pPr>
              <a:t>2024/3/14</a:t>
            </a:fld>
            <a:endParaRPr lang="ja-JP" altLang="en-US"/>
          </a:p>
        </p:txBody>
      </p:sp>
      <p:sp>
        <p:nvSpPr>
          <p:cNvPr id="1032"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1033"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85CA4FBA-BD66-4A23-8576-39EEBB61CBEC}" type="slidenum">
              <a:rPr lang="ja-JP" altLang="en-US"/>
              <a:pPr>
                <a:defRPr/>
              </a:pPr>
              <a:t>‹#›</a:t>
            </a:fld>
            <a:endParaRPr lang="ja-JP" altLang="en-US"/>
          </a:p>
        </p:txBody>
      </p:sp>
      <p:sp>
        <p:nvSpPr>
          <p:cNvPr id="2" name="Straight Connector 9"/>
          <p:cNvSpPr>
            <a:spLocks noChangeShapeType="1"/>
          </p:cNvSpPr>
          <p:nvPr/>
        </p:nvSpPr>
        <p:spPr bwMode="auto">
          <a:xfrm>
            <a:off x="895350" y="1738313"/>
            <a:ext cx="7475538"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1"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2" name="Straight Connector 8"/>
          <p:cNvSpPr>
            <a:spLocks noChangeShapeType="1"/>
          </p:cNvSpPr>
          <p:nvPr/>
        </p:nvSpPr>
        <p:spPr bwMode="auto">
          <a:xfrm>
            <a:off x="906463" y="4343400"/>
            <a:ext cx="7405687"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53"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2054"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3100"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96F36A0C-930F-4A81-A78A-0E4638F4E920}" type="datetime1">
              <a:rPr lang="ja-JP" altLang="en-US"/>
              <a:pPr>
                <a:defRPr/>
              </a:pPr>
              <a:t>2024/3/14</a:t>
            </a:fld>
            <a:endParaRPr lang="ja-JP" altLang="en-US"/>
          </a:p>
        </p:txBody>
      </p:sp>
      <p:sp>
        <p:nvSpPr>
          <p:cNvPr id="3101"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3102"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C4DAC364-3C3C-4AE5-987C-8EF37924E164}"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5" name="Rectangle 5"/>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6"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3077"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4133" name="Date Placeholder 6"/>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EBEB4647-0301-473C-98D1-53436DCD02F1}" type="datetime1">
              <a:rPr lang="ja-JP" altLang="en-US"/>
              <a:pPr>
                <a:defRPr/>
              </a:pPr>
              <a:t>2024/3/14</a:t>
            </a:fld>
            <a:endParaRPr lang="ja-JP" altLang="en-US"/>
          </a:p>
        </p:txBody>
      </p:sp>
      <p:sp>
        <p:nvSpPr>
          <p:cNvPr id="4134" name="Footer Placeholder 7"/>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4135" name="Slide Number Placeholder 8"/>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C9D70880-7502-4E31-A5BE-79AC2F87049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7"/>
          <p:cNvSpPr>
            <a:spLocks noChangeArrowheads="1"/>
          </p:cNvSpPr>
          <p:nvPr/>
        </p:nvSpPr>
        <p:spPr bwMode="auto">
          <a:xfrm>
            <a:off x="0" y="0"/>
            <a:ext cx="3038475" cy="6858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099" name="Rectangle 8"/>
          <p:cNvSpPr>
            <a:spLocks noChangeArrowheads="1"/>
          </p:cNvSpPr>
          <p:nvPr/>
        </p:nvSpPr>
        <p:spPr bwMode="auto">
          <a:xfrm>
            <a:off x="3030538" y="0"/>
            <a:ext cx="47625" cy="68580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100"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4101"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5166" name="Date Placeholder 4"/>
          <p:cNvSpPr>
            <a:spLocks noGrp="1" noChangeArrowheads="1"/>
          </p:cNvSpPr>
          <p:nvPr>
            <p:ph type="dt" sz="half" idx="2"/>
          </p:nvPr>
        </p:nvSpPr>
        <p:spPr bwMode="auto">
          <a:xfrm>
            <a:off x="349250" y="6459538"/>
            <a:ext cx="1963738"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F0F989F2-C2A9-4B6D-9BDB-F5E593D56E2E}" type="datetime1">
              <a:rPr lang="ja-JP" altLang="en-US"/>
              <a:pPr>
                <a:defRPr/>
              </a:pPr>
              <a:t>2024/3/14</a:t>
            </a:fld>
            <a:endParaRPr lang="ja-JP" altLang="en-US"/>
          </a:p>
        </p:txBody>
      </p:sp>
      <p:sp>
        <p:nvSpPr>
          <p:cNvPr id="5167" name="Footer Placeholder 5"/>
          <p:cNvSpPr>
            <a:spLocks noGrp="1" noChangeArrowheads="1"/>
          </p:cNvSpPr>
          <p:nvPr>
            <p:ph type="ftr" sz="quarter" idx="3"/>
          </p:nvPr>
        </p:nvSpPr>
        <p:spPr bwMode="auto">
          <a:xfrm>
            <a:off x="3600450" y="6459538"/>
            <a:ext cx="34861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chemeClr val="tx2"/>
                </a:solidFill>
                <a:latin typeface="ＭＳ Ｐゴシック" panose="020B0600070205080204" pitchFamily="50" charset="-128"/>
              </a:defRPr>
            </a:lvl1pPr>
          </a:lstStyle>
          <a:p>
            <a:pPr>
              <a:defRPr/>
            </a:pPr>
            <a:endParaRPr lang="ja-JP" altLang="en-US"/>
          </a:p>
        </p:txBody>
      </p:sp>
      <p:sp>
        <p:nvSpPr>
          <p:cNvPr id="5168"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chemeClr val="tx2"/>
                </a:solidFill>
                <a:latin typeface="ＭＳ Ｐゴシック" panose="020B0600070205080204" pitchFamily="50" charset="-128"/>
              </a:defRPr>
            </a:lvl1pPr>
          </a:lstStyle>
          <a:p>
            <a:pPr>
              <a:defRPr/>
            </a:pPr>
            <a:fld id="{ACF7AB77-5636-4806-AF7D-7EEB2B3D248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7"/>
          <p:cNvSpPr>
            <a:spLocks noChangeArrowheads="1"/>
          </p:cNvSpPr>
          <p:nvPr/>
        </p:nvSpPr>
        <p:spPr bwMode="auto">
          <a:xfrm>
            <a:off x="0" y="4953000"/>
            <a:ext cx="9142413" cy="1905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3" name="Rectangle 8"/>
          <p:cNvSpPr>
            <a:spLocks noChangeArrowheads="1"/>
          </p:cNvSpPr>
          <p:nvPr/>
        </p:nvSpPr>
        <p:spPr bwMode="auto">
          <a:xfrm>
            <a:off x="0" y="4914900"/>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4"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5125"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6199" name="Date Placeholder 4"/>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723CE485-8214-476C-8037-B21EAFAFF405}" type="datetime1">
              <a:rPr lang="ja-JP" altLang="en-US"/>
              <a:pPr>
                <a:defRPr/>
              </a:pPr>
              <a:t>2024/3/14</a:t>
            </a:fld>
            <a:endParaRPr lang="ja-JP" altLang="en-US"/>
          </a:p>
        </p:txBody>
      </p:sp>
      <p:sp>
        <p:nvSpPr>
          <p:cNvPr id="6200" name="Footer Placeholder 5"/>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6201"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333CB909-6804-40ED-A32E-39737BBEA56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7"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614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7232"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329E636A-49E7-4028-9885-05771035EAB8}" type="datetime1">
              <a:rPr lang="ja-JP" altLang="en-US"/>
              <a:pPr>
                <a:defRPr/>
              </a:pPr>
              <a:t>2024/3/14</a:t>
            </a:fld>
            <a:endParaRPr lang="ja-JP" altLang="en-US"/>
          </a:p>
        </p:txBody>
      </p:sp>
      <p:sp>
        <p:nvSpPr>
          <p:cNvPr id="7233"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7234"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713DE51C-5836-4716-ACA9-65F0B75ADE4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9.xml"/><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63770"/>
            <a:ext cx="9104312" cy="624555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eaLnBrk="1" hangingPunct="1">
              <a:buSzPct val="100000"/>
              <a:defRPr/>
            </a:pPr>
            <a:endParaRPr kumimoji="1" lang="ja-JP" altLang="en-US"/>
          </a:p>
        </p:txBody>
      </p:sp>
      <p:sp>
        <p:nvSpPr>
          <p:cNvPr id="87853" name="Rectangle 813"/>
          <p:cNvSpPr>
            <a:spLocks noChangeArrowheads="1"/>
          </p:cNvSpPr>
          <p:nvPr/>
        </p:nvSpPr>
        <p:spPr bwMode="auto">
          <a:xfrm>
            <a:off x="0" y="-98425"/>
            <a:ext cx="9104313" cy="1295400"/>
          </a:xfrm>
          <a:prstGeom prst="rect">
            <a:avLst/>
          </a:prstGeom>
          <a:solidFill>
            <a:srgbClr val="002060"/>
          </a:solidFill>
          <a:ln>
            <a:noFill/>
          </a:ln>
          <a:effectLst>
            <a:outerShdw dist="35921" dir="2700000" algn="ctr" rotWithShape="0">
              <a:schemeClr val="tx1"/>
            </a:outerShdw>
          </a:effectLst>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00"/>
                </a:solidFill>
                <a:effectLst>
                  <a:outerShdw blurRad="38100" dist="38100" dir="2700000" algn="tl">
                    <a:srgbClr val="C0C0C0"/>
                  </a:outerShdw>
                </a:effectLst>
                <a:latin typeface="ＭＳ Ｐゴシック" panose="020B0600070205080204" pitchFamily="50" charset="-128"/>
                <a:ea typeface="AR隷書体M" charset="-128"/>
              </a:rPr>
              <a:t>テーマ４</a:t>
            </a: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　フィルタリング</a:t>
            </a:r>
            <a:endParaRPr lang="ja-JP" altLang="en-US" sz="4400" b="1" dirty="0">
              <a:solidFill>
                <a:srgbClr val="FFFFFF"/>
              </a:solidFill>
              <a:effectLst>
                <a:outerShdw blurRad="38100" dist="38100" dir="2700000" algn="tl">
                  <a:schemeClr val="tx1"/>
                </a:outerShdw>
              </a:effectLst>
              <a:latin typeface="ＭＳ Ｐゴシック" panose="020B0600070205080204" pitchFamily="50" charset="-128"/>
              <a:ea typeface="AR隷書体M" charset="-128"/>
            </a:endParaRPr>
          </a:p>
        </p:txBody>
      </p:sp>
      <p:sp>
        <p:nvSpPr>
          <p:cNvPr id="87850" name="フッター プレースホルダー 2"/>
          <p:cNvSpPr>
            <a:spLocks noChangeArrowheads="1"/>
          </p:cNvSpPr>
          <p:nvPr/>
        </p:nvSpPr>
        <p:spPr bwMode="auto">
          <a:xfrm>
            <a:off x="3235325" y="6453188"/>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4" name="正方形/長方形 3"/>
          <p:cNvSpPr/>
          <p:nvPr/>
        </p:nvSpPr>
        <p:spPr>
          <a:xfrm>
            <a:off x="-110108" y="1268760"/>
            <a:ext cx="9324528" cy="2423997"/>
          </a:xfrm>
          <a:prstGeom prst="rect">
            <a:avLst/>
          </a:prstGeom>
          <a:noFill/>
        </p:spPr>
        <p:txBody>
          <a:bodyPr>
            <a:spAutoFit/>
          </a:bodyPr>
          <a:lstStyle/>
          <a:p>
            <a:pPr algn="ctr" eaLnBrk="1" hangingPunct="1">
              <a:lnSpc>
                <a:spcPct val="150000"/>
              </a:lnSpc>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rPr>
              <a:t>ネット上の危険を</a:t>
            </a:r>
            <a:endParaRPr lang="en-US" altLang="ja-JP" sz="5400" b="1" dirty="0">
              <a:ln w="9525">
                <a:solidFill>
                  <a:schemeClr val="tx1"/>
                </a:solidFill>
                <a:prstDash val="solid"/>
              </a:ln>
              <a:solidFill>
                <a:srgbClr val="FFC000"/>
              </a:solidFill>
              <a:effectLst>
                <a:outerShdw blurRad="50800" dist="38100" dir="5400000" algn="ctr" rotWithShape="0">
                  <a:schemeClr val="tx1"/>
                </a:outerShdw>
              </a:effectLst>
            </a:endParaRPr>
          </a:p>
          <a:p>
            <a:pPr algn="ctr" eaLnBrk="1" hangingPunct="1">
              <a:lnSpc>
                <a:spcPct val="150000"/>
              </a:lnSpc>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rPr>
              <a:t>回避できていますか？</a:t>
            </a:r>
          </a:p>
        </p:txBody>
      </p:sp>
      <p:sp>
        <p:nvSpPr>
          <p:cNvPr id="7" name="正方形/長方形 6"/>
          <p:cNvSpPr/>
          <p:nvPr/>
        </p:nvSpPr>
        <p:spPr>
          <a:xfrm rot="360391">
            <a:off x="4171950" y="4019550"/>
            <a:ext cx="1096963" cy="18780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a:p>
        </p:txBody>
      </p:sp>
      <p:pic>
        <p:nvPicPr>
          <p:cNvPr id="8201" name="図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05125" y="3690938"/>
            <a:ext cx="2532063" cy="237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テキスト ボックス 5"/>
          <p:cNvSpPr txBox="1">
            <a:spLocks noChangeArrowheads="1"/>
          </p:cNvSpPr>
          <p:nvPr/>
        </p:nvSpPr>
        <p:spPr bwMode="auto">
          <a:xfrm rot="379570">
            <a:off x="4140200" y="4149725"/>
            <a:ext cx="1165225"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3000">
                <a:solidFill>
                  <a:srgbClr val="FF0000"/>
                </a:solidFill>
              </a:rPr>
              <a:t>フィ</a:t>
            </a:r>
            <a:endParaRPr kumimoji="1" lang="en-US" altLang="ja-JP" sz="3000">
              <a:solidFill>
                <a:srgbClr val="FF0000"/>
              </a:solidFill>
            </a:endParaRPr>
          </a:p>
          <a:p>
            <a:pPr eaLnBrk="1" hangingPunct="1">
              <a:buSzPct val="100000"/>
            </a:pPr>
            <a:r>
              <a:rPr kumimoji="1" lang="ja-JP" altLang="en-US" sz="3000">
                <a:solidFill>
                  <a:srgbClr val="FF0000"/>
                </a:solidFill>
              </a:rPr>
              <a:t>ルタ</a:t>
            </a:r>
            <a:endParaRPr kumimoji="1" lang="en-US" altLang="ja-JP" sz="3000">
              <a:solidFill>
                <a:srgbClr val="FF0000"/>
              </a:solidFill>
            </a:endParaRPr>
          </a:p>
          <a:p>
            <a:pPr eaLnBrk="1" hangingPunct="1">
              <a:buSzPct val="100000"/>
            </a:pPr>
            <a:r>
              <a:rPr kumimoji="1" lang="ja-JP" altLang="en-US" sz="3000">
                <a:solidFill>
                  <a:srgbClr val="FF0000"/>
                </a:solidFill>
              </a:rPr>
              <a:t>リング</a:t>
            </a:r>
          </a:p>
        </p:txBody>
      </p:sp>
      <p:sp>
        <p:nvSpPr>
          <p:cNvPr id="3" name="テキスト ボックス 2">
            <a:extLst>
              <a:ext uri="{FF2B5EF4-FFF2-40B4-BE49-F238E27FC236}">
                <a16:creationId xmlns:a16="http://schemas.microsoft.com/office/drawing/2014/main" id="{B16ED2BC-401F-F3AC-FBDE-092899190843}"/>
              </a:ext>
            </a:extLst>
          </p:cNvPr>
          <p:cNvSpPr txBox="1"/>
          <p:nvPr/>
        </p:nvSpPr>
        <p:spPr>
          <a:xfrm>
            <a:off x="3710753" y="1314764"/>
            <a:ext cx="703309" cy="369332"/>
          </a:xfrm>
          <a:prstGeom prst="rect">
            <a:avLst/>
          </a:prstGeom>
          <a:noFill/>
        </p:spPr>
        <p:txBody>
          <a:bodyPr wrap="square" rtlCol="0">
            <a:spAutoFit/>
          </a:bodyPr>
          <a:lstStyle/>
          <a:p>
            <a:pPr algn="ctr"/>
            <a:r>
              <a:rPr kumimoji="1" lang="ja-JP" altLang="en-US" dirty="0">
                <a:solidFill>
                  <a:srgbClr val="FFC000"/>
                </a:solidFill>
              </a:rPr>
              <a:t>じょう</a:t>
            </a:r>
          </a:p>
        </p:txBody>
      </p:sp>
      <p:sp>
        <p:nvSpPr>
          <p:cNvPr id="6" name="テキスト ボックス 5">
            <a:extLst>
              <a:ext uri="{FF2B5EF4-FFF2-40B4-BE49-F238E27FC236}">
                <a16:creationId xmlns:a16="http://schemas.microsoft.com/office/drawing/2014/main" id="{762C6B97-B791-981D-6C4E-A943B4D8BC94}"/>
              </a:ext>
            </a:extLst>
          </p:cNvPr>
          <p:cNvSpPr txBox="1"/>
          <p:nvPr/>
        </p:nvSpPr>
        <p:spPr>
          <a:xfrm>
            <a:off x="5305171" y="1294819"/>
            <a:ext cx="1016253" cy="369332"/>
          </a:xfrm>
          <a:prstGeom prst="rect">
            <a:avLst/>
          </a:prstGeom>
          <a:noFill/>
        </p:spPr>
        <p:txBody>
          <a:bodyPr wrap="square" rtlCol="0">
            <a:spAutoFit/>
          </a:bodyPr>
          <a:lstStyle/>
          <a:p>
            <a:pPr algn="ctr"/>
            <a:r>
              <a:rPr kumimoji="1" lang="ja-JP" altLang="en-US" dirty="0">
                <a:solidFill>
                  <a:srgbClr val="FFC000"/>
                </a:solidFill>
              </a:rPr>
              <a:t>き けん</a:t>
            </a:r>
            <a:endParaRPr kumimoji="1" lang="en-US" altLang="ja-JP" dirty="0">
              <a:solidFill>
                <a:srgbClr val="FFC000"/>
              </a:solidFill>
            </a:endParaRPr>
          </a:p>
        </p:txBody>
      </p:sp>
      <p:sp>
        <p:nvSpPr>
          <p:cNvPr id="8" name="テキスト ボックス 7">
            <a:extLst>
              <a:ext uri="{FF2B5EF4-FFF2-40B4-BE49-F238E27FC236}">
                <a16:creationId xmlns:a16="http://schemas.microsoft.com/office/drawing/2014/main" id="{5CD7837D-B27B-FEF1-8497-3D78779419E0}"/>
              </a:ext>
            </a:extLst>
          </p:cNvPr>
          <p:cNvSpPr txBox="1"/>
          <p:nvPr/>
        </p:nvSpPr>
        <p:spPr>
          <a:xfrm>
            <a:off x="1475656" y="2564904"/>
            <a:ext cx="1008112" cy="369332"/>
          </a:xfrm>
          <a:prstGeom prst="rect">
            <a:avLst/>
          </a:prstGeom>
          <a:noFill/>
        </p:spPr>
        <p:txBody>
          <a:bodyPr wrap="square" rtlCol="0">
            <a:spAutoFit/>
          </a:bodyPr>
          <a:lstStyle/>
          <a:p>
            <a:pPr algn="ctr"/>
            <a:r>
              <a:rPr kumimoji="1" lang="ja-JP" altLang="en-US" dirty="0">
                <a:solidFill>
                  <a:srgbClr val="FFC000"/>
                </a:solidFill>
              </a:rPr>
              <a:t>かい ひ</a:t>
            </a:r>
            <a:endParaRPr kumimoji="1" lang="en-US" altLang="ja-JP" dirty="0">
              <a:solidFill>
                <a:srgbClr val="FFC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角丸四角形吹き出し 16"/>
          <p:cNvSpPr/>
          <p:nvPr/>
        </p:nvSpPr>
        <p:spPr>
          <a:xfrm>
            <a:off x="2725320" y="3844854"/>
            <a:ext cx="3449893" cy="1565161"/>
          </a:xfrm>
          <a:prstGeom prst="wedgeRoundRectCallout">
            <a:avLst>
              <a:gd name="adj1" fmla="val -59329"/>
              <a:gd name="adj2" fmla="val 63531"/>
              <a:gd name="adj3" fmla="val 16667"/>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吹き出し 7"/>
          <p:cNvSpPr/>
          <p:nvPr/>
        </p:nvSpPr>
        <p:spPr>
          <a:xfrm>
            <a:off x="2290664" y="2267198"/>
            <a:ext cx="4176510" cy="1233810"/>
          </a:xfrm>
          <a:prstGeom prst="wedgeRoundRectCallout">
            <a:avLst>
              <a:gd name="adj1" fmla="val -49802"/>
              <a:gd name="adj2" fmla="val 75809"/>
              <a:gd name="adj3" fmla="val 16667"/>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図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43065" y="3478321"/>
            <a:ext cx="1940898" cy="2201263"/>
          </a:xfrm>
          <a:prstGeom prst="rect">
            <a:avLst/>
          </a:prstGeom>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9219" name="正方形/長方形 2"/>
          <p:cNvGrpSpPr>
            <a:grpSpLocks/>
          </p:cNvGrpSpPr>
          <p:nvPr/>
        </p:nvGrpSpPr>
        <p:grpSpPr bwMode="auto">
          <a:xfrm>
            <a:off x="-30163" y="-30163"/>
            <a:ext cx="9240838" cy="868363"/>
            <a:chOff x="-19" y="-19"/>
            <a:chExt cx="5821" cy="914"/>
          </a:xfrm>
        </p:grpSpPr>
        <p:pic>
          <p:nvPicPr>
            <p:cNvPr id="9220" name="正方形/長方形 2"/>
            <p:cNvPicPr preferRelativeResize="0">
              <a:picLocks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28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①フィルタリングをしないと．．．</a:t>
              </a:r>
            </a:p>
          </p:txBody>
        </p:sp>
      </p:grpSp>
      <p:sp>
        <p:nvSpPr>
          <p:cNvPr id="2" name="正方形/長方形 1">
            <a:extLst>
              <a:ext uri="{FF2B5EF4-FFF2-40B4-BE49-F238E27FC236}">
                <a16:creationId xmlns:a16="http://schemas.microsoft.com/office/drawing/2014/main" id="{5C02C4DC-34BF-4BC8-AB24-5686DDBA6495}"/>
              </a:ext>
            </a:extLst>
          </p:cNvPr>
          <p:cNvSpPr/>
          <p:nvPr/>
        </p:nvSpPr>
        <p:spPr>
          <a:xfrm>
            <a:off x="0" y="838557"/>
            <a:ext cx="9144000" cy="1301318"/>
          </a:xfrm>
          <a:prstGeom prst="rect">
            <a:avLst/>
          </a:prstGeom>
          <a:noFill/>
        </p:spPr>
        <p:txBody>
          <a:bodyPr wrap="square">
            <a:spAutoFit/>
          </a:bodyPr>
          <a:lstStyle/>
          <a:p>
            <a:pPr eaLnBrk="1" hangingPunct="1">
              <a:lnSpc>
                <a:spcPct val="150000"/>
              </a:lnSpc>
              <a:buSzPct val="100000"/>
              <a:defRPr/>
            </a:pPr>
            <a:r>
              <a:rPr lang="ja-JP" altLang="en-US" sz="2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2800" dirty="0">
                <a:ln w="0"/>
                <a:effectLst>
                  <a:outerShdw blurRad="38100" dist="19050" dir="2700000" algn="tl" rotWithShape="0">
                    <a:schemeClr val="dk1">
                      <a:alpha val="40000"/>
                    </a:schemeClr>
                  </a:outerShdw>
                </a:effectLst>
              </a:rPr>
              <a:t>Ｄさんは、フィルタリングがわずらわしくなり、家の人にお願いして解除してもらいました。</a:t>
            </a:r>
            <a:endParaRPr lang="en-US" altLang="ja-JP" sz="2800" b="1" dirty="0">
              <a:ln w="9525">
                <a:solidFill>
                  <a:schemeClr val="tx1"/>
                </a:solidFill>
                <a:prstDash val="solid"/>
              </a:ln>
              <a:solidFill>
                <a:srgbClr val="FF0000"/>
              </a:solidFill>
              <a:effectLst>
                <a:outerShdw blurRad="50800" dist="38100" dir="5400000" algn="ctr" rotWithShape="0">
                  <a:schemeClr val="tx1"/>
                </a:outerShdw>
              </a:effectLst>
            </a:endParaRPr>
          </a:p>
        </p:txBody>
      </p:sp>
      <p:sp>
        <p:nvSpPr>
          <p:cNvPr id="14" name="正方形/長方形 13">
            <a:extLst>
              <a:ext uri="{FF2B5EF4-FFF2-40B4-BE49-F238E27FC236}">
                <a16:creationId xmlns:a16="http://schemas.microsoft.com/office/drawing/2014/main" id="{23279763-A0BA-47C2-97AF-53BCA6B33F69}"/>
              </a:ext>
            </a:extLst>
          </p:cNvPr>
          <p:cNvSpPr/>
          <p:nvPr/>
        </p:nvSpPr>
        <p:spPr>
          <a:xfrm>
            <a:off x="2411760" y="2495798"/>
            <a:ext cx="4176464" cy="1077218"/>
          </a:xfrm>
          <a:prstGeom prst="rect">
            <a:avLst/>
          </a:prstGeom>
          <a:noFill/>
        </p:spPr>
        <p:txBody>
          <a:bodyPr wrap="square">
            <a:spAutoFit/>
          </a:bodyPr>
          <a:lstStyle/>
          <a:p>
            <a:pPr eaLnBrk="1" hangingPunct="1">
              <a:buSzPct val="100000"/>
              <a:defRPr/>
            </a:pPr>
            <a:r>
              <a:rPr lang="ja-JP" altLang="en-US" sz="3200" b="1" dirty="0">
                <a:ln w="0"/>
                <a:solidFill>
                  <a:srgbClr val="FF0000"/>
                </a:solidFill>
                <a:effectLst>
                  <a:outerShdw blurRad="38100" dist="19050" dir="2700000" algn="tl" rotWithShape="0">
                    <a:schemeClr val="dk1">
                      <a:alpha val="40000"/>
                    </a:schemeClr>
                  </a:outerShdw>
                </a:effectLst>
              </a:rPr>
              <a:t>友達もフィルタリングなんかしてないし・・・</a:t>
            </a:r>
            <a:endParaRPr lang="en-US" altLang="ja-JP" sz="3200" b="1" dirty="0">
              <a:ln w="0"/>
              <a:solidFill>
                <a:srgbClr val="FF0000"/>
              </a:solidFill>
              <a:effectLst>
                <a:outerShdw blurRad="38100" dist="19050" dir="2700000" algn="tl" rotWithShape="0">
                  <a:schemeClr val="dk1">
                    <a:alpha val="40000"/>
                  </a:schemeClr>
                </a:outerShdw>
              </a:effectLst>
            </a:endParaRPr>
          </a:p>
        </p:txBody>
      </p:sp>
      <p:sp>
        <p:nvSpPr>
          <p:cNvPr id="16" name="正方形/長方形 15">
            <a:extLst>
              <a:ext uri="{FF2B5EF4-FFF2-40B4-BE49-F238E27FC236}">
                <a16:creationId xmlns:a16="http://schemas.microsoft.com/office/drawing/2014/main" id="{23279763-A0BA-47C2-97AF-53BCA6B33F69}"/>
              </a:ext>
            </a:extLst>
          </p:cNvPr>
          <p:cNvSpPr/>
          <p:nvPr/>
        </p:nvSpPr>
        <p:spPr>
          <a:xfrm>
            <a:off x="2771800" y="3935958"/>
            <a:ext cx="3741854" cy="1474058"/>
          </a:xfrm>
          <a:prstGeom prst="rect">
            <a:avLst/>
          </a:prstGeom>
          <a:noFill/>
        </p:spPr>
        <p:txBody>
          <a:bodyPr wrap="square">
            <a:spAutoFit/>
          </a:bodyPr>
          <a:lstStyle/>
          <a:p>
            <a:pPr eaLnBrk="1" hangingPunct="1">
              <a:lnSpc>
                <a:spcPct val="150000"/>
              </a:lnSpc>
              <a:buSzPct val="100000"/>
              <a:defRPr/>
            </a:pPr>
            <a:r>
              <a:rPr lang="ja-JP" altLang="en-US" sz="3200" b="1" dirty="0">
                <a:ln w="0"/>
                <a:effectLst>
                  <a:outerShdw blurRad="38100" dist="19050" dir="2700000" algn="tl" rotWithShape="0">
                    <a:schemeClr val="dk1">
                      <a:alpha val="40000"/>
                    </a:schemeClr>
                  </a:outerShdw>
                </a:effectLst>
              </a:rPr>
              <a:t>気をつけて</a:t>
            </a:r>
            <a:endParaRPr lang="en-US" altLang="ja-JP" sz="3200" b="1" dirty="0">
              <a:ln w="0"/>
              <a:effectLst>
                <a:outerShdw blurRad="38100" dist="19050" dir="2700000" algn="tl" rotWithShape="0">
                  <a:schemeClr val="dk1">
                    <a:alpha val="40000"/>
                  </a:schemeClr>
                </a:outerShdw>
              </a:effectLst>
            </a:endParaRPr>
          </a:p>
          <a:p>
            <a:pPr eaLnBrk="1" hangingPunct="1">
              <a:lnSpc>
                <a:spcPct val="150000"/>
              </a:lnSpc>
              <a:buSzPct val="100000"/>
              <a:defRPr/>
            </a:pPr>
            <a:r>
              <a:rPr lang="ja-JP" altLang="en-US" sz="3200" b="1" dirty="0">
                <a:ln w="0"/>
                <a:effectLst>
                  <a:outerShdw blurRad="38100" dist="19050" dir="2700000" algn="tl" rotWithShape="0">
                    <a:schemeClr val="dk1">
                      <a:alpha val="40000"/>
                    </a:schemeClr>
                  </a:outerShdw>
                </a:effectLst>
              </a:rPr>
              <a:t>使うから、お願い！</a:t>
            </a:r>
            <a:endParaRPr lang="en-US" altLang="ja-JP" sz="3200" b="1" dirty="0">
              <a:ln w="0"/>
              <a:effectLst>
                <a:outerShdw blurRad="38100" dist="19050" dir="2700000" algn="tl" rotWithShape="0">
                  <a:schemeClr val="dk1">
                    <a:alpha val="40000"/>
                  </a:schemeClr>
                </a:outerShdw>
              </a:effectLst>
            </a:endParaRPr>
          </a:p>
        </p:txBody>
      </p:sp>
      <p:pic>
        <p:nvPicPr>
          <p:cNvPr id="4" name="図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75554" y="4232139"/>
            <a:ext cx="2266327" cy="1735910"/>
          </a:xfrm>
          <a:prstGeom prst="rect">
            <a:avLst/>
          </a:prstGeom>
        </p:spPr>
      </p:pic>
      <p:pic>
        <p:nvPicPr>
          <p:cNvPr id="5" name="図 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00204" y="2382196"/>
            <a:ext cx="2065809" cy="2041857"/>
          </a:xfrm>
          <a:prstGeom prst="rect">
            <a:avLst/>
          </a:prstGeom>
        </p:spPr>
      </p:pic>
      <p:pic>
        <p:nvPicPr>
          <p:cNvPr id="6" name="図 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634520" y="1753575"/>
            <a:ext cx="2098570" cy="2229250"/>
          </a:xfrm>
          <a:prstGeom prst="rect">
            <a:avLst/>
          </a:prstGeom>
        </p:spPr>
      </p:pic>
      <p:sp>
        <p:nvSpPr>
          <p:cNvPr id="3" name="テキスト ボックス 2">
            <a:extLst>
              <a:ext uri="{FF2B5EF4-FFF2-40B4-BE49-F238E27FC236}">
                <a16:creationId xmlns:a16="http://schemas.microsoft.com/office/drawing/2014/main" id="{33F89004-3FAF-D739-E409-C670104D47EB}"/>
              </a:ext>
            </a:extLst>
          </p:cNvPr>
          <p:cNvSpPr txBox="1"/>
          <p:nvPr/>
        </p:nvSpPr>
        <p:spPr>
          <a:xfrm>
            <a:off x="6732240" y="786190"/>
            <a:ext cx="590189" cy="338554"/>
          </a:xfrm>
          <a:prstGeom prst="rect">
            <a:avLst/>
          </a:prstGeom>
          <a:noFill/>
        </p:spPr>
        <p:txBody>
          <a:bodyPr wrap="square" rtlCol="0">
            <a:spAutoFit/>
          </a:bodyPr>
          <a:lstStyle/>
          <a:p>
            <a:pPr algn="ctr"/>
            <a:r>
              <a:rPr kumimoji="1" lang="ja-JP" altLang="en-US" sz="1600" dirty="0"/>
              <a:t>いえ</a:t>
            </a:r>
          </a:p>
        </p:txBody>
      </p:sp>
      <p:sp>
        <p:nvSpPr>
          <p:cNvPr id="9" name="テキスト ボックス 8">
            <a:extLst>
              <a:ext uri="{FF2B5EF4-FFF2-40B4-BE49-F238E27FC236}">
                <a16:creationId xmlns:a16="http://schemas.microsoft.com/office/drawing/2014/main" id="{1AEBCDEA-F04D-8CE9-3A31-278B5ECFCA11}"/>
              </a:ext>
            </a:extLst>
          </p:cNvPr>
          <p:cNvSpPr txBox="1"/>
          <p:nvPr/>
        </p:nvSpPr>
        <p:spPr>
          <a:xfrm>
            <a:off x="7452320" y="786190"/>
            <a:ext cx="590189" cy="338554"/>
          </a:xfrm>
          <a:prstGeom prst="rect">
            <a:avLst/>
          </a:prstGeom>
          <a:noFill/>
        </p:spPr>
        <p:txBody>
          <a:bodyPr wrap="square" rtlCol="0">
            <a:spAutoFit/>
          </a:bodyPr>
          <a:lstStyle/>
          <a:p>
            <a:pPr algn="ctr"/>
            <a:r>
              <a:rPr kumimoji="1" lang="ja-JP" altLang="en-US" sz="1600" dirty="0"/>
              <a:t>ひと</a:t>
            </a:r>
          </a:p>
        </p:txBody>
      </p:sp>
      <p:sp>
        <p:nvSpPr>
          <p:cNvPr id="10" name="テキスト ボックス 9">
            <a:extLst>
              <a:ext uri="{FF2B5EF4-FFF2-40B4-BE49-F238E27FC236}">
                <a16:creationId xmlns:a16="http://schemas.microsoft.com/office/drawing/2014/main" id="{18C6AE60-8281-2722-E530-8116295A98C5}"/>
              </a:ext>
            </a:extLst>
          </p:cNvPr>
          <p:cNvSpPr txBox="1"/>
          <p:nvPr/>
        </p:nvSpPr>
        <p:spPr>
          <a:xfrm>
            <a:off x="8489131" y="786190"/>
            <a:ext cx="590189" cy="338554"/>
          </a:xfrm>
          <a:prstGeom prst="rect">
            <a:avLst/>
          </a:prstGeom>
          <a:noFill/>
        </p:spPr>
        <p:txBody>
          <a:bodyPr wrap="square" rtlCol="0">
            <a:spAutoFit/>
          </a:bodyPr>
          <a:lstStyle/>
          <a:p>
            <a:pPr algn="ctr"/>
            <a:r>
              <a:rPr kumimoji="1" lang="ja-JP" altLang="en-US" sz="1600" dirty="0"/>
              <a:t>ねが</a:t>
            </a:r>
          </a:p>
        </p:txBody>
      </p:sp>
      <p:sp>
        <p:nvSpPr>
          <p:cNvPr id="11" name="テキスト ボックス 10">
            <a:extLst>
              <a:ext uri="{FF2B5EF4-FFF2-40B4-BE49-F238E27FC236}">
                <a16:creationId xmlns:a16="http://schemas.microsoft.com/office/drawing/2014/main" id="{74164381-BFE9-23BD-E3B8-FC0BCC91721D}"/>
              </a:ext>
            </a:extLst>
          </p:cNvPr>
          <p:cNvSpPr txBox="1"/>
          <p:nvPr/>
        </p:nvSpPr>
        <p:spPr>
          <a:xfrm>
            <a:off x="885190" y="1434262"/>
            <a:ext cx="950506" cy="338554"/>
          </a:xfrm>
          <a:prstGeom prst="rect">
            <a:avLst/>
          </a:prstGeom>
          <a:noFill/>
        </p:spPr>
        <p:txBody>
          <a:bodyPr wrap="square" rtlCol="0">
            <a:spAutoFit/>
          </a:bodyPr>
          <a:lstStyle/>
          <a:p>
            <a:pPr algn="ctr"/>
            <a:r>
              <a:rPr kumimoji="1" lang="ja-JP" altLang="en-US" sz="1600" dirty="0"/>
              <a:t>かいじょ</a:t>
            </a:r>
            <a:endParaRPr kumimoji="1" lang="en-US" altLang="ja-JP" sz="1600" dirty="0"/>
          </a:p>
        </p:txBody>
      </p:sp>
      <p:sp>
        <p:nvSpPr>
          <p:cNvPr id="12" name="テキスト ボックス 11">
            <a:extLst>
              <a:ext uri="{FF2B5EF4-FFF2-40B4-BE49-F238E27FC236}">
                <a16:creationId xmlns:a16="http://schemas.microsoft.com/office/drawing/2014/main" id="{DFFDAD26-35A9-0078-2789-E204FDD7B442}"/>
              </a:ext>
            </a:extLst>
          </p:cNvPr>
          <p:cNvSpPr txBox="1"/>
          <p:nvPr/>
        </p:nvSpPr>
        <p:spPr>
          <a:xfrm>
            <a:off x="2469366" y="2276872"/>
            <a:ext cx="950506" cy="338554"/>
          </a:xfrm>
          <a:prstGeom prst="rect">
            <a:avLst/>
          </a:prstGeom>
          <a:noFill/>
        </p:spPr>
        <p:txBody>
          <a:bodyPr wrap="square" rtlCol="0">
            <a:spAutoFit/>
          </a:bodyPr>
          <a:lstStyle/>
          <a:p>
            <a:pPr algn="ctr"/>
            <a:r>
              <a:rPr kumimoji="1" lang="ja-JP" altLang="en-US" sz="1600" dirty="0">
                <a:solidFill>
                  <a:srgbClr val="FF0000"/>
                </a:solidFill>
              </a:rPr>
              <a:t>ともだち</a:t>
            </a:r>
            <a:endParaRPr kumimoji="1" lang="en-US" altLang="ja-JP" sz="1600" dirty="0">
              <a:solidFill>
                <a:srgbClr val="FF0000"/>
              </a:solidFill>
            </a:endParaRPr>
          </a:p>
        </p:txBody>
      </p:sp>
      <p:grpSp>
        <p:nvGrpSpPr>
          <p:cNvPr id="19" name="グループ化 18">
            <a:extLst>
              <a:ext uri="{FF2B5EF4-FFF2-40B4-BE49-F238E27FC236}">
                <a16:creationId xmlns:a16="http://schemas.microsoft.com/office/drawing/2014/main" id="{AA793FFD-D638-1E7D-786D-431A247533A7}"/>
              </a:ext>
            </a:extLst>
          </p:cNvPr>
          <p:cNvGrpSpPr/>
          <p:nvPr/>
        </p:nvGrpSpPr>
        <p:grpSpPr>
          <a:xfrm>
            <a:off x="2781455" y="3861048"/>
            <a:ext cx="2668766" cy="1080120"/>
            <a:chOff x="2781455" y="3861048"/>
            <a:chExt cx="2668766" cy="1080120"/>
          </a:xfrm>
        </p:grpSpPr>
        <p:sp>
          <p:nvSpPr>
            <p:cNvPr id="13" name="テキスト ボックス 12">
              <a:extLst>
                <a:ext uri="{FF2B5EF4-FFF2-40B4-BE49-F238E27FC236}">
                  <a16:creationId xmlns:a16="http://schemas.microsoft.com/office/drawing/2014/main" id="{2685CE40-D14E-E54B-1B27-CCE23E46CF2C}"/>
                </a:ext>
              </a:extLst>
            </p:cNvPr>
            <p:cNvSpPr txBox="1"/>
            <p:nvPr/>
          </p:nvSpPr>
          <p:spPr>
            <a:xfrm>
              <a:off x="2781455" y="3861048"/>
              <a:ext cx="590189" cy="338554"/>
            </a:xfrm>
            <a:prstGeom prst="rect">
              <a:avLst/>
            </a:prstGeom>
            <a:noFill/>
          </p:spPr>
          <p:txBody>
            <a:bodyPr wrap="square" rtlCol="0">
              <a:spAutoFit/>
            </a:bodyPr>
            <a:lstStyle/>
            <a:p>
              <a:pPr algn="ctr"/>
              <a:r>
                <a:rPr kumimoji="1" lang="ja-JP" altLang="en-US" sz="1600" dirty="0"/>
                <a:t>き</a:t>
              </a:r>
            </a:p>
          </p:txBody>
        </p:sp>
        <p:sp>
          <p:nvSpPr>
            <p:cNvPr id="15" name="テキスト ボックス 14">
              <a:extLst>
                <a:ext uri="{FF2B5EF4-FFF2-40B4-BE49-F238E27FC236}">
                  <a16:creationId xmlns:a16="http://schemas.microsoft.com/office/drawing/2014/main" id="{83CB3A14-47F0-5DBE-E471-DD8DD99CD9F3}"/>
                </a:ext>
              </a:extLst>
            </p:cNvPr>
            <p:cNvSpPr txBox="1"/>
            <p:nvPr/>
          </p:nvSpPr>
          <p:spPr>
            <a:xfrm>
              <a:off x="2789172" y="4602614"/>
              <a:ext cx="590189" cy="338554"/>
            </a:xfrm>
            <a:prstGeom prst="rect">
              <a:avLst/>
            </a:prstGeom>
            <a:noFill/>
          </p:spPr>
          <p:txBody>
            <a:bodyPr wrap="square" rtlCol="0">
              <a:spAutoFit/>
            </a:bodyPr>
            <a:lstStyle/>
            <a:p>
              <a:pPr algn="ctr"/>
              <a:r>
                <a:rPr kumimoji="1" lang="ja-JP" altLang="en-US" sz="1600" dirty="0"/>
                <a:t>つか</a:t>
              </a:r>
            </a:p>
          </p:txBody>
        </p:sp>
        <p:sp>
          <p:nvSpPr>
            <p:cNvPr id="18" name="テキスト ボックス 17">
              <a:extLst>
                <a:ext uri="{FF2B5EF4-FFF2-40B4-BE49-F238E27FC236}">
                  <a16:creationId xmlns:a16="http://schemas.microsoft.com/office/drawing/2014/main" id="{633594DE-2274-3100-CB09-C72F45083373}"/>
                </a:ext>
              </a:extLst>
            </p:cNvPr>
            <p:cNvSpPr txBox="1"/>
            <p:nvPr/>
          </p:nvSpPr>
          <p:spPr>
            <a:xfrm>
              <a:off x="4860032" y="4602614"/>
              <a:ext cx="590189" cy="338554"/>
            </a:xfrm>
            <a:prstGeom prst="rect">
              <a:avLst/>
            </a:prstGeom>
            <a:noFill/>
          </p:spPr>
          <p:txBody>
            <a:bodyPr wrap="square" rtlCol="0">
              <a:spAutoFit/>
            </a:bodyPr>
            <a:lstStyle/>
            <a:p>
              <a:pPr algn="ctr"/>
              <a:r>
                <a:rPr kumimoji="1" lang="ja-JP" altLang="en-US" sz="1600" dirty="0"/>
                <a:t>ねが</a:t>
              </a:r>
            </a:p>
          </p:txBody>
        </p:sp>
      </p:grpSp>
    </p:spTree>
    <p:extLst>
      <p:ext uri="{BB962C8B-B14F-4D97-AF65-F5344CB8AC3E}">
        <p14:creationId xmlns:p14="http://schemas.microsoft.com/office/powerpoint/2010/main" val="886292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500"/>
                                        <p:tgtEl>
                                          <p:spTgt spid="1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500"/>
                                        <p:tgtEl>
                                          <p:spTgt spid="17"/>
                                        </p:tgtEl>
                                      </p:cBhvr>
                                    </p:animEffect>
                                  </p:childTnLst>
                                </p:cTn>
                              </p:par>
                              <p:par>
                                <p:cTn id="22" presetID="10" presetClass="entr" presetSubtype="0" fill="hold" nodeType="with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8" grpId="0" animBg="1"/>
      <p:bldP spid="14" grpId="0"/>
      <p:bldP spid="16"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78883" y="2780928"/>
            <a:ext cx="2193431" cy="3456384"/>
          </a:xfrm>
          <a:prstGeom prst="rect">
            <a:avLst/>
          </a:prstGeom>
        </p:spPr>
      </p:pic>
      <p:sp>
        <p:nvSpPr>
          <p:cNvPr id="22" name="正方形/長方形 21">
            <a:extLst>
              <a:ext uri="{FF2B5EF4-FFF2-40B4-BE49-F238E27FC236}">
                <a16:creationId xmlns:a16="http://schemas.microsoft.com/office/drawing/2014/main" id="{23279763-A0BA-47C2-97AF-53BCA6B33F69}"/>
              </a:ext>
            </a:extLst>
          </p:cNvPr>
          <p:cNvSpPr/>
          <p:nvPr/>
        </p:nvSpPr>
        <p:spPr>
          <a:xfrm>
            <a:off x="6220240" y="4779149"/>
            <a:ext cx="1710714" cy="954107"/>
          </a:xfrm>
          <a:prstGeom prst="rect">
            <a:avLst/>
          </a:prstGeom>
          <a:noFill/>
          <a:ln>
            <a:solidFill>
              <a:srgbClr val="FFFF00"/>
            </a:solidFill>
          </a:ln>
        </p:spPr>
        <p:txBody>
          <a:bodyPr wrap="square">
            <a:spAutoFit/>
          </a:bodyPr>
          <a:lstStyle/>
          <a:p>
            <a:pPr algn="ctr" eaLnBrk="1" hangingPunct="1">
              <a:buSzPct val="100000"/>
              <a:defRPr/>
            </a:pPr>
            <a:r>
              <a:rPr lang="en-US" altLang="ja-JP" sz="2800" b="1" dirty="0">
                <a:ln w="0"/>
                <a:solidFill>
                  <a:srgbClr val="FF0000"/>
                </a:solidFill>
                <a:effectLst>
                  <a:outerShdw blurRad="38100" dist="19050" dir="2700000" algn="tl" rotWithShape="0">
                    <a:schemeClr val="dk1">
                      <a:alpha val="40000"/>
                    </a:schemeClr>
                  </a:outerShdw>
                </a:effectLst>
              </a:rPr>
              <a:t>KEY</a:t>
            </a:r>
          </a:p>
          <a:p>
            <a:pPr algn="ctr" eaLnBrk="1" hangingPunct="1">
              <a:buSzPct val="100000"/>
              <a:defRPr/>
            </a:pPr>
            <a:r>
              <a:rPr lang="en-US" altLang="ja-JP" sz="2800" b="1" dirty="0">
                <a:ln w="0"/>
                <a:solidFill>
                  <a:srgbClr val="FF0000"/>
                </a:solidFill>
                <a:effectLst>
                  <a:outerShdw blurRad="38100" dist="19050" dir="2700000" algn="tl" rotWithShape="0">
                    <a:schemeClr val="dk1">
                      <a:alpha val="40000"/>
                    </a:schemeClr>
                  </a:outerShdw>
                </a:effectLst>
              </a:rPr>
              <a:t>LOCK</a:t>
            </a:r>
          </a:p>
        </p:txBody>
      </p:sp>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9219" name="正方形/長方形 2"/>
          <p:cNvGrpSpPr>
            <a:grpSpLocks/>
          </p:cNvGrpSpPr>
          <p:nvPr/>
        </p:nvGrpSpPr>
        <p:grpSpPr bwMode="auto">
          <a:xfrm>
            <a:off x="-30163" y="-30163"/>
            <a:ext cx="9240838" cy="912066"/>
            <a:chOff x="-19" y="-19"/>
            <a:chExt cx="5821" cy="960"/>
          </a:xfrm>
        </p:grpSpPr>
        <p:pic>
          <p:nvPicPr>
            <p:cNvPr id="9220" name="正方形/長方形 2"/>
            <p:cNvPicPr preferRelativeResize="0">
              <a:picLocks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36"/>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28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②フィルタリングを解除すると</a:t>
              </a:r>
              <a:r>
                <a:rPr lang="ja-JP" altLang="en-US" sz="2800" b="1" dirty="0" err="1">
                  <a:solidFill>
                    <a:srgbClr val="FFFFFF"/>
                  </a:solidFill>
                  <a:effectLst>
                    <a:outerShdw blurRad="38100" dist="38100" dir="2700000" algn="tl">
                      <a:srgbClr val="C0C0C0"/>
                    </a:outerShdw>
                  </a:effectLst>
                  <a:latin typeface="ＭＳ Ｐゴシック" panose="020B0600070205080204" pitchFamily="50" charset="-128"/>
                  <a:ea typeface="AR隷書体M" charset="-128"/>
                </a:rPr>
                <a:t>．．．</a:t>
              </a:r>
              <a:endParaRPr lang="ja-JP" altLang="en-US" sz="28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endParaRPr>
            </a:p>
          </p:txBody>
        </p:sp>
      </p:grpSp>
      <p:sp>
        <p:nvSpPr>
          <p:cNvPr id="2" name="正方形/長方形 1">
            <a:extLst>
              <a:ext uri="{FF2B5EF4-FFF2-40B4-BE49-F238E27FC236}">
                <a16:creationId xmlns:a16="http://schemas.microsoft.com/office/drawing/2014/main" id="{5C02C4DC-34BF-4BC8-AB24-5686DDBA6495}"/>
              </a:ext>
            </a:extLst>
          </p:cNvPr>
          <p:cNvSpPr/>
          <p:nvPr/>
        </p:nvSpPr>
        <p:spPr>
          <a:xfrm>
            <a:off x="0" y="833279"/>
            <a:ext cx="9144000" cy="1947649"/>
          </a:xfrm>
          <a:prstGeom prst="rect">
            <a:avLst/>
          </a:prstGeom>
          <a:noFill/>
        </p:spPr>
        <p:txBody>
          <a:bodyPr wrap="square">
            <a:spAutoFit/>
          </a:bodyPr>
          <a:lstStyle/>
          <a:p>
            <a:pPr eaLnBrk="1" hangingPunct="1">
              <a:lnSpc>
                <a:spcPct val="150000"/>
              </a:lnSpc>
              <a:buSzPct val="100000"/>
              <a:defRPr/>
            </a:pPr>
            <a:r>
              <a:rPr lang="ja-JP" altLang="en-US" sz="24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2800" dirty="0">
                <a:ln w="0"/>
                <a:effectLst>
                  <a:outerShdw blurRad="38100" dist="19050" dir="2700000" algn="tl" rotWithShape="0">
                    <a:schemeClr val="dk1">
                      <a:alpha val="40000"/>
                    </a:schemeClr>
                  </a:outerShdw>
                </a:effectLst>
              </a:rPr>
              <a:t>解除した後はいろんなサイトを見ることができ、知らないうちに「有害サイト」にアクセスしていました。サイトを見ていると、画面がロックされ、何もできなくなってしまいました。</a:t>
            </a:r>
            <a:endParaRPr lang="en-US" altLang="ja-JP" sz="2800" b="1" dirty="0">
              <a:ln w="9525">
                <a:solidFill>
                  <a:schemeClr val="tx1"/>
                </a:solidFill>
                <a:prstDash val="solid"/>
              </a:ln>
              <a:solidFill>
                <a:srgbClr val="FF0000"/>
              </a:solidFill>
              <a:effectLst>
                <a:outerShdw blurRad="50800" dist="38100" dir="5400000" algn="ctr" rotWithShape="0">
                  <a:schemeClr val="tx1"/>
                </a:outerShdw>
              </a:effectLst>
            </a:endParaRPr>
          </a:p>
        </p:txBody>
      </p:sp>
      <p:pic>
        <p:nvPicPr>
          <p:cNvPr id="4" name="図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55576" y="4728600"/>
            <a:ext cx="2157729" cy="1508712"/>
          </a:xfrm>
          <a:prstGeom prst="rect">
            <a:avLst/>
          </a:prstGeom>
        </p:spPr>
      </p:pic>
      <p:pic>
        <p:nvPicPr>
          <p:cNvPr id="8" name="図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70441" y="2735867"/>
            <a:ext cx="2522527" cy="2143827"/>
          </a:xfrm>
          <a:prstGeom prst="rect">
            <a:avLst/>
          </a:prstGeom>
        </p:spPr>
      </p:pic>
      <p:sp>
        <p:nvSpPr>
          <p:cNvPr id="5" name="爆発 2 4"/>
          <p:cNvSpPr/>
          <p:nvPr/>
        </p:nvSpPr>
        <p:spPr>
          <a:xfrm>
            <a:off x="2725818" y="2739667"/>
            <a:ext cx="3004213" cy="3134503"/>
          </a:xfrm>
          <a:prstGeom prst="irregularSeal2">
            <a:avLst/>
          </a:prstGeom>
          <a:solidFill>
            <a:srgbClr val="FDA89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23279763-A0BA-47C2-97AF-53BCA6B33F69}"/>
              </a:ext>
            </a:extLst>
          </p:cNvPr>
          <p:cNvSpPr/>
          <p:nvPr/>
        </p:nvSpPr>
        <p:spPr>
          <a:xfrm>
            <a:off x="3347864" y="3791942"/>
            <a:ext cx="1881785" cy="1077218"/>
          </a:xfrm>
          <a:prstGeom prst="rect">
            <a:avLst/>
          </a:prstGeom>
          <a:noFill/>
        </p:spPr>
        <p:txBody>
          <a:bodyPr wrap="square">
            <a:spAutoFit/>
          </a:bodyPr>
          <a:lstStyle/>
          <a:p>
            <a:pPr eaLnBrk="1" hangingPunct="1">
              <a:buSzPct val="100000"/>
              <a:defRPr/>
            </a:pPr>
            <a:r>
              <a:rPr lang="ja-JP" altLang="en-US" sz="3200" b="1" dirty="0">
                <a:ln w="0"/>
                <a:effectLst>
                  <a:outerShdw blurRad="38100" dist="19050" dir="2700000" algn="tl" rotWithShape="0">
                    <a:schemeClr val="dk1">
                      <a:alpha val="40000"/>
                    </a:schemeClr>
                  </a:outerShdw>
                </a:effectLst>
              </a:rPr>
              <a:t>なんだ</a:t>
            </a:r>
            <a:endParaRPr lang="en-US" altLang="ja-JP" sz="3200" b="1" dirty="0">
              <a:ln w="0"/>
              <a:effectLst>
                <a:outerShdw blurRad="38100" dist="19050" dir="2700000" algn="tl" rotWithShape="0">
                  <a:schemeClr val="dk1">
                    <a:alpha val="40000"/>
                  </a:schemeClr>
                </a:outerShdw>
              </a:effectLst>
            </a:endParaRPr>
          </a:p>
          <a:p>
            <a:pPr eaLnBrk="1" hangingPunct="1">
              <a:buSzPct val="100000"/>
              <a:defRPr/>
            </a:pPr>
            <a:r>
              <a:rPr lang="ja-JP" altLang="en-US" sz="3200" b="1" dirty="0">
                <a:ln w="0"/>
                <a:effectLst>
                  <a:outerShdw blurRad="38100" dist="19050" dir="2700000" algn="tl" rotWithShape="0">
                    <a:schemeClr val="dk1">
                      <a:alpha val="40000"/>
                    </a:schemeClr>
                  </a:outerShdw>
                </a:effectLst>
              </a:rPr>
              <a:t>これ！？</a:t>
            </a:r>
            <a:endParaRPr lang="en-US" altLang="ja-JP" sz="3200" b="1" dirty="0">
              <a:ln w="0"/>
              <a:effectLst>
                <a:outerShdw blurRad="38100" dist="19050" dir="2700000" algn="tl" rotWithShape="0">
                  <a:schemeClr val="dk1">
                    <a:alpha val="40000"/>
                  </a:schemeClr>
                </a:outerShdw>
              </a:effectLst>
            </a:endParaRPr>
          </a:p>
        </p:txBody>
      </p:sp>
      <p:sp>
        <p:nvSpPr>
          <p:cNvPr id="3" name="テキスト ボックス 2">
            <a:extLst>
              <a:ext uri="{FF2B5EF4-FFF2-40B4-BE49-F238E27FC236}">
                <a16:creationId xmlns:a16="http://schemas.microsoft.com/office/drawing/2014/main" id="{2CEC716E-FAB4-DB5C-2160-7074AE7D01AB}"/>
              </a:ext>
            </a:extLst>
          </p:cNvPr>
          <p:cNvSpPr txBox="1"/>
          <p:nvPr/>
        </p:nvSpPr>
        <p:spPr>
          <a:xfrm>
            <a:off x="165110" y="764704"/>
            <a:ext cx="1076630" cy="369332"/>
          </a:xfrm>
          <a:prstGeom prst="rect">
            <a:avLst/>
          </a:prstGeom>
          <a:noFill/>
        </p:spPr>
        <p:txBody>
          <a:bodyPr wrap="square" rtlCol="0">
            <a:spAutoFit/>
          </a:bodyPr>
          <a:lstStyle/>
          <a:p>
            <a:pPr algn="ctr"/>
            <a:r>
              <a:rPr kumimoji="1" lang="ja-JP" altLang="en-US" dirty="0"/>
              <a:t>かいじょ</a:t>
            </a:r>
          </a:p>
        </p:txBody>
      </p:sp>
      <p:sp>
        <p:nvSpPr>
          <p:cNvPr id="6" name="テキスト ボックス 5">
            <a:extLst>
              <a:ext uri="{FF2B5EF4-FFF2-40B4-BE49-F238E27FC236}">
                <a16:creationId xmlns:a16="http://schemas.microsoft.com/office/drawing/2014/main" id="{0D555CF8-07B2-2072-AFDE-DF0255EDCB98}"/>
              </a:ext>
            </a:extLst>
          </p:cNvPr>
          <p:cNvSpPr txBox="1"/>
          <p:nvPr/>
        </p:nvSpPr>
        <p:spPr>
          <a:xfrm>
            <a:off x="1485595" y="764704"/>
            <a:ext cx="590189" cy="369332"/>
          </a:xfrm>
          <a:prstGeom prst="rect">
            <a:avLst/>
          </a:prstGeom>
          <a:noFill/>
        </p:spPr>
        <p:txBody>
          <a:bodyPr wrap="square" rtlCol="0">
            <a:spAutoFit/>
          </a:bodyPr>
          <a:lstStyle/>
          <a:p>
            <a:pPr algn="ctr"/>
            <a:r>
              <a:rPr kumimoji="1" lang="ja-JP" altLang="en-US" dirty="0"/>
              <a:t>あと</a:t>
            </a:r>
          </a:p>
        </p:txBody>
      </p:sp>
      <p:sp>
        <p:nvSpPr>
          <p:cNvPr id="7" name="テキスト ボックス 6">
            <a:extLst>
              <a:ext uri="{FF2B5EF4-FFF2-40B4-BE49-F238E27FC236}">
                <a16:creationId xmlns:a16="http://schemas.microsoft.com/office/drawing/2014/main" id="{5355D700-7022-20FB-0484-1FE572916653}"/>
              </a:ext>
            </a:extLst>
          </p:cNvPr>
          <p:cNvSpPr txBox="1"/>
          <p:nvPr/>
        </p:nvSpPr>
        <p:spPr>
          <a:xfrm>
            <a:off x="4765338" y="764704"/>
            <a:ext cx="443417" cy="369332"/>
          </a:xfrm>
          <a:prstGeom prst="rect">
            <a:avLst/>
          </a:prstGeom>
          <a:noFill/>
        </p:spPr>
        <p:txBody>
          <a:bodyPr wrap="square" rtlCol="0">
            <a:spAutoFit/>
          </a:bodyPr>
          <a:lstStyle/>
          <a:p>
            <a:pPr algn="ctr"/>
            <a:r>
              <a:rPr kumimoji="1" lang="ja-JP" altLang="en-US" dirty="0"/>
              <a:t>み</a:t>
            </a:r>
          </a:p>
        </p:txBody>
      </p:sp>
      <p:sp>
        <p:nvSpPr>
          <p:cNvPr id="9" name="テキスト ボックス 8">
            <a:extLst>
              <a:ext uri="{FF2B5EF4-FFF2-40B4-BE49-F238E27FC236}">
                <a16:creationId xmlns:a16="http://schemas.microsoft.com/office/drawing/2014/main" id="{60C2DEB3-7C19-4351-1722-20144C69130B}"/>
              </a:ext>
            </a:extLst>
          </p:cNvPr>
          <p:cNvSpPr txBox="1"/>
          <p:nvPr/>
        </p:nvSpPr>
        <p:spPr>
          <a:xfrm>
            <a:off x="7236296" y="764704"/>
            <a:ext cx="366460" cy="369332"/>
          </a:xfrm>
          <a:prstGeom prst="rect">
            <a:avLst/>
          </a:prstGeom>
          <a:noFill/>
        </p:spPr>
        <p:txBody>
          <a:bodyPr wrap="square" rtlCol="0">
            <a:spAutoFit/>
          </a:bodyPr>
          <a:lstStyle/>
          <a:p>
            <a:pPr algn="ctr"/>
            <a:r>
              <a:rPr kumimoji="1" lang="ja-JP" altLang="en-US" dirty="0"/>
              <a:t>し</a:t>
            </a:r>
          </a:p>
        </p:txBody>
      </p:sp>
      <p:sp>
        <p:nvSpPr>
          <p:cNvPr id="10" name="テキスト ボックス 9">
            <a:extLst>
              <a:ext uri="{FF2B5EF4-FFF2-40B4-BE49-F238E27FC236}">
                <a16:creationId xmlns:a16="http://schemas.microsoft.com/office/drawing/2014/main" id="{6A685C02-9515-ED35-A6EF-F427ABEB90B7}"/>
              </a:ext>
            </a:extLst>
          </p:cNvPr>
          <p:cNvSpPr txBox="1"/>
          <p:nvPr/>
        </p:nvSpPr>
        <p:spPr>
          <a:xfrm>
            <a:off x="755075" y="1394282"/>
            <a:ext cx="1076629" cy="369332"/>
          </a:xfrm>
          <a:prstGeom prst="rect">
            <a:avLst/>
          </a:prstGeom>
          <a:noFill/>
        </p:spPr>
        <p:txBody>
          <a:bodyPr wrap="square" rtlCol="0">
            <a:spAutoFit/>
          </a:bodyPr>
          <a:lstStyle/>
          <a:p>
            <a:pPr algn="ctr"/>
            <a:r>
              <a:rPr kumimoji="1" lang="ja-JP" altLang="en-US" dirty="0"/>
              <a:t>ゆうがい</a:t>
            </a:r>
            <a:endParaRPr kumimoji="1" lang="en-US" altLang="ja-JP" dirty="0"/>
          </a:p>
        </p:txBody>
      </p:sp>
      <p:sp>
        <p:nvSpPr>
          <p:cNvPr id="11" name="テキスト ボックス 10">
            <a:extLst>
              <a:ext uri="{FF2B5EF4-FFF2-40B4-BE49-F238E27FC236}">
                <a16:creationId xmlns:a16="http://schemas.microsoft.com/office/drawing/2014/main" id="{62C44EDA-7875-D3BB-E254-F3AE8079DA00}"/>
              </a:ext>
            </a:extLst>
          </p:cNvPr>
          <p:cNvSpPr txBox="1"/>
          <p:nvPr/>
        </p:nvSpPr>
        <p:spPr>
          <a:xfrm>
            <a:off x="7458843" y="1395140"/>
            <a:ext cx="443417" cy="369332"/>
          </a:xfrm>
          <a:prstGeom prst="rect">
            <a:avLst/>
          </a:prstGeom>
          <a:noFill/>
        </p:spPr>
        <p:txBody>
          <a:bodyPr wrap="square" rtlCol="0">
            <a:spAutoFit/>
          </a:bodyPr>
          <a:lstStyle/>
          <a:p>
            <a:pPr algn="ctr"/>
            <a:r>
              <a:rPr kumimoji="1" lang="ja-JP" altLang="en-US" dirty="0"/>
              <a:t>み</a:t>
            </a:r>
          </a:p>
        </p:txBody>
      </p:sp>
      <p:sp>
        <p:nvSpPr>
          <p:cNvPr id="13" name="テキスト ボックス 12">
            <a:extLst>
              <a:ext uri="{FF2B5EF4-FFF2-40B4-BE49-F238E27FC236}">
                <a16:creationId xmlns:a16="http://schemas.microsoft.com/office/drawing/2014/main" id="{2B51A813-45BC-D805-7389-6D2D6D003395}"/>
              </a:ext>
            </a:extLst>
          </p:cNvPr>
          <p:cNvSpPr txBox="1"/>
          <p:nvPr/>
        </p:nvSpPr>
        <p:spPr>
          <a:xfrm>
            <a:off x="536270" y="2060848"/>
            <a:ext cx="950506" cy="369332"/>
          </a:xfrm>
          <a:prstGeom prst="rect">
            <a:avLst/>
          </a:prstGeom>
          <a:noFill/>
        </p:spPr>
        <p:txBody>
          <a:bodyPr wrap="square" rtlCol="0">
            <a:spAutoFit/>
          </a:bodyPr>
          <a:lstStyle/>
          <a:p>
            <a:pPr algn="ctr"/>
            <a:r>
              <a:rPr kumimoji="1" lang="ja-JP" altLang="en-US" dirty="0"/>
              <a:t>がめん</a:t>
            </a:r>
          </a:p>
        </p:txBody>
      </p:sp>
      <p:sp>
        <p:nvSpPr>
          <p:cNvPr id="14" name="テキスト ボックス 13">
            <a:extLst>
              <a:ext uri="{FF2B5EF4-FFF2-40B4-BE49-F238E27FC236}">
                <a16:creationId xmlns:a16="http://schemas.microsoft.com/office/drawing/2014/main" id="{B6FFA37A-3BE9-ADA1-16E0-7F81DF37DF21}"/>
              </a:ext>
            </a:extLst>
          </p:cNvPr>
          <p:cNvSpPr txBox="1"/>
          <p:nvPr/>
        </p:nvSpPr>
        <p:spPr>
          <a:xfrm>
            <a:off x="3092968" y="2060848"/>
            <a:ext cx="950506" cy="369332"/>
          </a:xfrm>
          <a:prstGeom prst="rect">
            <a:avLst/>
          </a:prstGeom>
          <a:noFill/>
        </p:spPr>
        <p:txBody>
          <a:bodyPr wrap="square" rtlCol="0">
            <a:spAutoFit/>
          </a:bodyPr>
          <a:lstStyle/>
          <a:p>
            <a:pPr algn="ctr"/>
            <a:r>
              <a:rPr kumimoji="1" lang="ja-JP" altLang="en-US" dirty="0"/>
              <a:t>なに</a:t>
            </a:r>
          </a:p>
        </p:txBody>
      </p:sp>
      <p:sp>
        <p:nvSpPr>
          <p:cNvPr id="15" name="テキスト ボックス 14">
            <a:extLst>
              <a:ext uri="{FF2B5EF4-FFF2-40B4-BE49-F238E27FC236}">
                <a16:creationId xmlns:a16="http://schemas.microsoft.com/office/drawing/2014/main" id="{BDA7DEEC-C927-16EC-3C93-9917D68C8110}"/>
              </a:ext>
            </a:extLst>
          </p:cNvPr>
          <p:cNvSpPr txBox="1"/>
          <p:nvPr/>
        </p:nvSpPr>
        <p:spPr>
          <a:xfrm>
            <a:off x="3203848" y="3465"/>
            <a:ext cx="950506" cy="338554"/>
          </a:xfrm>
          <a:prstGeom prst="rect">
            <a:avLst/>
          </a:prstGeom>
          <a:noFill/>
        </p:spPr>
        <p:txBody>
          <a:bodyPr wrap="square" rtlCol="0">
            <a:spAutoFit/>
          </a:bodyPr>
          <a:lstStyle/>
          <a:p>
            <a:pPr algn="dist"/>
            <a:r>
              <a:rPr kumimoji="1" lang="ja-JP" altLang="en-US" sz="1600" b="1" dirty="0">
                <a:solidFill>
                  <a:schemeClr val="bg1"/>
                </a:solidFill>
              </a:rPr>
              <a:t>かいじょ</a:t>
            </a:r>
          </a:p>
        </p:txBody>
      </p:sp>
    </p:spTree>
    <p:extLst>
      <p:ext uri="{BB962C8B-B14F-4D97-AF65-F5344CB8AC3E}">
        <p14:creationId xmlns:p14="http://schemas.microsoft.com/office/powerpoint/2010/main" val="434623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5" grpId="0" animBg="1"/>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912066"/>
            <a:chOff x="-19" y="-19"/>
            <a:chExt cx="5821" cy="960"/>
          </a:xfrm>
        </p:grpSpPr>
        <p:pic>
          <p:nvPicPr>
            <p:cNvPr id="11270" name="正方形/長方形 2"/>
            <p:cNvPicPr preferRelativeResize="0">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36"/>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28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③考えてみよう！</a:t>
              </a:r>
            </a:p>
          </p:txBody>
        </p:sp>
      </p:grpSp>
      <p:sp>
        <p:nvSpPr>
          <p:cNvPr id="16" name="正方形/長方形 15"/>
          <p:cNvSpPr/>
          <p:nvPr/>
        </p:nvSpPr>
        <p:spPr>
          <a:xfrm>
            <a:off x="251520" y="1124744"/>
            <a:ext cx="8928992" cy="1569660"/>
          </a:xfrm>
          <a:prstGeom prst="rect">
            <a:avLst/>
          </a:prstGeom>
          <a:noFill/>
        </p:spPr>
        <p:txBody>
          <a:bodyPr>
            <a:spAutoFit/>
          </a:bodyPr>
          <a:lstStyle/>
          <a:p>
            <a:pPr eaLnBrk="1" hangingPunct="1">
              <a:buSzPct val="100000"/>
              <a:defRPr/>
            </a:pPr>
            <a:r>
              <a:rPr lang="ja-JP" altLang="en-US" sz="4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4800" dirty="0">
                <a:ln w="0"/>
                <a:effectLst>
                  <a:outerShdw blurRad="38100" dist="19050" dir="2700000" algn="tl" rotWithShape="0">
                    <a:schemeClr val="dk1">
                      <a:alpha val="40000"/>
                    </a:schemeClr>
                  </a:outerShdw>
                </a:effectLst>
              </a:rPr>
              <a:t>「有害サイト」とはどのようなものがあるでしょうか？</a:t>
            </a:r>
            <a:endParaRPr lang="en-US" altLang="ja-JP" sz="4800" b="1" dirty="0">
              <a:ln w="9525">
                <a:solidFill>
                  <a:schemeClr val="tx1"/>
                </a:solidFill>
                <a:prstDash val="solid"/>
              </a:ln>
              <a:solidFill>
                <a:srgbClr val="FF0000"/>
              </a:solidFill>
              <a:effectLst>
                <a:outerShdw blurRad="50800" dist="38100" dir="5400000" algn="ctr" rotWithShape="0">
                  <a:schemeClr val="tx1"/>
                </a:outerShdw>
              </a:effectLst>
            </a:endParaRPr>
          </a:p>
        </p:txBody>
      </p:sp>
      <p:sp>
        <p:nvSpPr>
          <p:cNvPr id="11269" name="テキスト ボックス 7"/>
          <p:cNvSpPr txBox="1">
            <a:spLocks noChangeArrowheads="1"/>
          </p:cNvSpPr>
          <p:nvPr/>
        </p:nvSpPr>
        <p:spPr bwMode="auto">
          <a:xfrm>
            <a:off x="80963" y="1196975"/>
            <a:ext cx="603250" cy="708025"/>
          </a:xfrm>
          <a:prstGeom prst="rect">
            <a:avLst/>
          </a:prstGeom>
          <a:solidFill>
            <a:srgbClr val="FFFF00"/>
          </a:solidFill>
          <a:ln w="38100">
            <a:solidFill>
              <a:schemeClr val="tx1"/>
            </a:solidFill>
            <a:miter lim="800000"/>
            <a:headEnd/>
            <a:tailEnd/>
          </a:ln>
        </p:spPr>
        <p:txBody>
          <a:bodyPr>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a:solidFill>
                  <a:srgbClr val="002060"/>
                </a:solidFill>
                <a:latin typeface="HGP創英角ﾎﾟｯﾌﾟ体" panose="040B0A00000000000000" pitchFamily="50" charset="-128"/>
                <a:ea typeface="HGP創英角ﾎﾟｯﾌﾟ体" panose="040B0A00000000000000" pitchFamily="50" charset="-128"/>
              </a:rPr>
              <a:t>Ｑ</a:t>
            </a:r>
          </a:p>
        </p:txBody>
      </p:sp>
      <p:sp>
        <p:nvSpPr>
          <p:cNvPr id="2" name="テキスト ボックス 1">
            <a:extLst>
              <a:ext uri="{FF2B5EF4-FFF2-40B4-BE49-F238E27FC236}">
                <a16:creationId xmlns:a16="http://schemas.microsoft.com/office/drawing/2014/main" id="{C8824095-2B54-B0CD-09A8-BADB93D1ADE8}"/>
              </a:ext>
            </a:extLst>
          </p:cNvPr>
          <p:cNvSpPr txBox="1"/>
          <p:nvPr/>
        </p:nvSpPr>
        <p:spPr>
          <a:xfrm>
            <a:off x="262104" y="51671"/>
            <a:ext cx="844218" cy="338554"/>
          </a:xfrm>
          <a:prstGeom prst="rect">
            <a:avLst/>
          </a:prstGeom>
          <a:noFill/>
        </p:spPr>
        <p:txBody>
          <a:bodyPr wrap="square" rtlCol="0">
            <a:spAutoFit/>
          </a:bodyPr>
          <a:lstStyle/>
          <a:p>
            <a:pPr algn="dist"/>
            <a:r>
              <a:rPr kumimoji="1" lang="ja-JP" altLang="en-US" sz="1600" b="1" dirty="0">
                <a:solidFill>
                  <a:schemeClr val="bg1"/>
                </a:solidFill>
              </a:rPr>
              <a:t>かんが</a:t>
            </a:r>
          </a:p>
        </p:txBody>
      </p:sp>
      <p:sp>
        <p:nvSpPr>
          <p:cNvPr id="3" name="テキスト ボックス 2">
            <a:extLst>
              <a:ext uri="{FF2B5EF4-FFF2-40B4-BE49-F238E27FC236}">
                <a16:creationId xmlns:a16="http://schemas.microsoft.com/office/drawing/2014/main" id="{50BD6D96-291D-98D8-3644-256F051B279A}"/>
              </a:ext>
            </a:extLst>
          </p:cNvPr>
          <p:cNvSpPr txBox="1"/>
          <p:nvPr/>
        </p:nvSpPr>
        <p:spPr>
          <a:xfrm>
            <a:off x="1106322" y="983781"/>
            <a:ext cx="1080120" cy="369332"/>
          </a:xfrm>
          <a:prstGeom prst="rect">
            <a:avLst/>
          </a:prstGeom>
          <a:noFill/>
        </p:spPr>
        <p:txBody>
          <a:bodyPr wrap="square" rtlCol="0">
            <a:spAutoFit/>
          </a:bodyPr>
          <a:lstStyle/>
          <a:p>
            <a:pPr algn="dist"/>
            <a:r>
              <a:rPr kumimoji="1" lang="ja-JP" altLang="en-US" dirty="0"/>
              <a:t>ゆうがい</a:t>
            </a:r>
            <a:endParaRPr kumimoji="1" lang="en-US" altLang="ja-JP"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912066"/>
            <a:chOff x="-19" y="-19"/>
            <a:chExt cx="5821" cy="960"/>
          </a:xfrm>
        </p:grpSpPr>
        <p:pic>
          <p:nvPicPr>
            <p:cNvPr id="12293" name="正方形/長方形 2"/>
            <p:cNvPicPr preferRelativeResize="0">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36"/>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28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④有害サイトの例</a:t>
              </a:r>
            </a:p>
          </p:txBody>
        </p:sp>
      </p:grpSp>
      <p:sp>
        <p:nvSpPr>
          <p:cNvPr id="4" name="テキスト ボックス 3">
            <a:extLst>
              <a:ext uri="{FF2B5EF4-FFF2-40B4-BE49-F238E27FC236}">
                <a16:creationId xmlns:a16="http://schemas.microsoft.com/office/drawing/2014/main" id="{C2F8D3AA-BA0B-D6B1-FF79-0655993D187A}"/>
              </a:ext>
            </a:extLst>
          </p:cNvPr>
          <p:cNvSpPr txBox="1"/>
          <p:nvPr/>
        </p:nvSpPr>
        <p:spPr>
          <a:xfrm>
            <a:off x="366997" y="0"/>
            <a:ext cx="955982" cy="338554"/>
          </a:xfrm>
          <a:prstGeom prst="rect">
            <a:avLst/>
          </a:prstGeom>
          <a:noFill/>
        </p:spPr>
        <p:txBody>
          <a:bodyPr wrap="square" rtlCol="0">
            <a:spAutoFit/>
          </a:bodyPr>
          <a:lstStyle/>
          <a:p>
            <a:pPr algn="dist"/>
            <a:r>
              <a:rPr kumimoji="1" lang="ja-JP" altLang="en-US" sz="1600" b="1" dirty="0">
                <a:solidFill>
                  <a:schemeClr val="bg1"/>
                </a:solidFill>
              </a:rPr>
              <a:t>ゆうがい</a:t>
            </a:r>
            <a:endParaRPr kumimoji="1" lang="en-US" altLang="ja-JP" sz="1600" b="1" dirty="0">
              <a:solidFill>
                <a:schemeClr val="bg1"/>
              </a:solidFill>
            </a:endParaRPr>
          </a:p>
        </p:txBody>
      </p:sp>
      <p:grpSp>
        <p:nvGrpSpPr>
          <p:cNvPr id="3" name="グループ化 2">
            <a:extLst>
              <a:ext uri="{FF2B5EF4-FFF2-40B4-BE49-F238E27FC236}">
                <a16:creationId xmlns:a16="http://schemas.microsoft.com/office/drawing/2014/main" id="{0EC41175-8F61-B75A-48DB-CBF88000CF21}"/>
              </a:ext>
            </a:extLst>
          </p:cNvPr>
          <p:cNvGrpSpPr/>
          <p:nvPr/>
        </p:nvGrpSpPr>
        <p:grpSpPr>
          <a:xfrm>
            <a:off x="250825" y="1432350"/>
            <a:ext cx="8642350" cy="4246984"/>
            <a:chOff x="250825" y="838200"/>
            <a:chExt cx="8642350" cy="4246984"/>
          </a:xfrm>
        </p:grpSpPr>
        <p:sp>
          <p:nvSpPr>
            <p:cNvPr id="16" name="テキスト ボックス 4"/>
            <p:cNvSpPr>
              <a:spLocks noChangeArrowheads="1"/>
            </p:cNvSpPr>
            <p:nvPr/>
          </p:nvSpPr>
          <p:spPr bwMode="auto">
            <a:xfrm>
              <a:off x="250825" y="908174"/>
              <a:ext cx="8642350" cy="41770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ts val="60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Ｐゴシック" panose="020B0600070205080204" pitchFamily="50" charset="-128"/>
                </a:rPr>
                <a:t>１．人をだます（詐欺）サイト</a:t>
              </a:r>
              <a:endParaRPr lang="en-US" altLang="ja-JP" sz="3200" dirty="0">
                <a:solidFill>
                  <a:srgbClr val="FF0000"/>
                </a:solidFill>
                <a:effectLst>
                  <a:outerShdw blurRad="38100" dist="38100" dir="2700000" algn="tl">
                    <a:srgbClr val="C0C0C0"/>
                  </a:outerShdw>
                </a:effectLst>
                <a:latin typeface="ＭＳ Ｐゴシック" panose="020B0600070205080204" pitchFamily="50" charset="-128"/>
              </a:endParaRPr>
            </a:p>
            <a:p>
              <a:pPr eaLnBrk="1" hangingPunct="1">
                <a:lnSpc>
                  <a:spcPct val="150000"/>
                </a:lnSpc>
                <a:spcBef>
                  <a:spcPts val="60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Ｐゴシック" panose="020B0600070205080204" pitchFamily="50" charset="-128"/>
                </a:rPr>
                <a:t>２．暴力や残酷な場面を含むサイト</a:t>
              </a:r>
              <a:endParaRPr lang="en-US" altLang="ja-JP" sz="3200" dirty="0">
                <a:solidFill>
                  <a:srgbClr val="FF0000"/>
                </a:solidFill>
                <a:effectLst>
                  <a:outerShdw blurRad="38100" dist="38100" dir="2700000" algn="tl">
                    <a:srgbClr val="C0C0C0"/>
                  </a:outerShdw>
                </a:effectLst>
                <a:latin typeface="ＭＳ Ｐゴシック" panose="020B0600070205080204" pitchFamily="50" charset="-128"/>
              </a:endParaRPr>
            </a:p>
            <a:p>
              <a:pPr eaLnBrk="1" hangingPunct="1">
                <a:lnSpc>
                  <a:spcPct val="150000"/>
                </a:lnSpc>
                <a:spcBef>
                  <a:spcPts val="60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Ｐゴシック" panose="020B0600070205080204" pitchFamily="50" charset="-128"/>
                </a:rPr>
                <a:t>３．自殺や違法行為を手助けするサイト</a:t>
              </a:r>
              <a:endParaRPr lang="en-US" altLang="ja-JP" sz="3200" dirty="0">
                <a:solidFill>
                  <a:srgbClr val="FF0000"/>
                </a:solidFill>
                <a:effectLst>
                  <a:outerShdw blurRad="38100" dist="38100" dir="2700000" algn="tl">
                    <a:srgbClr val="C0C0C0"/>
                  </a:outerShdw>
                </a:effectLst>
                <a:latin typeface="ＭＳ Ｐゴシック" panose="020B0600070205080204" pitchFamily="50" charset="-128"/>
              </a:endParaRPr>
            </a:p>
            <a:p>
              <a:pPr eaLnBrk="1" hangingPunct="1">
                <a:lnSpc>
                  <a:spcPct val="150000"/>
                </a:lnSpc>
                <a:spcBef>
                  <a:spcPts val="60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Ｐゴシック" panose="020B0600070205080204" pitchFamily="50" charset="-128"/>
                </a:rPr>
                <a:t>４．反社会的行為を手助けするサイト</a:t>
              </a:r>
              <a:endParaRPr lang="en-US" altLang="ja-JP" sz="3200" dirty="0">
                <a:solidFill>
                  <a:srgbClr val="FF0000"/>
                </a:solidFill>
                <a:effectLst>
                  <a:outerShdw blurRad="38100" dist="38100" dir="2700000" algn="tl">
                    <a:srgbClr val="C0C0C0"/>
                  </a:outerShdw>
                </a:effectLst>
                <a:latin typeface="ＭＳ Ｐゴシック" panose="020B0600070205080204" pitchFamily="50" charset="-128"/>
              </a:endParaRPr>
            </a:p>
            <a:p>
              <a:pPr eaLnBrk="1" hangingPunct="1">
                <a:lnSpc>
                  <a:spcPct val="150000"/>
                </a:lnSpc>
                <a:spcBef>
                  <a:spcPts val="60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Ｐゴシック" panose="020B0600070205080204" pitchFamily="50" charset="-128"/>
                </a:rPr>
                <a:t>５．コンピュータウイルスが仕込まれたサイト　など</a:t>
              </a:r>
              <a:endParaRPr lang="en-US" altLang="ja-JP" sz="3200" dirty="0">
                <a:solidFill>
                  <a:srgbClr val="FF0000"/>
                </a:solidFill>
                <a:effectLst>
                  <a:outerShdw blurRad="38100" dist="38100" dir="2700000" algn="tl">
                    <a:srgbClr val="C0C0C0"/>
                  </a:outerShdw>
                </a:effectLst>
                <a:latin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70C6230C-A018-4177-8378-3736C82DEAD1}"/>
                </a:ext>
              </a:extLst>
            </p:cNvPr>
            <p:cNvSpPr txBox="1"/>
            <p:nvPr/>
          </p:nvSpPr>
          <p:spPr>
            <a:xfrm>
              <a:off x="755576" y="881903"/>
              <a:ext cx="648072" cy="369332"/>
            </a:xfrm>
            <a:prstGeom prst="rect">
              <a:avLst/>
            </a:prstGeom>
            <a:noFill/>
          </p:spPr>
          <p:txBody>
            <a:bodyPr wrap="square" rtlCol="0">
              <a:spAutoFit/>
            </a:bodyPr>
            <a:lstStyle/>
            <a:p>
              <a:pPr algn="dist"/>
              <a:r>
                <a:rPr kumimoji="1" lang="ja-JP" altLang="en-US" dirty="0">
                  <a:solidFill>
                    <a:srgbClr val="FF0000"/>
                  </a:solidFill>
                </a:rPr>
                <a:t>ひと</a:t>
              </a:r>
            </a:p>
          </p:txBody>
        </p:sp>
        <p:sp>
          <p:nvSpPr>
            <p:cNvPr id="6" name="テキスト ボックス 5">
              <a:extLst>
                <a:ext uri="{FF2B5EF4-FFF2-40B4-BE49-F238E27FC236}">
                  <a16:creationId xmlns:a16="http://schemas.microsoft.com/office/drawing/2014/main" id="{8A2CB069-FE7E-1AD9-0D9F-B272404153E5}"/>
                </a:ext>
              </a:extLst>
            </p:cNvPr>
            <p:cNvSpPr txBox="1"/>
            <p:nvPr/>
          </p:nvSpPr>
          <p:spPr>
            <a:xfrm>
              <a:off x="2986896" y="838200"/>
              <a:ext cx="764086" cy="369332"/>
            </a:xfrm>
            <a:prstGeom prst="rect">
              <a:avLst/>
            </a:prstGeom>
            <a:noFill/>
          </p:spPr>
          <p:txBody>
            <a:bodyPr wrap="square" rtlCol="0">
              <a:spAutoFit/>
            </a:bodyPr>
            <a:lstStyle/>
            <a:p>
              <a:pPr algn="dist"/>
              <a:r>
                <a:rPr kumimoji="1" lang="ja-JP" altLang="en-US" dirty="0">
                  <a:solidFill>
                    <a:srgbClr val="FF0000"/>
                  </a:solidFill>
                </a:rPr>
                <a:t>さ　ぎ</a:t>
              </a:r>
            </a:p>
          </p:txBody>
        </p:sp>
        <p:sp>
          <p:nvSpPr>
            <p:cNvPr id="7" name="テキスト ボックス 6">
              <a:extLst>
                <a:ext uri="{FF2B5EF4-FFF2-40B4-BE49-F238E27FC236}">
                  <a16:creationId xmlns:a16="http://schemas.microsoft.com/office/drawing/2014/main" id="{6F38F26E-E2F5-45B1-6882-B6013DB0C2B7}"/>
                </a:ext>
              </a:extLst>
            </p:cNvPr>
            <p:cNvSpPr txBox="1"/>
            <p:nvPr/>
          </p:nvSpPr>
          <p:spPr>
            <a:xfrm>
              <a:off x="717666" y="1623625"/>
              <a:ext cx="1134724" cy="369332"/>
            </a:xfrm>
            <a:prstGeom prst="rect">
              <a:avLst/>
            </a:prstGeom>
            <a:noFill/>
          </p:spPr>
          <p:txBody>
            <a:bodyPr wrap="square" rtlCol="0">
              <a:spAutoFit/>
            </a:bodyPr>
            <a:lstStyle/>
            <a:p>
              <a:pPr algn="dist"/>
              <a:r>
                <a:rPr kumimoji="1" lang="ja-JP" altLang="en-US" dirty="0">
                  <a:solidFill>
                    <a:srgbClr val="FF0000"/>
                  </a:solidFill>
                </a:rPr>
                <a:t>ぼうりょく</a:t>
              </a:r>
              <a:endParaRPr kumimoji="1" lang="en-US" altLang="ja-JP" dirty="0">
                <a:solidFill>
                  <a:srgbClr val="FF0000"/>
                </a:solidFill>
              </a:endParaRPr>
            </a:p>
          </p:txBody>
        </p:sp>
        <p:sp>
          <p:nvSpPr>
            <p:cNvPr id="8" name="テキスト ボックス 7">
              <a:extLst>
                <a:ext uri="{FF2B5EF4-FFF2-40B4-BE49-F238E27FC236}">
                  <a16:creationId xmlns:a16="http://schemas.microsoft.com/office/drawing/2014/main" id="{D1449ED4-56DE-4188-F710-29E66257FBBC}"/>
                </a:ext>
              </a:extLst>
            </p:cNvPr>
            <p:cNvSpPr txBox="1"/>
            <p:nvPr/>
          </p:nvSpPr>
          <p:spPr>
            <a:xfrm>
              <a:off x="3203017" y="1623625"/>
              <a:ext cx="975749" cy="369332"/>
            </a:xfrm>
            <a:prstGeom prst="rect">
              <a:avLst/>
            </a:prstGeom>
            <a:noFill/>
          </p:spPr>
          <p:txBody>
            <a:bodyPr wrap="square" rtlCol="0">
              <a:spAutoFit/>
            </a:bodyPr>
            <a:lstStyle/>
            <a:p>
              <a:pPr algn="dist"/>
              <a:r>
                <a:rPr kumimoji="1" lang="ja-JP" altLang="en-US" dirty="0">
                  <a:solidFill>
                    <a:srgbClr val="FF0000"/>
                  </a:solidFill>
                </a:rPr>
                <a:t>ばめん</a:t>
              </a:r>
              <a:endParaRPr kumimoji="1" lang="en-US" altLang="ja-JP" dirty="0">
                <a:solidFill>
                  <a:srgbClr val="FF0000"/>
                </a:solidFill>
              </a:endParaRPr>
            </a:p>
          </p:txBody>
        </p:sp>
        <p:sp>
          <p:nvSpPr>
            <p:cNvPr id="9" name="テキスト ボックス 8">
              <a:extLst>
                <a:ext uri="{FF2B5EF4-FFF2-40B4-BE49-F238E27FC236}">
                  <a16:creationId xmlns:a16="http://schemas.microsoft.com/office/drawing/2014/main" id="{6A0032E1-6F74-80DF-8588-D8DB58D0FEF0}"/>
                </a:ext>
              </a:extLst>
            </p:cNvPr>
            <p:cNvSpPr txBox="1"/>
            <p:nvPr/>
          </p:nvSpPr>
          <p:spPr>
            <a:xfrm>
              <a:off x="2011147" y="1603005"/>
              <a:ext cx="975749" cy="369332"/>
            </a:xfrm>
            <a:prstGeom prst="rect">
              <a:avLst/>
            </a:prstGeom>
            <a:noFill/>
          </p:spPr>
          <p:txBody>
            <a:bodyPr wrap="square" rtlCol="0">
              <a:spAutoFit/>
            </a:bodyPr>
            <a:lstStyle/>
            <a:p>
              <a:pPr algn="dist"/>
              <a:r>
                <a:rPr kumimoji="1" lang="ja-JP" altLang="en-US" dirty="0">
                  <a:solidFill>
                    <a:srgbClr val="FF0000"/>
                  </a:solidFill>
                </a:rPr>
                <a:t>ざんこく</a:t>
              </a:r>
              <a:endParaRPr kumimoji="1" lang="en-US" altLang="ja-JP" dirty="0">
                <a:solidFill>
                  <a:srgbClr val="FF0000"/>
                </a:solidFill>
              </a:endParaRPr>
            </a:p>
          </p:txBody>
        </p:sp>
        <p:sp>
          <p:nvSpPr>
            <p:cNvPr id="13" name="テキスト ボックス 12">
              <a:extLst>
                <a:ext uri="{FF2B5EF4-FFF2-40B4-BE49-F238E27FC236}">
                  <a16:creationId xmlns:a16="http://schemas.microsoft.com/office/drawing/2014/main" id="{E63E6233-2D1E-A367-CAC3-45B2615D41F2}"/>
                </a:ext>
              </a:extLst>
            </p:cNvPr>
            <p:cNvSpPr txBox="1"/>
            <p:nvPr/>
          </p:nvSpPr>
          <p:spPr>
            <a:xfrm>
              <a:off x="4394888" y="1623625"/>
              <a:ext cx="564751" cy="369332"/>
            </a:xfrm>
            <a:prstGeom prst="rect">
              <a:avLst/>
            </a:prstGeom>
            <a:noFill/>
          </p:spPr>
          <p:txBody>
            <a:bodyPr wrap="square" rtlCol="0">
              <a:spAutoFit/>
            </a:bodyPr>
            <a:lstStyle/>
            <a:p>
              <a:pPr algn="dist"/>
              <a:r>
                <a:rPr kumimoji="1" lang="ja-JP" altLang="en-US" dirty="0">
                  <a:solidFill>
                    <a:srgbClr val="FF0000"/>
                  </a:solidFill>
                </a:rPr>
                <a:t>ふく</a:t>
              </a:r>
              <a:endParaRPr kumimoji="1" lang="en-US" altLang="ja-JP" dirty="0">
                <a:solidFill>
                  <a:srgbClr val="FF0000"/>
                </a:solidFill>
              </a:endParaRPr>
            </a:p>
          </p:txBody>
        </p:sp>
        <p:sp>
          <p:nvSpPr>
            <p:cNvPr id="14" name="テキスト ボックス 13">
              <a:extLst>
                <a:ext uri="{FF2B5EF4-FFF2-40B4-BE49-F238E27FC236}">
                  <a16:creationId xmlns:a16="http://schemas.microsoft.com/office/drawing/2014/main" id="{0E54D82F-B679-0C80-4D23-9F5224885ABF}"/>
                </a:ext>
              </a:extLst>
            </p:cNvPr>
            <p:cNvSpPr txBox="1"/>
            <p:nvPr/>
          </p:nvSpPr>
          <p:spPr>
            <a:xfrm>
              <a:off x="864464" y="2459749"/>
              <a:ext cx="917030" cy="369332"/>
            </a:xfrm>
            <a:prstGeom prst="rect">
              <a:avLst/>
            </a:prstGeom>
            <a:noFill/>
          </p:spPr>
          <p:txBody>
            <a:bodyPr wrap="square" rtlCol="0">
              <a:spAutoFit/>
            </a:bodyPr>
            <a:lstStyle/>
            <a:p>
              <a:pPr algn="dist"/>
              <a:r>
                <a:rPr kumimoji="1" lang="ja-JP" altLang="en-US" dirty="0">
                  <a:solidFill>
                    <a:srgbClr val="FF0000"/>
                  </a:solidFill>
                </a:rPr>
                <a:t>じ　さつ</a:t>
              </a:r>
              <a:endParaRPr kumimoji="1" lang="en-US" altLang="ja-JP" dirty="0">
                <a:solidFill>
                  <a:srgbClr val="FF0000"/>
                </a:solidFill>
              </a:endParaRPr>
            </a:p>
          </p:txBody>
        </p:sp>
        <p:sp>
          <p:nvSpPr>
            <p:cNvPr id="15" name="テキスト ボックス 14">
              <a:extLst>
                <a:ext uri="{FF2B5EF4-FFF2-40B4-BE49-F238E27FC236}">
                  <a16:creationId xmlns:a16="http://schemas.microsoft.com/office/drawing/2014/main" id="{027BA567-ED0B-C4C6-41AB-F3CC6B630A53}"/>
                </a:ext>
              </a:extLst>
            </p:cNvPr>
            <p:cNvSpPr txBox="1"/>
            <p:nvPr/>
          </p:nvSpPr>
          <p:spPr>
            <a:xfrm>
              <a:off x="2116387" y="2449797"/>
              <a:ext cx="1603971" cy="369332"/>
            </a:xfrm>
            <a:prstGeom prst="rect">
              <a:avLst/>
            </a:prstGeom>
            <a:noFill/>
          </p:spPr>
          <p:txBody>
            <a:bodyPr wrap="square" rtlCol="0">
              <a:spAutoFit/>
            </a:bodyPr>
            <a:lstStyle/>
            <a:p>
              <a:pPr algn="dist"/>
              <a:r>
                <a:rPr kumimoji="1" lang="ja-JP" altLang="en-US" dirty="0">
                  <a:solidFill>
                    <a:srgbClr val="FF0000"/>
                  </a:solidFill>
                </a:rPr>
                <a:t>いほうこうい</a:t>
              </a:r>
              <a:endParaRPr kumimoji="1" lang="en-US" altLang="ja-JP" dirty="0">
                <a:solidFill>
                  <a:srgbClr val="FF0000"/>
                </a:solidFill>
              </a:endParaRPr>
            </a:p>
          </p:txBody>
        </p:sp>
        <p:sp>
          <p:nvSpPr>
            <p:cNvPr id="17" name="テキスト ボックス 16">
              <a:extLst>
                <a:ext uri="{FF2B5EF4-FFF2-40B4-BE49-F238E27FC236}">
                  <a16:creationId xmlns:a16="http://schemas.microsoft.com/office/drawing/2014/main" id="{04E718D3-9547-3E36-9D22-8E3DEAAFC427}"/>
                </a:ext>
              </a:extLst>
            </p:cNvPr>
            <p:cNvSpPr txBox="1"/>
            <p:nvPr/>
          </p:nvSpPr>
          <p:spPr>
            <a:xfrm>
              <a:off x="4095543" y="2427901"/>
              <a:ext cx="864096" cy="369332"/>
            </a:xfrm>
            <a:prstGeom prst="rect">
              <a:avLst/>
            </a:prstGeom>
            <a:noFill/>
          </p:spPr>
          <p:txBody>
            <a:bodyPr wrap="square" rtlCol="0">
              <a:spAutoFit/>
            </a:bodyPr>
            <a:lstStyle/>
            <a:p>
              <a:pPr algn="dist"/>
              <a:r>
                <a:rPr kumimoji="1" lang="ja-JP" altLang="en-US" dirty="0">
                  <a:solidFill>
                    <a:srgbClr val="FF0000"/>
                  </a:solidFill>
                </a:rPr>
                <a:t>てだす</a:t>
              </a:r>
              <a:endParaRPr kumimoji="1" lang="en-US" altLang="ja-JP" dirty="0">
                <a:solidFill>
                  <a:srgbClr val="FF0000"/>
                </a:solidFill>
              </a:endParaRPr>
            </a:p>
          </p:txBody>
        </p:sp>
        <p:sp>
          <p:nvSpPr>
            <p:cNvPr id="18" name="テキスト ボックス 17">
              <a:extLst>
                <a:ext uri="{FF2B5EF4-FFF2-40B4-BE49-F238E27FC236}">
                  <a16:creationId xmlns:a16="http://schemas.microsoft.com/office/drawing/2014/main" id="{2DBEF293-75C5-B766-5987-840E55CA596D}"/>
                </a:ext>
              </a:extLst>
            </p:cNvPr>
            <p:cNvSpPr txBox="1"/>
            <p:nvPr/>
          </p:nvSpPr>
          <p:spPr>
            <a:xfrm>
              <a:off x="3655492" y="3244334"/>
              <a:ext cx="864096" cy="369332"/>
            </a:xfrm>
            <a:prstGeom prst="rect">
              <a:avLst/>
            </a:prstGeom>
            <a:noFill/>
          </p:spPr>
          <p:txBody>
            <a:bodyPr wrap="square" rtlCol="0">
              <a:spAutoFit/>
            </a:bodyPr>
            <a:lstStyle/>
            <a:p>
              <a:pPr algn="dist"/>
              <a:r>
                <a:rPr kumimoji="1" lang="ja-JP" altLang="en-US" dirty="0">
                  <a:solidFill>
                    <a:srgbClr val="FF0000"/>
                  </a:solidFill>
                </a:rPr>
                <a:t>てだす</a:t>
              </a:r>
              <a:endParaRPr kumimoji="1" lang="en-US" altLang="ja-JP" dirty="0">
                <a:solidFill>
                  <a:srgbClr val="FF0000"/>
                </a:solidFill>
              </a:endParaRPr>
            </a:p>
          </p:txBody>
        </p:sp>
        <p:sp>
          <p:nvSpPr>
            <p:cNvPr id="19" name="テキスト ボックス 18">
              <a:extLst>
                <a:ext uri="{FF2B5EF4-FFF2-40B4-BE49-F238E27FC236}">
                  <a16:creationId xmlns:a16="http://schemas.microsoft.com/office/drawing/2014/main" id="{988CA4B1-B036-7EE2-F440-54E45E411173}"/>
                </a:ext>
              </a:extLst>
            </p:cNvPr>
            <p:cNvSpPr txBox="1"/>
            <p:nvPr/>
          </p:nvSpPr>
          <p:spPr>
            <a:xfrm>
              <a:off x="777495" y="3243177"/>
              <a:ext cx="2467303" cy="369332"/>
            </a:xfrm>
            <a:prstGeom prst="rect">
              <a:avLst/>
            </a:prstGeom>
            <a:noFill/>
          </p:spPr>
          <p:txBody>
            <a:bodyPr wrap="square" rtlCol="0">
              <a:spAutoFit/>
            </a:bodyPr>
            <a:lstStyle/>
            <a:p>
              <a:pPr algn="dist"/>
              <a:r>
                <a:rPr kumimoji="1" lang="ja-JP" altLang="en-US" dirty="0">
                  <a:solidFill>
                    <a:srgbClr val="FF0000"/>
                  </a:solidFill>
                </a:rPr>
                <a:t>はんしゃかいてきこうい</a:t>
              </a:r>
              <a:endParaRPr kumimoji="1" lang="en-US" altLang="ja-JP" dirty="0">
                <a:solidFill>
                  <a:srgbClr val="FF0000"/>
                </a:solidFill>
              </a:endParaRPr>
            </a:p>
          </p:txBody>
        </p:sp>
        <p:sp>
          <p:nvSpPr>
            <p:cNvPr id="21" name="テキスト ボックス 20">
              <a:extLst>
                <a:ext uri="{FF2B5EF4-FFF2-40B4-BE49-F238E27FC236}">
                  <a16:creationId xmlns:a16="http://schemas.microsoft.com/office/drawing/2014/main" id="{2729FA9D-3F0E-126D-3EAA-28B7642E6DDD}"/>
                </a:ext>
              </a:extLst>
            </p:cNvPr>
            <p:cNvSpPr txBox="1"/>
            <p:nvPr/>
          </p:nvSpPr>
          <p:spPr>
            <a:xfrm>
              <a:off x="4932040" y="4100149"/>
              <a:ext cx="649208" cy="369332"/>
            </a:xfrm>
            <a:prstGeom prst="rect">
              <a:avLst/>
            </a:prstGeom>
            <a:noFill/>
          </p:spPr>
          <p:txBody>
            <a:bodyPr wrap="square" rtlCol="0">
              <a:spAutoFit/>
            </a:bodyPr>
            <a:lstStyle/>
            <a:p>
              <a:pPr algn="dist"/>
              <a:r>
                <a:rPr kumimoji="1" lang="ja-JP" altLang="en-US" dirty="0">
                  <a:solidFill>
                    <a:srgbClr val="FF0000"/>
                  </a:solidFill>
                </a:rPr>
                <a:t>しこ</a:t>
              </a:r>
              <a:endParaRPr kumimoji="1" lang="en-US" altLang="ja-JP" dirty="0">
                <a:solidFill>
                  <a:srgbClr val="FF0000"/>
                </a:solidFill>
              </a:endParaRPr>
            </a:p>
          </p:txBody>
        </p:sp>
      </p:grpSp>
      <p:sp>
        <p:nvSpPr>
          <p:cNvPr id="2" name="テキスト ボックス 1">
            <a:extLst>
              <a:ext uri="{FF2B5EF4-FFF2-40B4-BE49-F238E27FC236}">
                <a16:creationId xmlns:a16="http://schemas.microsoft.com/office/drawing/2014/main" id="{11C2CCEE-D485-4CCD-706B-1DC3272ACCCD}"/>
              </a:ext>
            </a:extLst>
          </p:cNvPr>
          <p:cNvSpPr txBox="1"/>
          <p:nvPr/>
        </p:nvSpPr>
        <p:spPr>
          <a:xfrm>
            <a:off x="2411760" y="0"/>
            <a:ext cx="673901" cy="338554"/>
          </a:xfrm>
          <a:prstGeom prst="rect">
            <a:avLst/>
          </a:prstGeom>
          <a:noFill/>
        </p:spPr>
        <p:txBody>
          <a:bodyPr wrap="square" rtlCol="0">
            <a:spAutoFit/>
          </a:bodyPr>
          <a:lstStyle/>
          <a:p>
            <a:pPr algn="dist"/>
            <a:r>
              <a:rPr kumimoji="1" lang="ja-JP" altLang="en-US" sz="1600" b="1" dirty="0">
                <a:solidFill>
                  <a:schemeClr val="bg1"/>
                </a:solidFill>
              </a:rPr>
              <a:t>れい</a:t>
            </a:r>
            <a:endParaRPr kumimoji="1" lang="en-US" altLang="ja-JP" sz="1600" b="1" dirty="0">
              <a:solidFill>
                <a:schemeClr val="bg1"/>
              </a:solidFill>
            </a:endParaRPr>
          </a:p>
        </p:txBody>
      </p:sp>
      <p:sp>
        <p:nvSpPr>
          <p:cNvPr id="11" name="テキスト ボックス 10">
            <a:extLst>
              <a:ext uri="{FF2B5EF4-FFF2-40B4-BE49-F238E27FC236}">
                <a16:creationId xmlns:a16="http://schemas.microsoft.com/office/drawing/2014/main" id="{C08E6B4F-8714-43A1-D21B-A6A1875B8BE2}"/>
              </a:ext>
            </a:extLst>
          </p:cNvPr>
          <p:cNvSpPr txBox="1"/>
          <p:nvPr/>
        </p:nvSpPr>
        <p:spPr>
          <a:xfrm>
            <a:off x="6804248" y="4293096"/>
            <a:ext cx="1944216" cy="307777"/>
          </a:xfrm>
          <a:prstGeom prst="rect">
            <a:avLst/>
          </a:prstGeom>
          <a:noFill/>
        </p:spPr>
        <p:txBody>
          <a:bodyPr wrap="square" rtlCol="0">
            <a:spAutoFit/>
          </a:bodyPr>
          <a:lstStyle/>
          <a:p>
            <a:r>
              <a:rPr kumimoji="1" lang="ja-JP" altLang="en-US" sz="1400" dirty="0">
                <a:solidFill>
                  <a:schemeClr val="accent2"/>
                </a:solidFill>
              </a:rPr>
              <a:t>拳銃の製造方法　など</a:t>
            </a:r>
          </a:p>
        </p:txBody>
      </p:sp>
      <p:sp>
        <p:nvSpPr>
          <p:cNvPr id="12" name="テキスト ボックス 11">
            <a:extLst>
              <a:ext uri="{FF2B5EF4-FFF2-40B4-BE49-F238E27FC236}">
                <a16:creationId xmlns:a16="http://schemas.microsoft.com/office/drawing/2014/main" id="{8D688647-B84B-7FAD-7F5B-428A3CF3B7A9}"/>
              </a:ext>
            </a:extLst>
          </p:cNvPr>
          <p:cNvSpPr txBox="1"/>
          <p:nvPr/>
        </p:nvSpPr>
        <p:spPr>
          <a:xfrm>
            <a:off x="7308304" y="3475083"/>
            <a:ext cx="1368152" cy="307777"/>
          </a:xfrm>
          <a:prstGeom prst="rect">
            <a:avLst/>
          </a:prstGeom>
          <a:noFill/>
        </p:spPr>
        <p:txBody>
          <a:bodyPr wrap="square" rtlCol="0">
            <a:spAutoFit/>
          </a:bodyPr>
          <a:lstStyle/>
          <a:p>
            <a:r>
              <a:rPr kumimoji="1" lang="ja-JP" altLang="en-US" sz="1400" dirty="0">
                <a:solidFill>
                  <a:schemeClr val="accent2"/>
                </a:solidFill>
              </a:rPr>
              <a:t>薬物犯罪　など</a:t>
            </a:r>
          </a:p>
        </p:txBody>
      </p:sp>
      <p:sp>
        <p:nvSpPr>
          <p:cNvPr id="22" name="テキスト ボックス 21">
            <a:extLst>
              <a:ext uri="{FF2B5EF4-FFF2-40B4-BE49-F238E27FC236}">
                <a16:creationId xmlns:a16="http://schemas.microsoft.com/office/drawing/2014/main" id="{2FABB6D7-B8F7-3C39-1A57-D4D37FA182FB}"/>
              </a:ext>
            </a:extLst>
          </p:cNvPr>
          <p:cNvSpPr txBox="1"/>
          <p:nvPr/>
        </p:nvSpPr>
        <p:spPr>
          <a:xfrm>
            <a:off x="7224467" y="3345477"/>
            <a:ext cx="1224103" cy="246221"/>
          </a:xfrm>
          <a:prstGeom prst="rect">
            <a:avLst/>
          </a:prstGeom>
          <a:noFill/>
        </p:spPr>
        <p:txBody>
          <a:bodyPr wrap="square" rtlCol="0">
            <a:spAutoFit/>
          </a:bodyPr>
          <a:lstStyle/>
          <a:p>
            <a:r>
              <a:rPr kumimoji="1" lang="ja-JP" altLang="en-US" sz="1000" dirty="0">
                <a:solidFill>
                  <a:schemeClr val="accent2"/>
                </a:solidFill>
              </a:rPr>
              <a:t>やくぶつはんざい</a:t>
            </a:r>
          </a:p>
        </p:txBody>
      </p:sp>
      <p:sp>
        <p:nvSpPr>
          <p:cNvPr id="23" name="テキスト ボックス 22">
            <a:extLst>
              <a:ext uri="{FF2B5EF4-FFF2-40B4-BE49-F238E27FC236}">
                <a16:creationId xmlns:a16="http://schemas.microsoft.com/office/drawing/2014/main" id="{A257F3B5-0D9A-B3E4-4BBA-199A55BD4734}"/>
              </a:ext>
            </a:extLst>
          </p:cNvPr>
          <p:cNvSpPr txBox="1"/>
          <p:nvPr/>
        </p:nvSpPr>
        <p:spPr>
          <a:xfrm>
            <a:off x="6685288" y="4169985"/>
            <a:ext cx="756051" cy="246221"/>
          </a:xfrm>
          <a:prstGeom prst="rect">
            <a:avLst/>
          </a:prstGeom>
          <a:noFill/>
        </p:spPr>
        <p:txBody>
          <a:bodyPr wrap="square" rtlCol="0">
            <a:spAutoFit/>
          </a:bodyPr>
          <a:lstStyle/>
          <a:p>
            <a:r>
              <a:rPr kumimoji="1" lang="ja-JP" altLang="en-US" sz="1000" dirty="0">
                <a:solidFill>
                  <a:schemeClr val="accent2"/>
                </a:solidFill>
              </a:rPr>
              <a:t>けんじゅう</a:t>
            </a:r>
          </a:p>
        </p:txBody>
      </p:sp>
      <p:sp>
        <p:nvSpPr>
          <p:cNvPr id="24" name="テキスト ボックス 23">
            <a:extLst>
              <a:ext uri="{FF2B5EF4-FFF2-40B4-BE49-F238E27FC236}">
                <a16:creationId xmlns:a16="http://schemas.microsoft.com/office/drawing/2014/main" id="{CC3A742B-63F9-97B4-AB02-704139D41D27}"/>
              </a:ext>
            </a:extLst>
          </p:cNvPr>
          <p:cNvSpPr txBox="1"/>
          <p:nvPr/>
        </p:nvSpPr>
        <p:spPr>
          <a:xfrm>
            <a:off x="7256785" y="4168202"/>
            <a:ext cx="1109720" cy="246221"/>
          </a:xfrm>
          <a:prstGeom prst="rect">
            <a:avLst/>
          </a:prstGeom>
          <a:noFill/>
        </p:spPr>
        <p:txBody>
          <a:bodyPr wrap="square" rtlCol="0">
            <a:spAutoFit/>
          </a:bodyPr>
          <a:lstStyle/>
          <a:p>
            <a:r>
              <a:rPr kumimoji="1" lang="ja-JP" altLang="en-US" sz="1000" dirty="0">
                <a:solidFill>
                  <a:schemeClr val="accent2"/>
                </a:solidFill>
              </a:rPr>
              <a:t>せいぞうほうほう</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3315" name="正方形/長方形 2"/>
          <p:cNvGrpSpPr>
            <a:grpSpLocks/>
          </p:cNvGrpSpPr>
          <p:nvPr/>
        </p:nvGrpSpPr>
        <p:grpSpPr bwMode="auto">
          <a:xfrm>
            <a:off x="-30163" y="-30163"/>
            <a:ext cx="9240838" cy="912066"/>
            <a:chOff x="-19" y="-19"/>
            <a:chExt cx="5821" cy="960"/>
          </a:xfrm>
        </p:grpSpPr>
        <p:pic>
          <p:nvPicPr>
            <p:cNvPr id="13317" name="正方形/長方形 2"/>
            <p:cNvPicPr preferRelativeResize="0">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36"/>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28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⑤有害サイトでトラブルにあわないために</a:t>
              </a:r>
            </a:p>
          </p:txBody>
        </p:sp>
      </p:grpSp>
      <p:sp>
        <p:nvSpPr>
          <p:cNvPr id="16" name="テキスト ボックス 4"/>
          <p:cNvSpPr>
            <a:spLocks noChangeArrowheads="1"/>
          </p:cNvSpPr>
          <p:nvPr/>
        </p:nvSpPr>
        <p:spPr bwMode="auto">
          <a:xfrm>
            <a:off x="250825" y="1157410"/>
            <a:ext cx="8785225" cy="57999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447675" indent="-447675" eaLnBrk="1" hangingPunct="1">
              <a:spcBef>
                <a:spcPts val="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１．自分に合ったフィルタリングを設定しましょう</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marL="808038" indent="-808038" eaLnBrk="1" hangingPunct="1">
              <a:spcBef>
                <a:spcPts val="0"/>
              </a:spcBef>
              <a:spcAft>
                <a:spcPts val="0"/>
              </a:spcAft>
              <a:buSzPct val="100000"/>
              <a:defRPr/>
            </a:pPr>
            <a:endParaRPr lang="en-US" altLang="ja-JP"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フィルタリングは、不適切なサイトやアプリを利用できないようにしてくれます。</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年齢にあったフィルタリングサービスを、家の人と相談して設定しましょう。</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9120949B-4D31-2086-BE18-E94610D60FED}"/>
              </a:ext>
            </a:extLst>
          </p:cNvPr>
          <p:cNvSpPr txBox="1"/>
          <p:nvPr/>
        </p:nvSpPr>
        <p:spPr>
          <a:xfrm>
            <a:off x="323528" y="24659"/>
            <a:ext cx="955982" cy="338554"/>
          </a:xfrm>
          <a:prstGeom prst="rect">
            <a:avLst/>
          </a:prstGeom>
          <a:noFill/>
        </p:spPr>
        <p:txBody>
          <a:bodyPr wrap="square" rtlCol="0">
            <a:spAutoFit/>
          </a:bodyPr>
          <a:lstStyle/>
          <a:p>
            <a:pPr algn="dist"/>
            <a:r>
              <a:rPr kumimoji="1" lang="ja-JP" altLang="en-US" sz="1600" b="1" dirty="0">
                <a:solidFill>
                  <a:schemeClr val="bg1"/>
                </a:solidFill>
              </a:rPr>
              <a:t>ゆうがい</a:t>
            </a:r>
            <a:endParaRPr kumimoji="1" lang="en-US" altLang="ja-JP" sz="1600" b="1" dirty="0">
              <a:solidFill>
                <a:schemeClr val="bg1"/>
              </a:solidFill>
            </a:endParaRPr>
          </a:p>
        </p:txBody>
      </p:sp>
      <p:grpSp>
        <p:nvGrpSpPr>
          <p:cNvPr id="3" name="グループ化 2">
            <a:extLst>
              <a:ext uri="{FF2B5EF4-FFF2-40B4-BE49-F238E27FC236}">
                <a16:creationId xmlns:a16="http://schemas.microsoft.com/office/drawing/2014/main" id="{66561322-D4AD-54FA-60FC-A93F7ED50C7D}"/>
              </a:ext>
            </a:extLst>
          </p:cNvPr>
          <p:cNvGrpSpPr/>
          <p:nvPr/>
        </p:nvGrpSpPr>
        <p:grpSpPr>
          <a:xfrm>
            <a:off x="611560" y="949404"/>
            <a:ext cx="8400434" cy="4001056"/>
            <a:chOff x="611560" y="949404"/>
            <a:chExt cx="8400434" cy="4001056"/>
          </a:xfrm>
        </p:grpSpPr>
        <p:sp>
          <p:nvSpPr>
            <p:cNvPr id="5" name="テキスト ボックス 4">
              <a:extLst>
                <a:ext uri="{FF2B5EF4-FFF2-40B4-BE49-F238E27FC236}">
                  <a16:creationId xmlns:a16="http://schemas.microsoft.com/office/drawing/2014/main" id="{3189B3E9-52CC-3250-4503-288152AEFD1E}"/>
                </a:ext>
              </a:extLst>
            </p:cNvPr>
            <p:cNvSpPr txBox="1"/>
            <p:nvPr/>
          </p:nvSpPr>
          <p:spPr>
            <a:xfrm>
              <a:off x="1109666" y="949404"/>
              <a:ext cx="864095" cy="369332"/>
            </a:xfrm>
            <a:prstGeom prst="rect">
              <a:avLst/>
            </a:prstGeom>
            <a:noFill/>
          </p:spPr>
          <p:txBody>
            <a:bodyPr wrap="square" rtlCol="0">
              <a:spAutoFit/>
            </a:bodyPr>
            <a:lstStyle/>
            <a:p>
              <a:pPr algn="dist"/>
              <a:r>
                <a:rPr kumimoji="1" lang="ja-JP" altLang="en-US" dirty="0">
                  <a:solidFill>
                    <a:srgbClr val="FF0000"/>
                  </a:solidFill>
                </a:rPr>
                <a:t>じぶん</a:t>
              </a:r>
            </a:p>
          </p:txBody>
        </p:sp>
        <p:sp>
          <p:nvSpPr>
            <p:cNvPr id="6" name="テキスト ボックス 5">
              <a:extLst>
                <a:ext uri="{FF2B5EF4-FFF2-40B4-BE49-F238E27FC236}">
                  <a16:creationId xmlns:a16="http://schemas.microsoft.com/office/drawing/2014/main" id="{707BE9D1-1B74-DFE9-0955-5FF784738FA4}"/>
                </a:ext>
              </a:extLst>
            </p:cNvPr>
            <p:cNvSpPr txBox="1"/>
            <p:nvPr/>
          </p:nvSpPr>
          <p:spPr>
            <a:xfrm>
              <a:off x="6660232" y="956769"/>
              <a:ext cx="1083096" cy="369332"/>
            </a:xfrm>
            <a:prstGeom prst="rect">
              <a:avLst/>
            </a:prstGeom>
            <a:noFill/>
          </p:spPr>
          <p:txBody>
            <a:bodyPr wrap="square" rtlCol="0">
              <a:spAutoFit/>
            </a:bodyPr>
            <a:lstStyle/>
            <a:p>
              <a:pPr algn="dist"/>
              <a:r>
                <a:rPr kumimoji="1" lang="ja-JP" altLang="en-US" dirty="0">
                  <a:solidFill>
                    <a:srgbClr val="FF0000"/>
                  </a:solidFill>
                </a:rPr>
                <a:t>せってい</a:t>
              </a:r>
              <a:endParaRPr kumimoji="1" lang="en-US" altLang="ja-JP" dirty="0">
                <a:solidFill>
                  <a:srgbClr val="FF0000"/>
                </a:solidFill>
              </a:endParaRPr>
            </a:p>
          </p:txBody>
        </p:sp>
        <p:sp>
          <p:nvSpPr>
            <p:cNvPr id="7" name="テキスト ボックス 6">
              <a:extLst>
                <a:ext uri="{FF2B5EF4-FFF2-40B4-BE49-F238E27FC236}">
                  <a16:creationId xmlns:a16="http://schemas.microsoft.com/office/drawing/2014/main" id="{A0E464D6-A708-962A-C1CD-2F042829EC97}"/>
                </a:ext>
              </a:extLst>
            </p:cNvPr>
            <p:cNvSpPr txBox="1"/>
            <p:nvPr/>
          </p:nvSpPr>
          <p:spPr>
            <a:xfrm>
              <a:off x="4355976" y="2348880"/>
              <a:ext cx="1296144" cy="369332"/>
            </a:xfrm>
            <a:prstGeom prst="rect">
              <a:avLst/>
            </a:prstGeom>
            <a:noFill/>
          </p:spPr>
          <p:txBody>
            <a:bodyPr wrap="square" rtlCol="0">
              <a:spAutoFit/>
            </a:bodyPr>
            <a:lstStyle/>
            <a:p>
              <a:pPr algn="dist"/>
              <a:r>
                <a:rPr kumimoji="1" lang="ja-JP" altLang="en-US" dirty="0"/>
                <a:t>ふてきせつ</a:t>
              </a:r>
              <a:endParaRPr kumimoji="1" lang="en-US" altLang="ja-JP" dirty="0"/>
            </a:p>
          </p:txBody>
        </p:sp>
        <p:sp>
          <p:nvSpPr>
            <p:cNvPr id="8" name="テキスト ボックス 7">
              <a:extLst>
                <a:ext uri="{FF2B5EF4-FFF2-40B4-BE49-F238E27FC236}">
                  <a16:creationId xmlns:a16="http://schemas.microsoft.com/office/drawing/2014/main" id="{97625B49-29FD-398D-10E3-3A06DC49FE09}"/>
                </a:ext>
              </a:extLst>
            </p:cNvPr>
            <p:cNvSpPr txBox="1"/>
            <p:nvPr/>
          </p:nvSpPr>
          <p:spPr>
            <a:xfrm>
              <a:off x="755576" y="3068960"/>
              <a:ext cx="792088" cy="369332"/>
            </a:xfrm>
            <a:prstGeom prst="rect">
              <a:avLst/>
            </a:prstGeom>
            <a:noFill/>
          </p:spPr>
          <p:txBody>
            <a:bodyPr wrap="square" rtlCol="0">
              <a:spAutoFit/>
            </a:bodyPr>
            <a:lstStyle/>
            <a:p>
              <a:pPr algn="dist"/>
              <a:r>
                <a:rPr kumimoji="1" lang="ja-JP" altLang="en-US" dirty="0"/>
                <a:t>りよう</a:t>
              </a:r>
              <a:endParaRPr kumimoji="1" lang="en-US" altLang="ja-JP" dirty="0"/>
            </a:p>
          </p:txBody>
        </p:sp>
        <p:sp>
          <p:nvSpPr>
            <p:cNvPr id="9" name="テキスト ボックス 8">
              <a:extLst>
                <a:ext uri="{FF2B5EF4-FFF2-40B4-BE49-F238E27FC236}">
                  <a16:creationId xmlns:a16="http://schemas.microsoft.com/office/drawing/2014/main" id="{8D21FB5E-CBFE-22EF-7A05-DB0748B7E4A2}"/>
                </a:ext>
              </a:extLst>
            </p:cNvPr>
            <p:cNvSpPr txBox="1"/>
            <p:nvPr/>
          </p:nvSpPr>
          <p:spPr>
            <a:xfrm>
              <a:off x="611560" y="3811748"/>
              <a:ext cx="1080120" cy="369332"/>
            </a:xfrm>
            <a:prstGeom prst="rect">
              <a:avLst/>
            </a:prstGeom>
            <a:noFill/>
          </p:spPr>
          <p:txBody>
            <a:bodyPr wrap="square" rtlCol="0">
              <a:spAutoFit/>
            </a:bodyPr>
            <a:lstStyle/>
            <a:p>
              <a:pPr algn="dist"/>
              <a:r>
                <a:rPr kumimoji="1" lang="ja-JP" altLang="en-US" dirty="0"/>
                <a:t>ねんれい</a:t>
              </a:r>
              <a:endParaRPr kumimoji="1" lang="en-US" altLang="ja-JP" dirty="0"/>
            </a:p>
          </p:txBody>
        </p:sp>
        <p:sp>
          <p:nvSpPr>
            <p:cNvPr id="10" name="テキスト ボックス 9">
              <a:extLst>
                <a:ext uri="{FF2B5EF4-FFF2-40B4-BE49-F238E27FC236}">
                  <a16:creationId xmlns:a16="http://schemas.microsoft.com/office/drawing/2014/main" id="{07C8BD51-C0FA-F369-C1C6-B440D149BFAA}"/>
                </a:ext>
              </a:extLst>
            </p:cNvPr>
            <p:cNvSpPr txBox="1"/>
            <p:nvPr/>
          </p:nvSpPr>
          <p:spPr>
            <a:xfrm>
              <a:off x="8363227" y="3811748"/>
              <a:ext cx="648767" cy="369332"/>
            </a:xfrm>
            <a:prstGeom prst="rect">
              <a:avLst/>
            </a:prstGeom>
            <a:noFill/>
          </p:spPr>
          <p:txBody>
            <a:bodyPr wrap="square" rtlCol="0">
              <a:spAutoFit/>
            </a:bodyPr>
            <a:lstStyle/>
            <a:p>
              <a:pPr algn="dist"/>
              <a:r>
                <a:rPr kumimoji="1" lang="ja-JP" altLang="en-US" dirty="0"/>
                <a:t>いえ</a:t>
              </a:r>
              <a:endParaRPr kumimoji="1" lang="en-US" altLang="ja-JP" dirty="0"/>
            </a:p>
          </p:txBody>
        </p:sp>
        <p:sp>
          <p:nvSpPr>
            <p:cNvPr id="11" name="テキスト ボックス 10">
              <a:extLst>
                <a:ext uri="{FF2B5EF4-FFF2-40B4-BE49-F238E27FC236}">
                  <a16:creationId xmlns:a16="http://schemas.microsoft.com/office/drawing/2014/main" id="{B8DB44B4-B368-2DBC-1BCA-AA41A9A09A2A}"/>
                </a:ext>
              </a:extLst>
            </p:cNvPr>
            <p:cNvSpPr txBox="1"/>
            <p:nvPr/>
          </p:nvSpPr>
          <p:spPr>
            <a:xfrm>
              <a:off x="683568" y="4581128"/>
              <a:ext cx="595942" cy="369332"/>
            </a:xfrm>
            <a:prstGeom prst="rect">
              <a:avLst/>
            </a:prstGeom>
            <a:noFill/>
          </p:spPr>
          <p:txBody>
            <a:bodyPr wrap="square" rtlCol="0">
              <a:spAutoFit/>
            </a:bodyPr>
            <a:lstStyle/>
            <a:p>
              <a:pPr algn="dist"/>
              <a:r>
                <a:rPr kumimoji="1" lang="ja-JP" altLang="en-US" dirty="0"/>
                <a:t>ひと</a:t>
              </a:r>
              <a:endParaRPr kumimoji="1" lang="en-US" altLang="ja-JP" dirty="0"/>
            </a:p>
          </p:txBody>
        </p:sp>
        <p:sp>
          <p:nvSpPr>
            <p:cNvPr id="12" name="テキスト ボックス 11">
              <a:extLst>
                <a:ext uri="{FF2B5EF4-FFF2-40B4-BE49-F238E27FC236}">
                  <a16:creationId xmlns:a16="http://schemas.microsoft.com/office/drawing/2014/main" id="{324A0FDA-10DD-90DB-D309-0BC3336A8F8A}"/>
                </a:ext>
              </a:extLst>
            </p:cNvPr>
            <p:cNvSpPr txBox="1"/>
            <p:nvPr/>
          </p:nvSpPr>
          <p:spPr>
            <a:xfrm>
              <a:off x="1433701" y="4554536"/>
              <a:ext cx="1080120" cy="369332"/>
            </a:xfrm>
            <a:prstGeom prst="rect">
              <a:avLst/>
            </a:prstGeom>
            <a:noFill/>
          </p:spPr>
          <p:txBody>
            <a:bodyPr wrap="square" rtlCol="0">
              <a:spAutoFit/>
            </a:bodyPr>
            <a:lstStyle/>
            <a:p>
              <a:pPr algn="dist"/>
              <a:r>
                <a:rPr kumimoji="1" lang="ja-JP" altLang="en-US" dirty="0"/>
                <a:t>そうだん</a:t>
              </a:r>
              <a:endParaRPr kumimoji="1" lang="en-US" altLang="ja-JP" dirty="0"/>
            </a:p>
          </p:txBody>
        </p:sp>
        <p:sp>
          <p:nvSpPr>
            <p:cNvPr id="13" name="テキスト ボックス 12">
              <a:extLst>
                <a:ext uri="{FF2B5EF4-FFF2-40B4-BE49-F238E27FC236}">
                  <a16:creationId xmlns:a16="http://schemas.microsoft.com/office/drawing/2014/main" id="{36EE248E-B8B5-FC4A-B7BB-CCA7CCDCC49D}"/>
                </a:ext>
              </a:extLst>
            </p:cNvPr>
            <p:cNvSpPr txBox="1"/>
            <p:nvPr/>
          </p:nvSpPr>
          <p:spPr>
            <a:xfrm>
              <a:off x="3059832" y="4537755"/>
              <a:ext cx="1080119" cy="369332"/>
            </a:xfrm>
            <a:prstGeom prst="rect">
              <a:avLst/>
            </a:prstGeom>
            <a:noFill/>
          </p:spPr>
          <p:txBody>
            <a:bodyPr wrap="square" rtlCol="0">
              <a:spAutoFit/>
            </a:bodyPr>
            <a:lstStyle/>
            <a:p>
              <a:pPr algn="dist"/>
              <a:r>
                <a:rPr kumimoji="1" lang="ja-JP" altLang="en-US" dirty="0"/>
                <a:t>せってい</a:t>
              </a:r>
              <a:endParaRPr kumimoji="1" lang="en-US" altLang="ja-JP"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2" end="2"/>
                                            </p:txEl>
                                          </p:spTgt>
                                        </p:tgtEl>
                                        <p:attrNameLst>
                                          <p:attrName>style.visibility</p:attrName>
                                        </p:attrNameLst>
                                      </p:cBhvr>
                                      <p:to>
                                        <p:strVal val="visible"/>
                                      </p:to>
                                    </p:set>
                                    <p:animEffect transition="in" filter="fade">
                                      <p:cBhvr>
                                        <p:cTn id="10" dur="500"/>
                                        <p:tgtEl>
                                          <p:spTgt spid="16">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animEffect transition="in" filter="fade">
                                      <p:cBhvr>
                                        <p:cTn id="13" dur="500"/>
                                        <p:tgtEl>
                                          <p:spTgt spid="16">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3315" name="正方形/長方形 2"/>
          <p:cNvGrpSpPr>
            <a:grpSpLocks/>
          </p:cNvGrpSpPr>
          <p:nvPr/>
        </p:nvGrpSpPr>
        <p:grpSpPr bwMode="auto">
          <a:xfrm>
            <a:off x="-30163" y="-30163"/>
            <a:ext cx="9240838" cy="912066"/>
            <a:chOff x="-19" y="-19"/>
            <a:chExt cx="5821" cy="960"/>
          </a:xfrm>
        </p:grpSpPr>
        <p:pic>
          <p:nvPicPr>
            <p:cNvPr id="13317" name="正方形/長方形 2"/>
            <p:cNvPicPr preferRelativeResize="0">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36"/>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28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⑤有害サイトでトラブルにあわないために</a:t>
              </a:r>
            </a:p>
          </p:txBody>
        </p:sp>
      </p:grpSp>
      <p:sp>
        <p:nvSpPr>
          <p:cNvPr id="16" name="テキスト ボックス 4"/>
          <p:cNvSpPr>
            <a:spLocks noChangeArrowheads="1"/>
          </p:cNvSpPr>
          <p:nvPr/>
        </p:nvSpPr>
        <p:spPr bwMode="auto">
          <a:xfrm>
            <a:off x="250825" y="1151905"/>
            <a:ext cx="8785225" cy="50133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808038" indent="-808038" eaLnBrk="1" hangingPunct="1">
              <a:spcBef>
                <a:spcPts val="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２．危険を判断できるようになりましょう</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0"/>
              </a:spcBef>
              <a:spcAft>
                <a:spcPts val="0"/>
              </a:spcAft>
              <a:buSzPct val="100000"/>
              <a:defRPr/>
            </a:pPr>
            <a:endParaRPr lang="en-US" altLang="ja-JP" sz="16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フィルタリングがなくても、自分で「良い」、「悪い」を判断できるようにしましょう。</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そのために、正しい使い方やルール（情報モラル）を学びましょう。</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endParaRPr lang="ja-JP" altLang="en-US" sz="3600" dirty="0">
              <a:effectLst>
                <a:outerShdw blurRad="38100" dist="38100" dir="2700000" algn="tl">
                  <a:srgbClr val="C0C0C0"/>
                </a:outerShdw>
              </a:effectLst>
              <a:latin typeface="A-OTF 新ゴ Pro L" pitchFamily="34" charset="-128"/>
              <a:ea typeface="A-OTF 新ゴ Pro L" pitchFamily="34" charset="-128"/>
            </a:endParaRPr>
          </a:p>
        </p:txBody>
      </p:sp>
      <p:sp>
        <p:nvSpPr>
          <p:cNvPr id="2" name="テキスト ボックス 1">
            <a:extLst>
              <a:ext uri="{FF2B5EF4-FFF2-40B4-BE49-F238E27FC236}">
                <a16:creationId xmlns:a16="http://schemas.microsoft.com/office/drawing/2014/main" id="{9120949B-4D31-2086-BE18-E94610D60FED}"/>
              </a:ext>
            </a:extLst>
          </p:cNvPr>
          <p:cNvSpPr txBox="1"/>
          <p:nvPr/>
        </p:nvSpPr>
        <p:spPr>
          <a:xfrm>
            <a:off x="323528" y="0"/>
            <a:ext cx="955982" cy="338554"/>
          </a:xfrm>
          <a:prstGeom prst="rect">
            <a:avLst/>
          </a:prstGeom>
          <a:noFill/>
        </p:spPr>
        <p:txBody>
          <a:bodyPr wrap="square" rtlCol="0">
            <a:spAutoFit/>
          </a:bodyPr>
          <a:lstStyle/>
          <a:p>
            <a:pPr algn="dist"/>
            <a:r>
              <a:rPr kumimoji="1" lang="ja-JP" altLang="en-US" sz="1600" b="1" dirty="0">
                <a:solidFill>
                  <a:schemeClr val="bg1"/>
                </a:solidFill>
              </a:rPr>
              <a:t>ゆうがい</a:t>
            </a:r>
            <a:endParaRPr kumimoji="1" lang="en-US" altLang="ja-JP" sz="1600" b="1" dirty="0">
              <a:solidFill>
                <a:schemeClr val="bg1"/>
              </a:solidFill>
            </a:endParaRPr>
          </a:p>
        </p:txBody>
      </p:sp>
      <p:grpSp>
        <p:nvGrpSpPr>
          <p:cNvPr id="14" name="グループ化 13">
            <a:extLst>
              <a:ext uri="{FF2B5EF4-FFF2-40B4-BE49-F238E27FC236}">
                <a16:creationId xmlns:a16="http://schemas.microsoft.com/office/drawing/2014/main" id="{16F1EC11-CF36-4EE8-F620-43D044F9D224}"/>
              </a:ext>
            </a:extLst>
          </p:cNvPr>
          <p:cNvGrpSpPr/>
          <p:nvPr/>
        </p:nvGrpSpPr>
        <p:grpSpPr>
          <a:xfrm>
            <a:off x="683568" y="967239"/>
            <a:ext cx="7910641" cy="3551173"/>
            <a:chOff x="683568" y="967239"/>
            <a:chExt cx="7910641" cy="3551173"/>
          </a:xfrm>
        </p:grpSpPr>
        <p:sp>
          <p:nvSpPr>
            <p:cNvPr id="3" name="テキスト ボックス 2">
              <a:extLst>
                <a:ext uri="{FF2B5EF4-FFF2-40B4-BE49-F238E27FC236}">
                  <a16:creationId xmlns:a16="http://schemas.microsoft.com/office/drawing/2014/main" id="{D61F1ED5-2E47-D5A3-CABF-E68249A0F364}"/>
                </a:ext>
              </a:extLst>
            </p:cNvPr>
            <p:cNvSpPr txBox="1"/>
            <p:nvPr/>
          </p:nvSpPr>
          <p:spPr>
            <a:xfrm>
              <a:off x="1115616" y="980728"/>
              <a:ext cx="864096" cy="369332"/>
            </a:xfrm>
            <a:prstGeom prst="rect">
              <a:avLst/>
            </a:prstGeom>
            <a:noFill/>
          </p:spPr>
          <p:txBody>
            <a:bodyPr wrap="square" rtlCol="0">
              <a:spAutoFit/>
            </a:bodyPr>
            <a:lstStyle/>
            <a:p>
              <a:pPr algn="dist"/>
              <a:r>
                <a:rPr kumimoji="1" lang="ja-JP" altLang="en-US" dirty="0">
                  <a:solidFill>
                    <a:srgbClr val="FF0000"/>
                  </a:solidFill>
                </a:rPr>
                <a:t>きけん</a:t>
              </a:r>
              <a:endParaRPr kumimoji="1" lang="en-US" altLang="ja-JP" dirty="0">
                <a:solidFill>
                  <a:srgbClr val="FF0000"/>
                </a:solidFill>
              </a:endParaRPr>
            </a:p>
          </p:txBody>
        </p:sp>
        <p:sp>
          <p:nvSpPr>
            <p:cNvPr id="4" name="テキスト ボックス 3">
              <a:extLst>
                <a:ext uri="{FF2B5EF4-FFF2-40B4-BE49-F238E27FC236}">
                  <a16:creationId xmlns:a16="http://schemas.microsoft.com/office/drawing/2014/main" id="{837ED77A-3ACB-4BEF-71DA-926E7175DEFC}"/>
                </a:ext>
              </a:extLst>
            </p:cNvPr>
            <p:cNvSpPr txBox="1"/>
            <p:nvPr/>
          </p:nvSpPr>
          <p:spPr>
            <a:xfrm>
              <a:off x="2214148" y="967239"/>
              <a:ext cx="1091848" cy="369332"/>
            </a:xfrm>
            <a:prstGeom prst="rect">
              <a:avLst/>
            </a:prstGeom>
            <a:noFill/>
          </p:spPr>
          <p:txBody>
            <a:bodyPr wrap="square" rtlCol="0">
              <a:spAutoFit/>
            </a:bodyPr>
            <a:lstStyle/>
            <a:p>
              <a:pPr algn="dist"/>
              <a:r>
                <a:rPr kumimoji="1" lang="ja-JP" altLang="en-US" dirty="0">
                  <a:solidFill>
                    <a:srgbClr val="FF0000"/>
                  </a:solidFill>
                </a:rPr>
                <a:t>はんだん</a:t>
              </a:r>
              <a:endParaRPr kumimoji="1" lang="en-US" altLang="ja-JP" dirty="0">
                <a:solidFill>
                  <a:srgbClr val="FF0000"/>
                </a:solidFill>
              </a:endParaRPr>
            </a:p>
          </p:txBody>
        </p:sp>
        <p:sp>
          <p:nvSpPr>
            <p:cNvPr id="5" name="テキスト ボックス 4">
              <a:extLst>
                <a:ext uri="{FF2B5EF4-FFF2-40B4-BE49-F238E27FC236}">
                  <a16:creationId xmlns:a16="http://schemas.microsoft.com/office/drawing/2014/main" id="{5B61336E-BA61-1E48-C074-A1837142B056}"/>
                </a:ext>
              </a:extLst>
            </p:cNvPr>
            <p:cNvSpPr txBox="1"/>
            <p:nvPr/>
          </p:nvSpPr>
          <p:spPr>
            <a:xfrm>
              <a:off x="6012160" y="1938317"/>
              <a:ext cx="861120" cy="369332"/>
            </a:xfrm>
            <a:prstGeom prst="rect">
              <a:avLst/>
            </a:prstGeom>
            <a:noFill/>
          </p:spPr>
          <p:txBody>
            <a:bodyPr wrap="square" rtlCol="0">
              <a:spAutoFit/>
            </a:bodyPr>
            <a:lstStyle/>
            <a:p>
              <a:pPr algn="dist"/>
              <a:r>
                <a:rPr kumimoji="1" lang="ja-JP" altLang="en-US" dirty="0"/>
                <a:t>じぶん</a:t>
              </a:r>
              <a:endParaRPr kumimoji="1" lang="en-US" altLang="ja-JP" dirty="0"/>
            </a:p>
          </p:txBody>
        </p:sp>
        <p:sp>
          <p:nvSpPr>
            <p:cNvPr id="6" name="テキスト ボックス 5">
              <a:extLst>
                <a:ext uri="{FF2B5EF4-FFF2-40B4-BE49-F238E27FC236}">
                  <a16:creationId xmlns:a16="http://schemas.microsoft.com/office/drawing/2014/main" id="{BC884B42-BD2B-16D3-A5A3-B6AF5E99779E}"/>
                </a:ext>
              </a:extLst>
            </p:cNvPr>
            <p:cNvSpPr txBox="1"/>
            <p:nvPr/>
          </p:nvSpPr>
          <p:spPr>
            <a:xfrm>
              <a:off x="7691712" y="1969095"/>
              <a:ext cx="333145" cy="369332"/>
            </a:xfrm>
            <a:prstGeom prst="rect">
              <a:avLst/>
            </a:prstGeom>
            <a:noFill/>
          </p:spPr>
          <p:txBody>
            <a:bodyPr wrap="square" rtlCol="0">
              <a:spAutoFit/>
            </a:bodyPr>
            <a:lstStyle/>
            <a:p>
              <a:pPr algn="dist"/>
              <a:r>
                <a:rPr kumimoji="1" lang="ja-JP" altLang="en-US" dirty="0"/>
                <a:t>よ</a:t>
              </a:r>
              <a:endParaRPr kumimoji="1" lang="en-US" altLang="ja-JP" dirty="0"/>
            </a:p>
          </p:txBody>
        </p:sp>
        <p:sp>
          <p:nvSpPr>
            <p:cNvPr id="7" name="テキスト ボックス 6">
              <a:extLst>
                <a:ext uri="{FF2B5EF4-FFF2-40B4-BE49-F238E27FC236}">
                  <a16:creationId xmlns:a16="http://schemas.microsoft.com/office/drawing/2014/main" id="{FDDDCCF0-C326-39B4-A5C9-55A5F23E121B}"/>
                </a:ext>
              </a:extLst>
            </p:cNvPr>
            <p:cNvSpPr txBox="1"/>
            <p:nvPr/>
          </p:nvSpPr>
          <p:spPr>
            <a:xfrm>
              <a:off x="683568" y="2697474"/>
              <a:ext cx="648072" cy="369332"/>
            </a:xfrm>
            <a:prstGeom prst="rect">
              <a:avLst/>
            </a:prstGeom>
            <a:noFill/>
          </p:spPr>
          <p:txBody>
            <a:bodyPr wrap="square" rtlCol="0">
              <a:spAutoFit/>
            </a:bodyPr>
            <a:lstStyle/>
            <a:p>
              <a:pPr algn="dist"/>
              <a:r>
                <a:rPr kumimoji="1" lang="ja-JP" altLang="en-US" dirty="0"/>
                <a:t>わる</a:t>
              </a:r>
              <a:endParaRPr kumimoji="1" lang="en-US" altLang="ja-JP" dirty="0"/>
            </a:p>
          </p:txBody>
        </p:sp>
        <p:sp>
          <p:nvSpPr>
            <p:cNvPr id="8" name="テキスト ボックス 7">
              <a:extLst>
                <a:ext uri="{FF2B5EF4-FFF2-40B4-BE49-F238E27FC236}">
                  <a16:creationId xmlns:a16="http://schemas.microsoft.com/office/drawing/2014/main" id="{6FA11BBC-2D8B-FEF1-4545-B0781F039CC6}"/>
                </a:ext>
              </a:extLst>
            </p:cNvPr>
            <p:cNvSpPr txBox="1"/>
            <p:nvPr/>
          </p:nvSpPr>
          <p:spPr>
            <a:xfrm>
              <a:off x="2237028" y="2697474"/>
              <a:ext cx="1091847" cy="369332"/>
            </a:xfrm>
            <a:prstGeom prst="rect">
              <a:avLst/>
            </a:prstGeom>
            <a:noFill/>
          </p:spPr>
          <p:txBody>
            <a:bodyPr wrap="square" rtlCol="0">
              <a:spAutoFit/>
            </a:bodyPr>
            <a:lstStyle/>
            <a:p>
              <a:pPr algn="dist"/>
              <a:r>
                <a:rPr kumimoji="1" lang="ja-JP" altLang="en-US" dirty="0"/>
                <a:t>はんだん</a:t>
              </a:r>
              <a:endParaRPr kumimoji="1" lang="en-US" altLang="ja-JP" dirty="0"/>
            </a:p>
          </p:txBody>
        </p:sp>
        <p:sp>
          <p:nvSpPr>
            <p:cNvPr id="9" name="テキスト ボックス 8">
              <a:extLst>
                <a:ext uri="{FF2B5EF4-FFF2-40B4-BE49-F238E27FC236}">
                  <a16:creationId xmlns:a16="http://schemas.microsoft.com/office/drawing/2014/main" id="{FAC1A9CF-24F1-348D-0575-F8D4244D50C5}"/>
                </a:ext>
              </a:extLst>
            </p:cNvPr>
            <p:cNvSpPr txBox="1"/>
            <p:nvPr/>
          </p:nvSpPr>
          <p:spPr>
            <a:xfrm>
              <a:off x="3083273" y="3421863"/>
              <a:ext cx="648072" cy="369332"/>
            </a:xfrm>
            <a:prstGeom prst="rect">
              <a:avLst/>
            </a:prstGeom>
            <a:noFill/>
          </p:spPr>
          <p:txBody>
            <a:bodyPr wrap="square" rtlCol="0">
              <a:spAutoFit/>
            </a:bodyPr>
            <a:lstStyle/>
            <a:p>
              <a:pPr algn="dist"/>
              <a:r>
                <a:rPr kumimoji="1" lang="ja-JP" altLang="en-US" dirty="0"/>
                <a:t>ただ</a:t>
              </a:r>
              <a:endParaRPr kumimoji="1" lang="en-US" altLang="ja-JP" dirty="0"/>
            </a:p>
          </p:txBody>
        </p:sp>
        <p:sp>
          <p:nvSpPr>
            <p:cNvPr id="10" name="テキスト ボックス 9">
              <a:extLst>
                <a:ext uri="{FF2B5EF4-FFF2-40B4-BE49-F238E27FC236}">
                  <a16:creationId xmlns:a16="http://schemas.microsoft.com/office/drawing/2014/main" id="{49081CA2-F6D5-9682-F5DA-956E0F75FC4A}"/>
                </a:ext>
              </a:extLst>
            </p:cNvPr>
            <p:cNvSpPr txBox="1"/>
            <p:nvPr/>
          </p:nvSpPr>
          <p:spPr>
            <a:xfrm>
              <a:off x="4266220" y="3397405"/>
              <a:ext cx="648072" cy="369332"/>
            </a:xfrm>
            <a:prstGeom prst="rect">
              <a:avLst/>
            </a:prstGeom>
            <a:noFill/>
          </p:spPr>
          <p:txBody>
            <a:bodyPr wrap="square" rtlCol="0">
              <a:spAutoFit/>
            </a:bodyPr>
            <a:lstStyle/>
            <a:p>
              <a:pPr algn="dist"/>
              <a:r>
                <a:rPr kumimoji="1" lang="ja-JP" altLang="en-US" dirty="0"/>
                <a:t>つか</a:t>
              </a:r>
              <a:endParaRPr kumimoji="1" lang="en-US" altLang="ja-JP" dirty="0"/>
            </a:p>
          </p:txBody>
        </p:sp>
        <p:sp>
          <p:nvSpPr>
            <p:cNvPr id="11" name="テキスト ボックス 10">
              <a:extLst>
                <a:ext uri="{FF2B5EF4-FFF2-40B4-BE49-F238E27FC236}">
                  <a16:creationId xmlns:a16="http://schemas.microsoft.com/office/drawing/2014/main" id="{648BB78A-2FA1-F313-A93A-DA402CACA00B}"/>
                </a:ext>
              </a:extLst>
            </p:cNvPr>
            <p:cNvSpPr txBox="1"/>
            <p:nvPr/>
          </p:nvSpPr>
          <p:spPr>
            <a:xfrm>
              <a:off x="5125131" y="3397405"/>
              <a:ext cx="648072" cy="369332"/>
            </a:xfrm>
            <a:prstGeom prst="rect">
              <a:avLst/>
            </a:prstGeom>
            <a:noFill/>
          </p:spPr>
          <p:txBody>
            <a:bodyPr wrap="square" rtlCol="0">
              <a:spAutoFit/>
            </a:bodyPr>
            <a:lstStyle/>
            <a:p>
              <a:pPr algn="dist"/>
              <a:r>
                <a:rPr kumimoji="1" lang="ja-JP" altLang="en-US" dirty="0"/>
                <a:t>かた</a:t>
              </a:r>
              <a:endParaRPr kumimoji="1" lang="en-US" altLang="ja-JP" dirty="0"/>
            </a:p>
          </p:txBody>
        </p:sp>
        <p:sp>
          <p:nvSpPr>
            <p:cNvPr id="12" name="テキスト ボックス 11">
              <a:extLst>
                <a:ext uri="{FF2B5EF4-FFF2-40B4-BE49-F238E27FC236}">
                  <a16:creationId xmlns:a16="http://schemas.microsoft.com/office/drawing/2014/main" id="{A0C6C09C-C66D-EEA9-95B0-DD3359067FF0}"/>
                </a:ext>
              </a:extLst>
            </p:cNvPr>
            <p:cNvSpPr txBox="1"/>
            <p:nvPr/>
          </p:nvSpPr>
          <p:spPr>
            <a:xfrm>
              <a:off x="7499687" y="3397405"/>
              <a:ext cx="1094522" cy="369332"/>
            </a:xfrm>
            <a:prstGeom prst="rect">
              <a:avLst/>
            </a:prstGeom>
            <a:noFill/>
          </p:spPr>
          <p:txBody>
            <a:bodyPr wrap="square" rtlCol="0">
              <a:spAutoFit/>
            </a:bodyPr>
            <a:lstStyle/>
            <a:p>
              <a:pPr algn="dist"/>
              <a:r>
                <a:rPr kumimoji="1" lang="ja-JP" altLang="en-US" dirty="0"/>
                <a:t>じょうほう</a:t>
              </a:r>
              <a:endParaRPr kumimoji="1" lang="en-US" altLang="ja-JP" dirty="0"/>
            </a:p>
          </p:txBody>
        </p:sp>
        <p:sp>
          <p:nvSpPr>
            <p:cNvPr id="13" name="テキスト ボックス 12">
              <a:extLst>
                <a:ext uri="{FF2B5EF4-FFF2-40B4-BE49-F238E27FC236}">
                  <a16:creationId xmlns:a16="http://schemas.microsoft.com/office/drawing/2014/main" id="{E3357A37-5BA9-7D5D-2188-C6BAC70E49F2}"/>
                </a:ext>
              </a:extLst>
            </p:cNvPr>
            <p:cNvSpPr txBox="1"/>
            <p:nvPr/>
          </p:nvSpPr>
          <p:spPr>
            <a:xfrm>
              <a:off x="1835696" y="4149080"/>
              <a:ext cx="651047" cy="369332"/>
            </a:xfrm>
            <a:prstGeom prst="rect">
              <a:avLst/>
            </a:prstGeom>
            <a:noFill/>
          </p:spPr>
          <p:txBody>
            <a:bodyPr wrap="square" rtlCol="0">
              <a:spAutoFit/>
            </a:bodyPr>
            <a:lstStyle/>
            <a:p>
              <a:pPr algn="dist"/>
              <a:r>
                <a:rPr kumimoji="1" lang="ja-JP" altLang="en-US" dirty="0"/>
                <a:t>まな</a:t>
              </a:r>
              <a:endParaRPr kumimoji="1" lang="en-US" altLang="ja-JP" dirty="0"/>
            </a:p>
          </p:txBody>
        </p:sp>
      </p:grpSp>
    </p:spTree>
    <p:extLst>
      <p:ext uri="{BB962C8B-B14F-4D97-AF65-F5344CB8AC3E}">
        <p14:creationId xmlns:p14="http://schemas.microsoft.com/office/powerpoint/2010/main" val="110911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2" end="2"/>
                                            </p:txEl>
                                          </p:spTgt>
                                        </p:tgtEl>
                                        <p:attrNameLst>
                                          <p:attrName>style.visibility</p:attrName>
                                        </p:attrNameLst>
                                      </p:cBhvr>
                                      <p:to>
                                        <p:strVal val="visible"/>
                                      </p:to>
                                    </p:set>
                                    <p:animEffect transition="in" filter="fade">
                                      <p:cBhvr>
                                        <p:cTn id="10" dur="500"/>
                                        <p:tgtEl>
                                          <p:spTgt spid="16">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animEffect transition="in" filter="fade">
                                      <p:cBhvr>
                                        <p:cTn id="13" dur="500"/>
                                        <p:tgtEl>
                                          <p:spTgt spid="16">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pic>
        <p:nvPicPr>
          <p:cNvPr id="14339" name="正方形/長方形 2"/>
          <p:cNvPicPr preferRelativeResize="0">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0163" y="-30163"/>
            <a:ext cx="9240838" cy="868363"/>
          </a:xfrm>
          <a:prstGeom prst="rect">
            <a:avLst/>
          </a:prstGeom>
          <a:solidFill>
            <a:srgbClr val="FFFFFF"/>
          </a:solidFill>
          <a:ln>
            <a:noFill/>
          </a:ln>
          <a:effectLst>
            <a:outerShdw dist="35921" dir="2700000" algn="ctr" rotWithShape="0">
              <a:schemeClr val="bg2"/>
            </a:outerShdw>
          </a:effectLst>
          <a:extLst>
            <a:ext uri="{91240B29-F687-4F45-9708-019B960494DF}">
              <a14:hiddenLine xmlns:a14="http://schemas.microsoft.com/office/drawing/2010/main" w="9525" algn="ctr">
                <a:solidFill>
                  <a:srgbClr val="000000"/>
                </a:solidFill>
                <a:miter lim="800000"/>
                <a:headEnd/>
                <a:tailEnd/>
              </a14:hiddenLine>
            </a:ext>
          </a:extLst>
        </p:spPr>
      </p:pic>
      <p:sp>
        <p:nvSpPr>
          <p:cNvPr id="89922" name="Rectangle 834"/>
          <p:cNvSpPr>
            <a:spLocks noChangeArrowheads="1"/>
          </p:cNvSpPr>
          <p:nvPr/>
        </p:nvSpPr>
        <p:spPr bwMode="auto">
          <a:xfrm>
            <a:off x="0" y="116632"/>
            <a:ext cx="9144000" cy="765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28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⑥注意してほしいポイント</a:t>
            </a:r>
          </a:p>
        </p:txBody>
      </p:sp>
      <p:sp>
        <p:nvSpPr>
          <p:cNvPr id="16" name="テキスト ボックス 4"/>
          <p:cNvSpPr>
            <a:spLocks noChangeArrowheads="1"/>
          </p:cNvSpPr>
          <p:nvPr/>
        </p:nvSpPr>
        <p:spPr bwMode="auto">
          <a:xfrm>
            <a:off x="395609" y="1124744"/>
            <a:ext cx="8424863" cy="30250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ts val="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１．有害サイトを利用すると、犯罪にまき込</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まれる可能性があります</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endParaRPr lang="en-US" altLang="ja-JP"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ネット詐欺やわいせつ行為などの犯罪にまき込まれる可能性があります。自分の安全・安心のためにもフィルタリングを利用しましょう。</a:t>
            </a:r>
          </a:p>
        </p:txBody>
      </p:sp>
      <p:sp>
        <p:nvSpPr>
          <p:cNvPr id="3" name="フローチャート: 抜出し 2"/>
          <p:cNvSpPr/>
          <p:nvPr/>
        </p:nvSpPr>
        <p:spPr>
          <a:xfrm>
            <a:off x="6321425" y="66675"/>
            <a:ext cx="914400" cy="703263"/>
          </a:xfrm>
          <a:prstGeom prst="flowChartExtract">
            <a:avLst/>
          </a:prstGeom>
          <a:solidFill>
            <a:srgbClr val="FFFF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sz="9600" dirty="0">
              <a:solidFill>
                <a:schemeClr val="tx1"/>
              </a:solidFill>
            </a:endParaRPr>
          </a:p>
        </p:txBody>
      </p:sp>
      <p:sp>
        <p:nvSpPr>
          <p:cNvPr id="14343" name="テキスト ボックス 3"/>
          <p:cNvSpPr txBox="1">
            <a:spLocks noChangeArrowheads="1"/>
          </p:cNvSpPr>
          <p:nvPr/>
        </p:nvSpPr>
        <p:spPr bwMode="auto">
          <a:xfrm>
            <a:off x="6435725" y="187325"/>
            <a:ext cx="8001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4000">
                <a:latin typeface="HGP創英角ｺﾞｼｯｸUB" panose="020B0900000000000000" pitchFamily="50" charset="-128"/>
                <a:ea typeface="HGP創英角ｺﾞｼｯｸUB" panose="020B0900000000000000" pitchFamily="50" charset="-128"/>
              </a:rPr>
              <a:t>！</a:t>
            </a:r>
          </a:p>
        </p:txBody>
      </p:sp>
      <p:sp>
        <p:nvSpPr>
          <p:cNvPr id="2" name="テキスト ボックス 1">
            <a:extLst>
              <a:ext uri="{FF2B5EF4-FFF2-40B4-BE49-F238E27FC236}">
                <a16:creationId xmlns:a16="http://schemas.microsoft.com/office/drawing/2014/main" id="{B513E869-BB59-D24D-D222-418CEAE3A80A}"/>
              </a:ext>
            </a:extLst>
          </p:cNvPr>
          <p:cNvSpPr txBox="1"/>
          <p:nvPr/>
        </p:nvSpPr>
        <p:spPr>
          <a:xfrm>
            <a:off x="298376" y="18048"/>
            <a:ext cx="914399" cy="338554"/>
          </a:xfrm>
          <a:prstGeom prst="rect">
            <a:avLst/>
          </a:prstGeom>
          <a:noFill/>
        </p:spPr>
        <p:txBody>
          <a:bodyPr wrap="square" rtlCol="0">
            <a:spAutoFit/>
          </a:bodyPr>
          <a:lstStyle/>
          <a:p>
            <a:pPr algn="dist"/>
            <a:r>
              <a:rPr kumimoji="1" lang="ja-JP" altLang="en-US" sz="1600" b="1" dirty="0">
                <a:solidFill>
                  <a:schemeClr val="bg1"/>
                </a:solidFill>
              </a:rPr>
              <a:t>ちゅうい</a:t>
            </a:r>
            <a:endParaRPr kumimoji="1" lang="en-US" altLang="ja-JP" sz="1600" b="1" dirty="0">
              <a:solidFill>
                <a:schemeClr val="bg1"/>
              </a:solidFill>
            </a:endParaRPr>
          </a:p>
        </p:txBody>
      </p:sp>
      <p:grpSp>
        <p:nvGrpSpPr>
          <p:cNvPr id="13" name="グループ化 12">
            <a:extLst>
              <a:ext uri="{FF2B5EF4-FFF2-40B4-BE49-F238E27FC236}">
                <a16:creationId xmlns:a16="http://schemas.microsoft.com/office/drawing/2014/main" id="{0FE3A423-8B1C-5F1E-B2D8-FA29D3AF008C}"/>
              </a:ext>
            </a:extLst>
          </p:cNvPr>
          <p:cNvGrpSpPr/>
          <p:nvPr/>
        </p:nvGrpSpPr>
        <p:grpSpPr>
          <a:xfrm>
            <a:off x="375658" y="1055759"/>
            <a:ext cx="8405709" cy="3590375"/>
            <a:chOff x="375658" y="1055759"/>
            <a:chExt cx="8405709" cy="3590375"/>
          </a:xfrm>
        </p:grpSpPr>
        <p:sp>
          <p:nvSpPr>
            <p:cNvPr id="12" name="テキスト ボックス 11">
              <a:extLst>
                <a:ext uri="{FF2B5EF4-FFF2-40B4-BE49-F238E27FC236}">
                  <a16:creationId xmlns:a16="http://schemas.microsoft.com/office/drawing/2014/main" id="{74144AFF-ECF6-A93A-4EEE-9EAC0D5EA0C4}"/>
                </a:ext>
              </a:extLst>
            </p:cNvPr>
            <p:cNvSpPr txBox="1"/>
            <p:nvPr/>
          </p:nvSpPr>
          <p:spPr>
            <a:xfrm>
              <a:off x="755576" y="3573016"/>
              <a:ext cx="714129" cy="369332"/>
            </a:xfrm>
            <a:prstGeom prst="rect">
              <a:avLst/>
            </a:prstGeom>
            <a:noFill/>
          </p:spPr>
          <p:txBody>
            <a:bodyPr wrap="square" rtlCol="0">
              <a:spAutoFit/>
            </a:bodyPr>
            <a:lstStyle/>
            <a:p>
              <a:pPr algn="dist"/>
              <a:r>
                <a:rPr kumimoji="1" lang="ja-JP" altLang="en-US" dirty="0"/>
                <a:t>こ</a:t>
              </a:r>
              <a:endParaRPr kumimoji="1" lang="en-US" altLang="ja-JP" dirty="0"/>
            </a:p>
          </p:txBody>
        </p:sp>
        <p:sp>
          <p:nvSpPr>
            <p:cNvPr id="4" name="テキスト ボックス 3">
              <a:extLst>
                <a:ext uri="{FF2B5EF4-FFF2-40B4-BE49-F238E27FC236}">
                  <a16:creationId xmlns:a16="http://schemas.microsoft.com/office/drawing/2014/main" id="{97C7B85F-FD07-ACB9-9319-51DFE5F98D6D}"/>
                </a:ext>
              </a:extLst>
            </p:cNvPr>
            <p:cNvSpPr txBox="1"/>
            <p:nvPr/>
          </p:nvSpPr>
          <p:spPr>
            <a:xfrm>
              <a:off x="1162466" y="1056937"/>
              <a:ext cx="1027568" cy="369332"/>
            </a:xfrm>
            <a:prstGeom prst="rect">
              <a:avLst/>
            </a:prstGeom>
            <a:noFill/>
          </p:spPr>
          <p:txBody>
            <a:bodyPr wrap="square" rtlCol="0">
              <a:spAutoFit/>
            </a:bodyPr>
            <a:lstStyle/>
            <a:p>
              <a:pPr algn="dist"/>
              <a:r>
                <a:rPr kumimoji="1" lang="ja-JP" altLang="en-US" dirty="0">
                  <a:solidFill>
                    <a:srgbClr val="FF0000"/>
                  </a:solidFill>
                </a:rPr>
                <a:t>ゆうがい</a:t>
              </a:r>
              <a:endParaRPr kumimoji="1" lang="en-US" altLang="ja-JP" dirty="0">
                <a:solidFill>
                  <a:srgbClr val="FF0000"/>
                </a:solidFill>
              </a:endParaRPr>
            </a:p>
          </p:txBody>
        </p:sp>
        <p:sp>
          <p:nvSpPr>
            <p:cNvPr id="5" name="テキスト ボックス 4">
              <a:extLst>
                <a:ext uri="{FF2B5EF4-FFF2-40B4-BE49-F238E27FC236}">
                  <a16:creationId xmlns:a16="http://schemas.microsoft.com/office/drawing/2014/main" id="{AA008B2D-8612-49B8-6820-95B4AE91FE4A}"/>
                </a:ext>
              </a:extLst>
            </p:cNvPr>
            <p:cNvSpPr txBox="1"/>
            <p:nvPr/>
          </p:nvSpPr>
          <p:spPr>
            <a:xfrm>
              <a:off x="3779912" y="1056937"/>
              <a:ext cx="792088" cy="369332"/>
            </a:xfrm>
            <a:prstGeom prst="rect">
              <a:avLst/>
            </a:prstGeom>
            <a:noFill/>
          </p:spPr>
          <p:txBody>
            <a:bodyPr wrap="square" rtlCol="0">
              <a:spAutoFit/>
            </a:bodyPr>
            <a:lstStyle/>
            <a:p>
              <a:pPr algn="dist"/>
              <a:r>
                <a:rPr kumimoji="1" lang="ja-JP" altLang="en-US" dirty="0">
                  <a:solidFill>
                    <a:srgbClr val="FF0000"/>
                  </a:solidFill>
                </a:rPr>
                <a:t>りよう</a:t>
              </a:r>
              <a:endParaRPr kumimoji="1" lang="en-US" altLang="ja-JP" dirty="0">
                <a:solidFill>
                  <a:srgbClr val="FF0000"/>
                </a:solidFill>
              </a:endParaRPr>
            </a:p>
          </p:txBody>
        </p:sp>
        <p:sp>
          <p:nvSpPr>
            <p:cNvPr id="6" name="テキスト ボックス 5">
              <a:extLst>
                <a:ext uri="{FF2B5EF4-FFF2-40B4-BE49-F238E27FC236}">
                  <a16:creationId xmlns:a16="http://schemas.microsoft.com/office/drawing/2014/main" id="{CEDBD943-4DF6-0435-A478-AF795F90E554}"/>
                </a:ext>
              </a:extLst>
            </p:cNvPr>
            <p:cNvSpPr txBox="1"/>
            <p:nvPr/>
          </p:nvSpPr>
          <p:spPr>
            <a:xfrm>
              <a:off x="6042337" y="1055759"/>
              <a:ext cx="1085822" cy="369332"/>
            </a:xfrm>
            <a:prstGeom prst="rect">
              <a:avLst/>
            </a:prstGeom>
            <a:noFill/>
          </p:spPr>
          <p:txBody>
            <a:bodyPr wrap="square" rtlCol="0">
              <a:spAutoFit/>
            </a:bodyPr>
            <a:lstStyle/>
            <a:p>
              <a:pPr algn="dist"/>
              <a:r>
                <a:rPr kumimoji="1" lang="ja-JP" altLang="en-US" dirty="0">
                  <a:solidFill>
                    <a:srgbClr val="FF0000"/>
                  </a:solidFill>
                </a:rPr>
                <a:t>はんざい</a:t>
              </a:r>
              <a:endParaRPr kumimoji="1" lang="en-US" altLang="ja-JP" dirty="0">
                <a:solidFill>
                  <a:srgbClr val="FF0000"/>
                </a:solidFill>
              </a:endParaRPr>
            </a:p>
          </p:txBody>
        </p:sp>
        <p:sp>
          <p:nvSpPr>
            <p:cNvPr id="7" name="テキスト ボックス 6">
              <a:extLst>
                <a:ext uri="{FF2B5EF4-FFF2-40B4-BE49-F238E27FC236}">
                  <a16:creationId xmlns:a16="http://schemas.microsoft.com/office/drawing/2014/main" id="{254F0C61-0B67-45D8-A4AB-D7CC9B1E43AA}"/>
                </a:ext>
              </a:extLst>
            </p:cNvPr>
            <p:cNvSpPr txBox="1"/>
            <p:nvPr/>
          </p:nvSpPr>
          <p:spPr>
            <a:xfrm>
              <a:off x="8067238" y="1065837"/>
              <a:ext cx="714129" cy="369332"/>
            </a:xfrm>
            <a:prstGeom prst="rect">
              <a:avLst/>
            </a:prstGeom>
            <a:noFill/>
          </p:spPr>
          <p:txBody>
            <a:bodyPr wrap="square" rtlCol="0">
              <a:spAutoFit/>
            </a:bodyPr>
            <a:lstStyle/>
            <a:p>
              <a:pPr algn="dist"/>
              <a:r>
                <a:rPr kumimoji="1" lang="ja-JP" altLang="en-US" dirty="0">
                  <a:solidFill>
                    <a:srgbClr val="FF0000"/>
                  </a:solidFill>
                </a:rPr>
                <a:t>こ</a:t>
              </a:r>
              <a:endParaRPr kumimoji="1" lang="en-US" altLang="ja-JP" dirty="0">
                <a:solidFill>
                  <a:srgbClr val="FF0000"/>
                </a:solidFill>
              </a:endParaRPr>
            </a:p>
          </p:txBody>
        </p:sp>
        <p:sp>
          <p:nvSpPr>
            <p:cNvPr id="8" name="テキスト ボックス 7">
              <a:extLst>
                <a:ext uri="{FF2B5EF4-FFF2-40B4-BE49-F238E27FC236}">
                  <a16:creationId xmlns:a16="http://schemas.microsoft.com/office/drawing/2014/main" id="{CE3EF91E-D87E-A774-CE41-A905CE32FBB4}"/>
                </a:ext>
              </a:extLst>
            </p:cNvPr>
            <p:cNvSpPr txBox="1"/>
            <p:nvPr/>
          </p:nvSpPr>
          <p:spPr>
            <a:xfrm>
              <a:off x="2051720" y="1794882"/>
              <a:ext cx="1296144" cy="369332"/>
            </a:xfrm>
            <a:prstGeom prst="rect">
              <a:avLst/>
            </a:prstGeom>
            <a:noFill/>
          </p:spPr>
          <p:txBody>
            <a:bodyPr wrap="square" rtlCol="0">
              <a:spAutoFit/>
            </a:bodyPr>
            <a:lstStyle/>
            <a:p>
              <a:pPr algn="dist"/>
              <a:r>
                <a:rPr kumimoji="1" lang="ja-JP" altLang="en-US" dirty="0">
                  <a:solidFill>
                    <a:srgbClr val="FF0000"/>
                  </a:solidFill>
                </a:rPr>
                <a:t>かのうせい</a:t>
              </a:r>
              <a:endParaRPr kumimoji="1" lang="en-US" altLang="ja-JP" dirty="0">
                <a:solidFill>
                  <a:srgbClr val="FF0000"/>
                </a:solidFill>
              </a:endParaRPr>
            </a:p>
          </p:txBody>
        </p:sp>
        <p:sp>
          <p:nvSpPr>
            <p:cNvPr id="9" name="テキスト ボックス 8">
              <a:extLst>
                <a:ext uri="{FF2B5EF4-FFF2-40B4-BE49-F238E27FC236}">
                  <a16:creationId xmlns:a16="http://schemas.microsoft.com/office/drawing/2014/main" id="{878382C4-0736-A041-6E27-BA7E12630C8C}"/>
                </a:ext>
              </a:extLst>
            </p:cNvPr>
            <p:cNvSpPr txBox="1"/>
            <p:nvPr/>
          </p:nvSpPr>
          <p:spPr>
            <a:xfrm>
              <a:off x="2096935" y="2787650"/>
              <a:ext cx="773666" cy="369332"/>
            </a:xfrm>
            <a:prstGeom prst="rect">
              <a:avLst/>
            </a:prstGeom>
            <a:noFill/>
          </p:spPr>
          <p:txBody>
            <a:bodyPr wrap="square" rtlCol="0">
              <a:spAutoFit/>
            </a:bodyPr>
            <a:lstStyle/>
            <a:p>
              <a:pPr algn="dist"/>
              <a:r>
                <a:rPr kumimoji="1" lang="ja-JP" altLang="en-US" dirty="0"/>
                <a:t>さ　ぎ</a:t>
              </a:r>
              <a:endParaRPr kumimoji="1" lang="en-US" altLang="ja-JP" dirty="0"/>
            </a:p>
          </p:txBody>
        </p:sp>
        <p:sp>
          <p:nvSpPr>
            <p:cNvPr id="10" name="テキスト ボックス 9">
              <a:extLst>
                <a:ext uri="{FF2B5EF4-FFF2-40B4-BE49-F238E27FC236}">
                  <a16:creationId xmlns:a16="http://schemas.microsoft.com/office/drawing/2014/main" id="{8CBF3CE7-1150-17F3-4159-9702C3768AA3}"/>
                </a:ext>
              </a:extLst>
            </p:cNvPr>
            <p:cNvSpPr txBox="1"/>
            <p:nvPr/>
          </p:nvSpPr>
          <p:spPr>
            <a:xfrm>
              <a:off x="4860032" y="2822158"/>
              <a:ext cx="864096" cy="369332"/>
            </a:xfrm>
            <a:prstGeom prst="rect">
              <a:avLst/>
            </a:prstGeom>
            <a:noFill/>
          </p:spPr>
          <p:txBody>
            <a:bodyPr wrap="square" rtlCol="0">
              <a:spAutoFit/>
            </a:bodyPr>
            <a:lstStyle/>
            <a:p>
              <a:pPr algn="dist"/>
              <a:r>
                <a:rPr kumimoji="1" lang="ja-JP" altLang="en-US" dirty="0"/>
                <a:t>こうい</a:t>
              </a:r>
              <a:endParaRPr kumimoji="1" lang="en-US" altLang="ja-JP" dirty="0"/>
            </a:p>
          </p:txBody>
        </p:sp>
        <p:sp>
          <p:nvSpPr>
            <p:cNvPr id="14" name="テキスト ボックス 13">
              <a:extLst>
                <a:ext uri="{FF2B5EF4-FFF2-40B4-BE49-F238E27FC236}">
                  <a16:creationId xmlns:a16="http://schemas.microsoft.com/office/drawing/2014/main" id="{6D7616C2-E13A-23E6-7565-F15AA5DC486F}"/>
                </a:ext>
              </a:extLst>
            </p:cNvPr>
            <p:cNvSpPr txBox="1"/>
            <p:nvPr/>
          </p:nvSpPr>
          <p:spPr>
            <a:xfrm>
              <a:off x="6164751" y="3524156"/>
              <a:ext cx="840994" cy="369332"/>
            </a:xfrm>
            <a:prstGeom prst="rect">
              <a:avLst/>
            </a:prstGeom>
            <a:noFill/>
          </p:spPr>
          <p:txBody>
            <a:bodyPr wrap="square" rtlCol="0">
              <a:spAutoFit/>
            </a:bodyPr>
            <a:lstStyle/>
            <a:p>
              <a:pPr algn="dist"/>
              <a:r>
                <a:rPr kumimoji="1" lang="ja-JP" altLang="en-US" dirty="0"/>
                <a:t>じぶん</a:t>
              </a:r>
              <a:endParaRPr kumimoji="1" lang="en-US" altLang="ja-JP" dirty="0"/>
            </a:p>
          </p:txBody>
        </p:sp>
        <p:sp>
          <p:nvSpPr>
            <p:cNvPr id="15" name="テキスト ボックス 14">
              <a:extLst>
                <a:ext uri="{FF2B5EF4-FFF2-40B4-BE49-F238E27FC236}">
                  <a16:creationId xmlns:a16="http://schemas.microsoft.com/office/drawing/2014/main" id="{6D9FABE4-00FC-A447-2300-4DB50362D290}"/>
                </a:ext>
              </a:extLst>
            </p:cNvPr>
            <p:cNvSpPr txBox="1"/>
            <p:nvPr/>
          </p:nvSpPr>
          <p:spPr>
            <a:xfrm>
              <a:off x="7235825" y="3522699"/>
              <a:ext cx="1085822" cy="369332"/>
            </a:xfrm>
            <a:prstGeom prst="rect">
              <a:avLst/>
            </a:prstGeom>
            <a:noFill/>
          </p:spPr>
          <p:txBody>
            <a:bodyPr wrap="square" rtlCol="0">
              <a:spAutoFit/>
            </a:bodyPr>
            <a:lstStyle/>
            <a:p>
              <a:pPr algn="dist"/>
              <a:r>
                <a:rPr kumimoji="1" lang="ja-JP" altLang="en-US" dirty="0"/>
                <a:t>あんぜん</a:t>
              </a:r>
              <a:endParaRPr kumimoji="1" lang="en-US" altLang="ja-JP" dirty="0"/>
            </a:p>
          </p:txBody>
        </p:sp>
        <p:sp>
          <p:nvSpPr>
            <p:cNvPr id="17" name="テキスト ボックス 16">
              <a:extLst>
                <a:ext uri="{FF2B5EF4-FFF2-40B4-BE49-F238E27FC236}">
                  <a16:creationId xmlns:a16="http://schemas.microsoft.com/office/drawing/2014/main" id="{3829FD58-3501-7116-C9EA-CB07ACA706A4}"/>
                </a:ext>
              </a:extLst>
            </p:cNvPr>
            <p:cNvSpPr txBox="1"/>
            <p:nvPr/>
          </p:nvSpPr>
          <p:spPr>
            <a:xfrm>
              <a:off x="375658" y="4262318"/>
              <a:ext cx="1079025" cy="369332"/>
            </a:xfrm>
            <a:prstGeom prst="rect">
              <a:avLst/>
            </a:prstGeom>
            <a:noFill/>
          </p:spPr>
          <p:txBody>
            <a:bodyPr wrap="square" rtlCol="0">
              <a:spAutoFit/>
            </a:bodyPr>
            <a:lstStyle/>
            <a:p>
              <a:pPr algn="dist"/>
              <a:r>
                <a:rPr kumimoji="1" lang="ja-JP" altLang="en-US" dirty="0"/>
                <a:t>あんしん</a:t>
              </a:r>
              <a:endParaRPr kumimoji="1" lang="en-US" altLang="ja-JP" dirty="0"/>
            </a:p>
          </p:txBody>
        </p:sp>
        <p:sp>
          <p:nvSpPr>
            <p:cNvPr id="18" name="テキスト ボックス 17">
              <a:extLst>
                <a:ext uri="{FF2B5EF4-FFF2-40B4-BE49-F238E27FC236}">
                  <a16:creationId xmlns:a16="http://schemas.microsoft.com/office/drawing/2014/main" id="{18ABEF15-6AAF-90D0-182D-C6F571EFC14D}"/>
                </a:ext>
              </a:extLst>
            </p:cNvPr>
            <p:cNvSpPr txBox="1"/>
            <p:nvPr/>
          </p:nvSpPr>
          <p:spPr>
            <a:xfrm>
              <a:off x="6635458" y="4276802"/>
              <a:ext cx="714129" cy="369332"/>
            </a:xfrm>
            <a:prstGeom prst="rect">
              <a:avLst/>
            </a:prstGeom>
            <a:noFill/>
          </p:spPr>
          <p:txBody>
            <a:bodyPr wrap="square" rtlCol="0">
              <a:spAutoFit/>
            </a:bodyPr>
            <a:lstStyle/>
            <a:p>
              <a:pPr algn="dist"/>
              <a:r>
                <a:rPr kumimoji="1" lang="ja-JP" altLang="en-US" dirty="0"/>
                <a:t>りよう</a:t>
              </a:r>
              <a:endParaRPr kumimoji="1" lang="en-US" altLang="ja-JP" dirty="0"/>
            </a:p>
          </p:txBody>
        </p:sp>
        <p:sp>
          <p:nvSpPr>
            <p:cNvPr id="19" name="テキスト ボックス 18">
              <a:extLst>
                <a:ext uri="{FF2B5EF4-FFF2-40B4-BE49-F238E27FC236}">
                  <a16:creationId xmlns:a16="http://schemas.microsoft.com/office/drawing/2014/main" id="{121C004E-849F-8EB1-19D4-FE45EA198860}"/>
                </a:ext>
              </a:extLst>
            </p:cNvPr>
            <p:cNvSpPr txBox="1"/>
            <p:nvPr/>
          </p:nvSpPr>
          <p:spPr>
            <a:xfrm>
              <a:off x="6835775" y="2787650"/>
              <a:ext cx="1085822" cy="369332"/>
            </a:xfrm>
            <a:prstGeom prst="rect">
              <a:avLst/>
            </a:prstGeom>
            <a:noFill/>
          </p:spPr>
          <p:txBody>
            <a:bodyPr wrap="square" rtlCol="0">
              <a:spAutoFit/>
            </a:bodyPr>
            <a:lstStyle/>
            <a:p>
              <a:pPr algn="dist"/>
              <a:r>
                <a:rPr kumimoji="1" lang="ja-JP" altLang="en-US" dirty="0"/>
                <a:t>はんざい</a:t>
              </a:r>
              <a:endParaRPr kumimoji="1" lang="en-US" altLang="ja-JP" dirty="0"/>
            </a:p>
          </p:txBody>
        </p:sp>
        <p:sp>
          <p:nvSpPr>
            <p:cNvPr id="20" name="テキスト ボックス 19">
              <a:extLst>
                <a:ext uri="{FF2B5EF4-FFF2-40B4-BE49-F238E27FC236}">
                  <a16:creationId xmlns:a16="http://schemas.microsoft.com/office/drawing/2014/main" id="{3A68088A-080C-1ACF-F37B-AFE89A8E4271}"/>
                </a:ext>
              </a:extLst>
            </p:cNvPr>
            <p:cNvSpPr txBox="1"/>
            <p:nvPr/>
          </p:nvSpPr>
          <p:spPr>
            <a:xfrm>
              <a:off x="2552800" y="3542238"/>
              <a:ext cx="1296144" cy="369332"/>
            </a:xfrm>
            <a:prstGeom prst="rect">
              <a:avLst/>
            </a:prstGeom>
            <a:noFill/>
          </p:spPr>
          <p:txBody>
            <a:bodyPr wrap="square" rtlCol="0">
              <a:spAutoFit/>
            </a:bodyPr>
            <a:lstStyle/>
            <a:p>
              <a:pPr algn="dist"/>
              <a:r>
                <a:rPr kumimoji="1" lang="ja-JP" altLang="en-US" dirty="0"/>
                <a:t>かのうせい</a:t>
              </a:r>
              <a:endParaRPr kumimoji="1" lang="en-US" altLang="ja-JP" dirty="0"/>
            </a:p>
          </p:txBody>
        </p:sp>
      </p:grpSp>
    </p:spTree>
    <p:extLst>
      <p:ext uri="{BB962C8B-B14F-4D97-AF65-F5344CB8AC3E}">
        <p14:creationId xmlns:p14="http://schemas.microsoft.com/office/powerpoint/2010/main" val="1988028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animEffect transition="in" filter="fade">
                                      <p:cBhvr>
                                        <p:cTn id="13" dur="500"/>
                                        <p:tgtEl>
                                          <p:spTgt spid="16">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pic>
        <p:nvPicPr>
          <p:cNvPr id="14339" name="正方形/長方形 2"/>
          <p:cNvPicPr preferRelativeResize="0">
            <a:picLocks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0163" y="-30163"/>
            <a:ext cx="9240838" cy="868363"/>
          </a:xfrm>
          <a:prstGeom prst="rect">
            <a:avLst/>
          </a:prstGeom>
          <a:solidFill>
            <a:srgbClr val="FFFFFF"/>
          </a:solidFill>
          <a:ln>
            <a:noFill/>
          </a:ln>
          <a:effectLst>
            <a:outerShdw dist="35921" dir="2700000" algn="ctr" rotWithShape="0">
              <a:schemeClr val="bg2"/>
            </a:outerShdw>
          </a:effectLst>
          <a:extLst>
            <a:ext uri="{91240B29-F687-4F45-9708-019B960494DF}">
              <a14:hiddenLine xmlns:a14="http://schemas.microsoft.com/office/drawing/2010/main" w="9525" algn="ctr">
                <a:solidFill>
                  <a:srgbClr val="000000"/>
                </a:solidFill>
                <a:miter lim="800000"/>
                <a:headEnd/>
                <a:tailEnd/>
              </a14:hiddenLine>
            </a:ext>
          </a:extLst>
        </p:spPr>
      </p:pic>
      <p:sp>
        <p:nvSpPr>
          <p:cNvPr id="89922" name="Rectangle 834"/>
          <p:cNvSpPr>
            <a:spLocks noChangeArrowheads="1"/>
          </p:cNvSpPr>
          <p:nvPr/>
        </p:nvSpPr>
        <p:spPr bwMode="auto">
          <a:xfrm>
            <a:off x="0" y="116632"/>
            <a:ext cx="9144000" cy="765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28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⑥注意してほしいポイント</a:t>
            </a:r>
          </a:p>
        </p:txBody>
      </p:sp>
      <p:sp>
        <p:nvSpPr>
          <p:cNvPr id="16" name="テキスト ボックス 4"/>
          <p:cNvSpPr>
            <a:spLocks noChangeArrowheads="1"/>
          </p:cNvSpPr>
          <p:nvPr/>
        </p:nvSpPr>
        <p:spPr bwMode="auto">
          <a:xfrm>
            <a:off x="395609" y="1268090"/>
            <a:ext cx="8424863" cy="36010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marL="808038" indent="-808038" eaLnBrk="1" hangingPunct="1">
              <a:spcBef>
                <a:spcPts val="0"/>
              </a:spcBef>
              <a:spcAft>
                <a:spcPts val="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２．フィルタリングの設定は法律で決められています</a:t>
            </a:r>
            <a:endPar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0"/>
              </a:spcBef>
              <a:spcAft>
                <a:spcPts val="0"/>
              </a:spcAft>
              <a:buSzPct val="100000"/>
              <a:defRPr/>
            </a:pPr>
            <a:endParaRPr lang="en-US" altLang="ja-JP"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lnSpc>
                <a:spcPct val="150000"/>
              </a:lnSpc>
              <a:spcBef>
                <a:spcPts val="0"/>
              </a:spcBef>
              <a:spcAft>
                <a:spcPts val="0"/>
              </a:spcAft>
              <a:buSzPct val="100000"/>
              <a:defRPr/>
            </a:pP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青少年インターネット環境整備法</a:t>
            </a:r>
            <a:r>
              <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で、</a:t>
            </a:r>
            <a:r>
              <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18</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歳未満の人は、フィルタリングを必ず設定しなければなりません。</a:t>
            </a:r>
            <a:endParaRPr lang="en-US" altLang="ja-JP"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
        <p:nvSpPr>
          <p:cNvPr id="3" name="フローチャート: 抜出し 2"/>
          <p:cNvSpPr/>
          <p:nvPr/>
        </p:nvSpPr>
        <p:spPr>
          <a:xfrm>
            <a:off x="6321425" y="66675"/>
            <a:ext cx="914400" cy="703263"/>
          </a:xfrm>
          <a:prstGeom prst="flowChartExtract">
            <a:avLst/>
          </a:prstGeom>
          <a:solidFill>
            <a:srgbClr val="FFFF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sz="9600" dirty="0">
              <a:solidFill>
                <a:schemeClr val="tx1"/>
              </a:solidFill>
            </a:endParaRPr>
          </a:p>
        </p:txBody>
      </p:sp>
      <p:sp>
        <p:nvSpPr>
          <p:cNvPr id="14343" name="テキスト ボックス 3"/>
          <p:cNvSpPr txBox="1">
            <a:spLocks noChangeArrowheads="1"/>
          </p:cNvSpPr>
          <p:nvPr/>
        </p:nvSpPr>
        <p:spPr bwMode="auto">
          <a:xfrm>
            <a:off x="6435725" y="187325"/>
            <a:ext cx="8001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4000" dirty="0">
                <a:latin typeface="HGP創英角ｺﾞｼｯｸUB" panose="020B0900000000000000" pitchFamily="50" charset="-128"/>
                <a:ea typeface="HGP創英角ｺﾞｼｯｸUB" panose="020B0900000000000000" pitchFamily="50" charset="-128"/>
              </a:rPr>
              <a:t>！</a:t>
            </a:r>
          </a:p>
        </p:txBody>
      </p:sp>
      <p:sp>
        <p:nvSpPr>
          <p:cNvPr id="2" name="テキスト ボックス 1">
            <a:extLst>
              <a:ext uri="{FF2B5EF4-FFF2-40B4-BE49-F238E27FC236}">
                <a16:creationId xmlns:a16="http://schemas.microsoft.com/office/drawing/2014/main" id="{791931C5-564A-09C6-33EB-2D14A2C60CB0}"/>
              </a:ext>
            </a:extLst>
          </p:cNvPr>
          <p:cNvSpPr txBox="1"/>
          <p:nvPr/>
        </p:nvSpPr>
        <p:spPr>
          <a:xfrm>
            <a:off x="319222" y="0"/>
            <a:ext cx="914400" cy="338554"/>
          </a:xfrm>
          <a:prstGeom prst="rect">
            <a:avLst/>
          </a:prstGeom>
          <a:noFill/>
        </p:spPr>
        <p:txBody>
          <a:bodyPr wrap="square" rtlCol="0">
            <a:spAutoFit/>
          </a:bodyPr>
          <a:lstStyle/>
          <a:p>
            <a:pPr algn="dist"/>
            <a:r>
              <a:rPr kumimoji="1" lang="ja-JP" altLang="en-US" sz="1600" b="1" dirty="0">
                <a:solidFill>
                  <a:schemeClr val="bg1"/>
                </a:solidFill>
              </a:rPr>
              <a:t>ちゅうい</a:t>
            </a:r>
            <a:endParaRPr kumimoji="1" lang="en-US" altLang="ja-JP" sz="1600" b="1" dirty="0">
              <a:solidFill>
                <a:schemeClr val="bg1"/>
              </a:solidFill>
            </a:endParaRPr>
          </a:p>
        </p:txBody>
      </p:sp>
      <p:grpSp>
        <p:nvGrpSpPr>
          <p:cNvPr id="13" name="グループ化 12">
            <a:extLst>
              <a:ext uri="{FF2B5EF4-FFF2-40B4-BE49-F238E27FC236}">
                <a16:creationId xmlns:a16="http://schemas.microsoft.com/office/drawing/2014/main" id="{54A9E7ED-D2C7-2CDD-C646-3E545758A4A0}"/>
              </a:ext>
            </a:extLst>
          </p:cNvPr>
          <p:cNvGrpSpPr/>
          <p:nvPr/>
        </p:nvGrpSpPr>
        <p:grpSpPr>
          <a:xfrm>
            <a:off x="827584" y="1070930"/>
            <a:ext cx="7868395" cy="2507811"/>
            <a:chOff x="827584" y="1070930"/>
            <a:chExt cx="7868395" cy="2507811"/>
          </a:xfrm>
        </p:grpSpPr>
        <p:sp>
          <p:nvSpPr>
            <p:cNvPr id="4" name="テキスト ボックス 3">
              <a:extLst>
                <a:ext uri="{FF2B5EF4-FFF2-40B4-BE49-F238E27FC236}">
                  <a16:creationId xmlns:a16="http://schemas.microsoft.com/office/drawing/2014/main" id="{09937018-9A5D-0DF9-611B-1234DA18C6ED}"/>
                </a:ext>
              </a:extLst>
            </p:cNvPr>
            <p:cNvSpPr txBox="1"/>
            <p:nvPr/>
          </p:nvSpPr>
          <p:spPr>
            <a:xfrm>
              <a:off x="4427984" y="1078373"/>
              <a:ext cx="1026834" cy="369332"/>
            </a:xfrm>
            <a:prstGeom prst="rect">
              <a:avLst/>
            </a:prstGeom>
            <a:noFill/>
          </p:spPr>
          <p:txBody>
            <a:bodyPr wrap="square" rtlCol="0">
              <a:spAutoFit/>
            </a:bodyPr>
            <a:lstStyle/>
            <a:p>
              <a:pPr algn="dist"/>
              <a:r>
                <a:rPr kumimoji="1" lang="ja-JP" altLang="en-US" dirty="0">
                  <a:solidFill>
                    <a:srgbClr val="FF0000"/>
                  </a:solidFill>
                </a:rPr>
                <a:t>せってい</a:t>
              </a:r>
              <a:endParaRPr kumimoji="1" lang="en-US" altLang="ja-JP" dirty="0">
                <a:solidFill>
                  <a:srgbClr val="FF0000"/>
                </a:solidFill>
              </a:endParaRPr>
            </a:p>
          </p:txBody>
        </p:sp>
        <p:sp>
          <p:nvSpPr>
            <p:cNvPr id="5" name="テキスト ボックス 4">
              <a:extLst>
                <a:ext uri="{FF2B5EF4-FFF2-40B4-BE49-F238E27FC236}">
                  <a16:creationId xmlns:a16="http://schemas.microsoft.com/office/drawing/2014/main" id="{857A3D91-44CA-FE87-3686-E0EB0C29979D}"/>
                </a:ext>
              </a:extLst>
            </p:cNvPr>
            <p:cNvSpPr txBox="1"/>
            <p:nvPr/>
          </p:nvSpPr>
          <p:spPr>
            <a:xfrm>
              <a:off x="5652120" y="1070930"/>
              <a:ext cx="1026834" cy="369332"/>
            </a:xfrm>
            <a:prstGeom prst="rect">
              <a:avLst/>
            </a:prstGeom>
            <a:noFill/>
          </p:spPr>
          <p:txBody>
            <a:bodyPr wrap="square" rtlCol="0">
              <a:spAutoFit/>
            </a:bodyPr>
            <a:lstStyle/>
            <a:p>
              <a:pPr algn="dist"/>
              <a:r>
                <a:rPr kumimoji="1" lang="ja-JP" altLang="en-US" dirty="0">
                  <a:solidFill>
                    <a:srgbClr val="FF0000"/>
                  </a:solidFill>
                </a:rPr>
                <a:t>ほうりつ</a:t>
              </a:r>
              <a:endParaRPr kumimoji="1" lang="en-US" altLang="ja-JP" dirty="0">
                <a:solidFill>
                  <a:srgbClr val="FF0000"/>
                </a:solidFill>
              </a:endParaRPr>
            </a:p>
          </p:txBody>
        </p:sp>
        <p:sp>
          <p:nvSpPr>
            <p:cNvPr id="6" name="テキスト ボックス 5">
              <a:extLst>
                <a:ext uri="{FF2B5EF4-FFF2-40B4-BE49-F238E27FC236}">
                  <a16:creationId xmlns:a16="http://schemas.microsoft.com/office/drawing/2014/main" id="{9905E446-F070-0F56-66AF-9D02A7B2777F}"/>
                </a:ext>
              </a:extLst>
            </p:cNvPr>
            <p:cNvSpPr txBox="1"/>
            <p:nvPr/>
          </p:nvSpPr>
          <p:spPr>
            <a:xfrm>
              <a:off x="6768311" y="1070930"/>
              <a:ext cx="864096" cy="369332"/>
            </a:xfrm>
            <a:prstGeom prst="rect">
              <a:avLst/>
            </a:prstGeom>
            <a:noFill/>
          </p:spPr>
          <p:txBody>
            <a:bodyPr wrap="square" rtlCol="0">
              <a:spAutoFit/>
            </a:bodyPr>
            <a:lstStyle/>
            <a:p>
              <a:pPr algn="dist"/>
              <a:r>
                <a:rPr kumimoji="1" lang="ja-JP" altLang="en-US" dirty="0">
                  <a:solidFill>
                    <a:srgbClr val="FF0000"/>
                  </a:solidFill>
                </a:rPr>
                <a:t>き</a:t>
              </a:r>
              <a:endParaRPr kumimoji="1" lang="en-US" altLang="ja-JP" dirty="0">
                <a:solidFill>
                  <a:srgbClr val="FF0000"/>
                </a:solidFill>
              </a:endParaRPr>
            </a:p>
          </p:txBody>
        </p:sp>
        <p:sp>
          <p:nvSpPr>
            <p:cNvPr id="7" name="テキスト ボックス 6">
              <a:extLst>
                <a:ext uri="{FF2B5EF4-FFF2-40B4-BE49-F238E27FC236}">
                  <a16:creationId xmlns:a16="http://schemas.microsoft.com/office/drawing/2014/main" id="{13B17401-937D-D78E-75B6-B2B8A0AA6C26}"/>
                </a:ext>
              </a:extLst>
            </p:cNvPr>
            <p:cNvSpPr txBox="1"/>
            <p:nvPr/>
          </p:nvSpPr>
          <p:spPr>
            <a:xfrm>
              <a:off x="1043608" y="2449939"/>
              <a:ext cx="1636728" cy="369332"/>
            </a:xfrm>
            <a:prstGeom prst="rect">
              <a:avLst/>
            </a:prstGeom>
            <a:noFill/>
          </p:spPr>
          <p:txBody>
            <a:bodyPr wrap="square" rtlCol="0">
              <a:spAutoFit/>
            </a:bodyPr>
            <a:lstStyle/>
            <a:p>
              <a:pPr algn="dist"/>
              <a:r>
                <a:rPr kumimoji="1" lang="ja-JP" altLang="en-US" dirty="0"/>
                <a:t>せいしょうねん</a:t>
              </a:r>
              <a:endParaRPr kumimoji="1" lang="en-US" altLang="ja-JP" dirty="0"/>
            </a:p>
          </p:txBody>
        </p:sp>
        <p:sp>
          <p:nvSpPr>
            <p:cNvPr id="8" name="テキスト ボックス 7">
              <a:extLst>
                <a:ext uri="{FF2B5EF4-FFF2-40B4-BE49-F238E27FC236}">
                  <a16:creationId xmlns:a16="http://schemas.microsoft.com/office/drawing/2014/main" id="{106D0390-F24D-08B8-BA8A-17443C2E12BE}"/>
                </a:ext>
              </a:extLst>
            </p:cNvPr>
            <p:cNvSpPr txBox="1"/>
            <p:nvPr/>
          </p:nvSpPr>
          <p:spPr>
            <a:xfrm>
              <a:off x="5197027" y="2410249"/>
              <a:ext cx="2248796" cy="369332"/>
            </a:xfrm>
            <a:prstGeom prst="rect">
              <a:avLst/>
            </a:prstGeom>
            <a:noFill/>
          </p:spPr>
          <p:txBody>
            <a:bodyPr wrap="square" rtlCol="0">
              <a:spAutoFit/>
            </a:bodyPr>
            <a:lstStyle/>
            <a:p>
              <a:pPr algn="dist"/>
              <a:r>
                <a:rPr kumimoji="1" lang="ja-JP" altLang="en-US" dirty="0"/>
                <a:t>かんきょうせいびほう</a:t>
              </a:r>
              <a:endParaRPr kumimoji="1" lang="en-US" altLang="ja-JP" dirty="0"/>
            </a:p>
          </p:txBody>
        </p:sp>
        <p:sp>
          <p:nvSpPr>
            <p:cNvPr id="9" name="テキスト ボックス 8">
              <a:extLst>
                <a:ext uri="{FF2B5EF4-FFF2-40B4-BE49-F238E27FC236}">
                  <a16:creationId xmlns:a16="http://schemas.microsoft.com/office/drawing/2014/main" id="{DE32F11A-FC70-2A24-3EC3-952C06E3AF80}"/>
                </a:ext>
              </a:extLst>
            </p:cNvPr>
            <p:cNvSpPr txBox="1"/>
            <p:nvPr/>
          </p:nvSpPr>
          <p:spPr>
            <a:xfrm>
              <a:off x="827584" y="3196222"/>
              <a:ext cx="1335968" cy="369332"/>
            </a:xfrm>
            <a:prstGeom prst="rect">
              <a:avLst/>
            </a:prstGeom>
            <a:noFill/>
          </p:spPr>
          <p:txBody>
            <a:bodyPr wrap="square" rtlCol="0">
              <a:spAutoFit/>
            </a:bodyPr>
            <a:lstStyle/>
            <a:p>
              <a:pPr algn="dist"/>
              <a:r>
                <a:rPr kumimoji="1" lang="ja-JP" altLang="en-US" dirty="0"/>
                <a:t>さいみまん</a:t>
              </a:r>
              <a:endParaRPr kumimoji="1" lang="en-US" altLang="ja-JP" sz="1400" dirty="0"/>
            </a:p>
          </p:txBody>
        </p:sp>
        <p:sp>
          <p:nvSpPr>
            <p:cNvPr id="10" name="テキスト ボックス 9">
              <a:extLst>
                <a:ext uri="{FF2B5EF4-FFF2-40B4-BE49-F238E27FC236}">
                  <a16:creationId xmlns:a16="http://schemas.microsoft.com/office/drawing/2014/main" id="{2B6942A6-3157-57DB-7755-6F471E3E410D}"/>
                </a:ext>
              </a:extLst>
            </p:cNvPr>
            <p:cNvSpPr txBox="1"/>
            <p:nvPr/>
          </p:nvSpPr>
          <p:spPr>
            <a:xfrm>
              <a:off x="7632407" y="3196222"/>
              <a:ext cx="1063572" cy="369332"/>
            </a:xfrm>
            <a:prstGeom prst="rect">
              <a:avLst/>
            </a:prstGeom>
            <a:noFill/>
          </p:spPr>
          <p:txBody>
            <a:bodyPr wrap="square" rtlCol="0">
              <a:spAutoFit/>
            </a:bodyPr>
            <a:lstStyle/>
            <a:p>
              <a:pPr algn="dist"/>
              <a:r>
                <a:rPr kumimoji="1" lang="ja-JP" altLang="en-US" dirty="0"/>
                <a:t>せってい</a:t>
              </a:r>
              <a:endParaRPr kumimoji="1" lang="en-US" altLang="ja-JP" dirty="0"/>
            </a:p>
          </p:txBody>
        </p:sp>
        <p:sp>
          <p:nvSpPr>
            <p:cNvPr id="11" name="テキスト ボックス 10">
              <a:extLst>
                <a:ext uri="{FF2B5EF4-FFF2-40B4-BE49-F238E27FC236}">
                  <a16:creationId xmlns:a16="http://schemas.microsoft.com/office/drawing/2014/main" id="{4D0AF059-9DE8-B896-3F17-AC1E9B239F0A}"/>
                </a:ext>
              </a:extLst>
            </p:cNvPr>
            <p:cNvSpPr txBox="1"/>
            <p:nvPr/>
          </p:nvSpPr>
          <p:spPr>
            <a:xfrm>
              <a:off x="6768311" y="3196222"/>
              <a:ext cx="864096" cy="369332"/>
            </a:xfrm>
            <a:prstGeom prst="rect">
              <a:avLst/>
            </a:prstGeom>
            <a:noFill/>
          </p:spPr>
          <p:txBody>
            <a:bodyPr wrap="square" rtlCol="0">
              <a:spAutoFit/>
            </a:bodyPr>
            <a:lstStyle/>
            <a:p>
              <a:pPr algn="dist"/>
              <a:r>
                <a:rPr kumimoji="1" lang="ja-JP" altLang="en-US" dirty="0"/>
                <a:t>かなら</a:t>
              </a:r>
              <a:endParaRPr kumimoji="1" lang="en-US" altLang="ja-JP" dirty="0"/>
            </a:p>
          </p:txBody>
        </p:sp>
        <p:sp>
          <p:nvSpPr>
            <p:cNvPr id="12" name="テキスト ボックス 11">
              <a:extLst>
                <a:ext uri="{FF2B5EF4-FFF2-40B4-BE49-F238E27FC236}">
                  <a16:creationId xmlns:a16="http://schemas.microsoft.com/office/drawing/2014/main" id="{D860A104-0AF7-5386-5BF8-C51913907B48}"/>
                </a:ext>
              </a:extLst>
            </p:cNvPr>
            <p:cNvSpPr txBox="1"/>
            <p:nvPr/>
          </p:nvSpPr>
          <p:spPr>
            <a:xfrm>
              <a:off x="2387440" y="3209409"/>
              <a:ext cx="585792" cy="369332"/>
            </a:xfrm>
            <a:prstGeom prst="rect">
              <a:avLst/>
            </a:prstGeom>
            <a:noFill/>
          </p:spPr>
          <p:txBody>
            <a:bodyPr wrap="square" rtlCol="0">
              <a:spAutoFit/>
            </a:bodyPr>
            <a:lstStyle/>
            <a:p>
              <a:pPr algn="dist"/>
              <a:r>
                <a:rPr kumimoji="1" lang="ja-JP" altLang="en-US" dirty="0"/>
                <a:t>ひと</a:t>
              </a:r>
              <a:endParaRPr kumimoji="1" lang="en-US" altLang="ja-JP"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2" end="2"/>
                                            </p:txEl>
                                          </p:spTgt>
                                        </p:tgtEl>
                                        <p:attrNameLst>
                                          <p:attrName>style.visibility</p:attrName>
                                        </p:attrNameLst>
                                      </p:cBhvr>
                                      <p:to>
                                        <p:strVal val="visible"/>
                                      </p:to>
                                    </p:set>
                                    <p:animEffect transition="in" filter="fade">
                                      <p:cBhvr>
                                        <p:cTn id="10" dur="500"/>
                                        <p:tgtEl>
                                          <p:spTgt spid="16">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10.11"/>
  <p:tag name="AS_TITLE" val="Aspose.Slides for .NET 3.5"/>
  <p:tag name="AS_VERSION" val="17.9.1"/>
</p:tagLst>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2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3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4.xml><?xml version="1.0" encoding="utf-8"?>
<a:theme xmlns:a="http://schemas.openxmlformats.org/drawingml/2006/main" name="4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5.xml><?xml version="1.0" encoding="utf-8"?>
<a:theme xmlns:a="http://schemas.openxmlformats.org/drawingml/2006/main" name="5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6.xml><?xml version="1.0" encoding="utf-8"?>
<a:theme xmlns:a="http://schemas.openxmlformats.org/drawingml/2006/main" name="6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816</TotalTime>
  <Words>552</Words>
  <Application>Microsoft Office PowerPoint</Application>
  <PresentationFormat>画面に合わせる (4:3)</PresentationFormat>
  <Paragraphs>144</Paragraphs>
  <Slides>9</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6</vt:i4>
      </vt:variant>
      <vt:variant>
        <vt:lpstr>スライド タイトル</vt:lpstr>
      </vt:variant>
      <vt:variant>
        <vt:i4>9</vt:i4>
      </vt:variant>
    </vt:vector>
  </HeadingPairs>
  <TitlesOfParts>
    <vt:vector size="23" baseType="lpstr">
      <vt:lpstr>A-OTF 新ゴ Pro L</vt:lpstr>
      <vt:lpstr>HGP創英角ｺﾞｼｯｸUB</vt:lpstr>
      <vt:lpstr>HGP創英角ﾎﾟｯﾌﾟ体</vt:lpstr>
      <vt:lpstr>ＭＳ Ｐゴシック</vt:lpstr>
      <vt:lpstr>ＭＳ ゴシック</vt:lpstr>
      <vt:lpstr>Arial</vt:lpstr>
      <vt:lpstr>Calibri</vt:lpstr>
      <vt:lpstr>Calibri Light</vt:lpstr>
      <vt:lpstr>レトロスペクト</vt:lpstr>
      <vt:lpstr>2_レトロスペクト</vt:lpstr>
      <vt:lpstr>3_レトロスペクト</vt:lpstr>
      <vt:lpstr>4_レトロスペクト</vt:lpstr>
      <vt:lpstr>5_レトロスペクト</vt:lpstr>
      <vt:lpstr>6_レトロスペクト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豊吉 利之</dc:creator>
  <cp:keywords/>
  <dc:description/>
  <cp:lastModifiedBy>児山 耕生</cp:lastModifiedBy>
  <cp:revision>78</cp:revision>
  <cp:lastPrinted>2024-03-07T05:53:40Z</cp:lastPrinted>
  <dcterms:created xsi:type="dcterms:W3CDTF">1601-01-01T00:00:00Z</dcterms:created>
  <dcterms:modified xsi:type="dcterms:W3CDTF">2024-03-14T01:13:57Z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TC024770329991</vt:lpwstr>
  </property>
  <property fmtid="{D5CDD505-2E9C-101B-9397-08002B2CF9AE}" pid="3" name="MSIP_Label_defa4170-0d19-0005-0004-bc88714345d2_Enabled">
    <vt:lpwstr>true</vt:lpwstr>
  </property>
  <property fmtid="{D5CDD505-2E9C-101B-9397-08002B2CF9AE}" pid="4" name="MSIP_Label_defa4170-0d19-0005-0004-bc88714345d2_SetDate">
    <vt:lpwstr>2024-02-29T05:05:06Z</vt:lpwstr>
  </property>
  <property fmtid="{D5CDD505-2E9C-101B-9397-08002B2CF9AE}" pid="5" name="MSIP_Label_defa4170-0d19-0005-0004-bc88714345d2_Method">
    <vt:lpwstr>Standard</vt:lpwstr>
  </property>
  <property fmtid="{D5CDD505-2E9C-101B-9397-08002B2CF9AE}" pid="6" name="MSIP_Label_defa4170-0d19-0005-0004-bc88714345d2_Name">
    <vt:lpwstr>defa4170-0d19-0005-0004-bc88714345d2</vt:lpwstr>
  </property>
  <property fmtid="{D5CDD505-2E9C-101B-9397-08002B2CF9AE}" pid="7" name="MSIP_Label_defa4170-0d19-0005-0004-bc88714345d2_SiteId">
    <vt:lpwstr>b3aceacd-ceff-4204-ad98-1574a3312f69</vt:lpwstr>
  </property>
  <property fmtid="{D5CDD505-2E9C-101B-9397-08002B2CF9AE}" pid="8" name="MSIP_Label_defa4170-0d19-0005-0004-bc88714345d2_ActionId">
    <vt:lpwstr>e75a4b0c-2f28-4435-8dd3-697e59931803</vt:lpwstr>
  </property>
  <property fmtid="{D5CDD505-2E9C-101B-9397-08002B2CF9AE}" pid="9" name="MSIP_Label_defa4170-0d19-0005-0004-bc88714345d2_ContentBits">
    <vt:lpwstr>0</vt:lpwstr>
  </property>
</Properties>
</file>