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7" r:id="rId1"/>
    <p:sldMasterId id="2147483888" r:id="rId2"/>
    <p:sldMasterId id="2147483889" r:id="rId3"/>
    <p:sldMasterId id="2147483890" r:id="rId4"/>
    <p:sldMasterId id="2147483891" r:id="rId5"/>
    <p:sldMasterId id="2147483892" r:id="rId6"/>
  </p:sldMasterIdLst>
  <p:notesMasterIdLst>
    <p:notesMasterId r:id="rId18"/>
  </p:notesMasterIdLst>
  <p:handoutMasterIdLst>
    <p:handoutMasterId r:id="rId19"/>
  </p:handoutMasterIdLst>
  <p:sldIdLst>
    <p:sldId id="448" r:id="rId7"/>
    <p:sldId id="450" r:id="rId8"/>
    <p:sldId id="508" r:id="rId9"/>
    <p:sldId id="496" r:id="rId10"/>
    <p:sldId id="509" r:id="rId11"/>
    <p:sldId id="497" r:id="rId12"/>
    <p:sldId id="498" r:id="rId13"/>
    <p:sldId id="510" r:id="rId14"/>
    <p:sldId id="506" r:id="rId15"/>
    <p:sldId id="500" r:id="rId16"/>
    <p:sldId id="507" r:id="rId17"/>
  </p:sldIdLst>
  <p:sldSz cx="9144000" cy="6858000" type="screen4x3"/>
  <p:notesSz cx="6797675" cy="9926638"/>
  <p:custDataLst>
    <p:tags r:id="rId20"/>
  </p:custDataLst>
  <p:defaultTex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45" userDrawn="1">
          <p15:clr>
            <a:srgbClr val="A4A3A4"/>
          </p15:clr>
        </p15:guide>
        <p15:guide id="2" pos="285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47" autoAdjust="0"/>
    <p:restoredTop sz="94434" autoAdjust="0"/>
  </p:normalViewPr>
  <p:slideViewPr>
    <p:cSldViewPr>
      <p:cViewPr varScale="1">
        <p:scale>
          <a:sx n="164" d="100"/>
          <a:sy n="164" d="100"/>
        </p:scale>
        <p:origin x="1662" y="150"/>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958" y="96"/>
      </p:cViewPr>
      <p:guideLst>
        <p:guide orient="horz" pos="2345"/>
        <p:guide pos="285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9B0F4BE5-1597-48A3-AD34-2A9D911A3A7A}" type="slidenum">
              <a:rPr kumimoji="1" lang="ja-JP" altLang="en-US" smtClean="0"/>
              <a:t>‹#›</a:t>
            </a:fld>
            <a:endParaRPr kumimoji="1" lang="ja-JP" altLang="en-US"/>
          </a:p>
        </p:txBody>
      </p:sp>
      <p:sp>
        <p:nvSpPr>
          <p:cNvPr id="7" name="ヘッダー プレースホルダー 6"/>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8" name="フッター プレースホルダー 7"/>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Tree>
    <p:extLst>
      <p:ext uri="{BB962C8B-B14F-4D97-AF65-F5344CB8AC3E}">
        <p14:creationId xmlns:p14="http://schemas.microsoft.com/office/powerpoint/2010/main" val="1700578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574" name="ヘッダー プレースホルダ 1"/>
          <p:cNvSpPr>
            <a:spLocks noGrp="1" noChangeArrowheads="1"/>
          </p:cNvSpPr>
          <p:nvPr>
            <p:ph type="hdr" sz="quarter"/>
          </p:nvPr>
        </p:nvSpPr>
        <p:spPr bwMode="auto">
          <a:xfrm>
            <a:off x="1" y="0"/>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5" name="日付プレースホルダ 2"/>
          <p:cNvSpPr>
            <a:spLocks noGrp="1" noChangeArrowheads="1"/>
          </p:cNvSpPr>
          <p:nvPr>
            <p:ph type="dt" idx="1"/>
          </p:nvPr>
        </p:nvSpPr>
        <p:spPr bwMode="auto">
          <a:xfrm>
            <a:off x="3850444" y="0"/>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1211280A-4A07-4BE8-93C1-CCAE02A0F1A9}" type="datetime1">
              <a:rPr lang="ja-JP" altLang="en-US"/>
              <a:pPr>
                <a:defRPr/>
              </a:pPr>
              <a:t>2024/11/20</a:t>
            </a:fld>
            <a:endParaRPr lang="ja-JP" altLang="en-US"/>
          </a:p>
        </p:txBody>
      </p:sp>
      <p:sp>
        <p:nvSpPr>
          <p:cNvPr id="7172" name="スライド イメージ プレースホルダ 3"/>
          <p:cNvSpPr>
            <a:spLocks noGrp="1" noRot="1" noChangeAspect="1" noChangeArrowheads="1"/>
          </p:cNvSpPr>
          <p:nvPr>
            <p:ph type="sldImg" idx="2"/>
          </p:nvPr>
        </p:nvSpPr>
        <p:spPr bwMode="auto">
          <a:xfrm>
            <a:off x="917575" y="744538"/>
            <a:ext cx="4962525" cy="3722687"/>
          </a:xfrm>
          <a:prstGeom prst="rect">
            <a:avLst/>
          </a:prstGeom>
          <a:noFill/>
          <a:ln w="12700" algn="ctr">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47577" name="ノート プレースホルダ 4"/>
          <p:cNvSpPr>
            <a:spLocks noGrp="1" noChangeArrowheads="1"/>
          </p:cNvSpPr>
          <p:nvPr>
            <p:ph type="body" sz="quarter" idx="3"/>
          </p:nvPr>
        </p:nvSpPr>
        <p:spPr bwMode="auto">
          <a:xfrm>
            <a:off x="679768" y="4715154"/>
            <a:ext cx="5438140" cy="446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ja-JP" noProof="0"/>
              <a:t>マスタ テキストの書式設定</a:t>
            </a:r>
          </a:p>
          <a:p>
            <a:pPr lvl="1"/>
            <a:r>
              <a:rPr lang="ja-JP" altLang="ja-JP" noProof="0"/>
              <a:t>第 2 レベル</a:t>
            </a:r>
          </a:p>
          <a:p>
            <a:pPr lvl="2"/>
            <a:r>
              <a:rPr lang="ja-JP" altLang="ja-JP" noProof="0"/>
              <a:t>第 3 レベル</a:t>
            </a:r>
          </a:p>
          <a:p>
            <a:pPr lvl="3"/>
            <a:r>
              <a:rPr lang="ja-JP" altLang="ja-JP" noProof="0"/>
              <a:t>第 4 レベル</a:t>
            </a:r>
          </a:p>
          <a:p>
            <a:pPr lvl="4"/>
            <a:r>
              <a:rPr lang="ja-JP" altLang="ja-JP" noProof="0"/>
              <a:t>第 5 レベル</a:t>
            </a:r>
          </a:p>
        </p:txBody>
      </p:sp>
      <p:sp>
        <p:nvSpPr>
          <p:cNvPr id="147578" name="フッター プレースホルダ 5"/>
          <p:cNvSpPr>
            <a:spLocks noGrp="1" noChangeArrowheads="1"/>
          </p:cNvSpPr>
          <p:nvPr>
            <p:ph type="ftr" sz="quarter" idx="4"/>
          </p:nvPr>
        </p:nvSpPr>
        <p:spPr bwMode="auto">
          <a:xfrm>
            <a:off x="1" y="9428583"/>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9" name="スライド番号プレースホルダ 6"/>
          <p:cNvSpPr>
            <a:spLocks noGrp="1" noChangeArrowheads="1"/>
          </p:cNvSpPr>
          <p:nvPr>
            <p:ph type="sldNum" sz="quarter" idx="5"/>
          </p:nvPr>
        </p:nvSpPr>
        <p:spPr bwMode="auto">
          <a:xfrm>
            <a:off x="3850444" y="9428583"/>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EAA0A606-7D5C-4E46-AF83-68985A4FDA6D}" type="slidenum">
              <a:rPr lang="ja-JP" altLang="en-US"/>
              <a:pPr>
                <a:defRPr/>
              </a:pPr>
              <a:t>‹#›</a:t>
            </a:fld>
            <a:endParaRPr lang="ja-JP" altLang="en-US"/>
          </a:p>
        </p:txBody>
      </p:sp>
    </p:spTree>
    <p:extLst>
      <p:ext uri="{BB962C8B-B14F-4D97-AF65-F5344CB8AC3E}">
        <p14:creationId xmlns:p14="http://schemas.microsoft.com/office/powerpoint/2010/main" val="15844646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SzPct val="100000"/>
      <a:defRPr kumimoji="1" sz="1200" kern="1200">
        <a:solidFill>
          <a:schemeClr val="tx1"/>
        </a:solidFill>
        <a:latin typeface="+mn-lt"/>
        <a:ea typeface="+mn-ea"/>
        <a:cs typeface="+mn-cs"/>
      </a:defRPr>
    </a:lvl1pPr>
    <a:lvl2pPr marL="457200" algn="l" rtl="0" eaLnBrk="0" fontAlgn="base" hangingPunct="0">
      <a:spcBef>
        <a:spcPct val="30000"/>
      </a:spcBef>
      <a:spcAft>
        <a:spcPct val="0"/>
      </a:spcAft>
      <a:buSzPct val="100000"/>
      <a:defRPr kumimoji="1" sz="1200" kern="1200">
        <a:solidFill>
          <a:schemeClr val="tx1"/>
        </a:solidFill>
        <a:latin typeface="+mn-lt"/>
        <a:ea typeface="+mn-ea"/>
        <a:cs typeface="+mn-cs"/>
      </a:defRPr>
    </a:lvl2pPr>
    <a:lvl3pPr marL="914400" algn="l" rtl="0" eaLnBrk="0" fontAlgn="base" hangingPunct="0">
      <a:spcBef>
        <a:spcPct val="30000"/>
      </a:spcBef>
      <a:spcAft>
        <a:spcPct val="0"/>
      </a:spcAft>
      <a:buSzPct val="100000"/>
      <a:defRPr kumimoji="1" sz="1200" kern="1200">
        <a:solidFill>
          <a:schemeClr val="tx1"/>
        </a:solidFill>
        <a:latin typeface="+mn-lt"/>
        <a:ea typeface="+mn-ea"/>
        <a:cs typeface="+mn-cs"/>
      </a:defRPr>
    </a:lvl3pPr>
    <a:lvl4pPr marL="1371600" algn="l" rtl="0" eaLnBrk="0" fontAlgn="base" hangingPunct="0">
      <a:spcBef>
        <a:spcPct val="30000"/>
      </a:spcBef>
      <a:spcAft>
        <a:spcPct val="0"/>
      </a:spcAft>
      <a:buSzPct val="100000"/>
      <a:defRPr kumimoji="1" sz="1200" kern="1200">
        <a:solidFill>
          <a:schemeClr val="tx1"/>
        </a:solidFill>
        <a:latin typeface="+mn-lt"/>
        <a:ea typeface="+mn-ea"/>
        <a:cs typeface="+mn-cs"/>
      </a:defRPr>
    </a:lvl4pPr>
    <a:lvl5pPr marL="1828800" algn="l" rtl="0" eaLnBrk="0" fontAlgn="base" hangingPunct="0">
      <a:spcBef>
        <a:spcPct val="30000"/>
      </a:spcBef>
      <a:spcAft>
        <a:spcPct val="0"/>
      </a:spcAft>
      <a:buSzPct val="100000"/>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AA0A606-7D5C-4E46-AF83-68985A4FDA6D}" type="slidenum">
              <a:rPr lang="ja-JP" altLang="en-US" smtClean="0"/>
              <a:pPr>
                <a:defRPr/>
              </a:pPr>
              <a:t>3</a:t>
            </a:fld>
            <a:endParaRPr lang="ja-JP" altLang="en-US"/>
          </a:p>
        </p:txBody>
      </p:sp>
    </p:spTree>
    <p:extLst>
      <p:ext uri="{BB962C8B-B14F-4D97-AF65-F5344CB8AC3E}">
        <p14:creationId xmlns:p14="http://schemas.microsoft.com/office/powerpoint/2010/main" val="2593769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762F86E3-EFB5-43C2-B37E-AE23E2C77805}"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D90937E3-13B0-4ADB-9D23-293E42244A41}" type="slidenum">
              <a:rPr lang="ja-JP" altLang="en-US"/>
              <a:pPr>
                <a:defRPr/>
              </a:pPr>
              <a:t>‹#›</a:t>
            </a:fld>
            <a:endParaRPr lang="ja-JP" altLang="en-US"/>
          </a:p>
        </p:txBody>
      </p:sp>
    </p:spTree>
    <p:extLst>
      <p:ext uri="{BB962C8B-B14F-4D97-AF65-F5344CB8AC3E}">
        <p14:creationId xmlns:p14="http://schemas.microsoft.com/office/powerpoint/2010/main" val="474044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2AA98C8D-F849-4205-BB71-72C1FEA8E272}"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501EDAD3-5840-4ADD-A712-2BB8E8FBC965}" type="slidenum">
              <a:rPr lang="ja-JP" altLang="en-US"/>
              <a:pPr>
                <a:defRPr/>
              </a:pPr>
              <a:t>‹#›</a:t>
            </a:fld>
            <a:endParaRPr lang="ja-JP" altLang="en-US"/>
          </a:p>
        </p:txBody>
      </p:sp>
    </p:spTree>
    <p:extLst>
      <p:ext uri="{BB962C8B-B14F-4D97-AF65-F5344CB8AC3E}">
        <p14:creationId xmlns:p14="http://schemas.microsoft.com/office/powerpoint/2010/main" val="522215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4015E74-8350-4182-94B7-8676BACDDC14}"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7645779D-415C-4692-B790-9BFE7A730E09}" type="slidenum">
              <a:rPr lang="ja-JP" altLang="en-US"/>
              <a:pPr>
                <a:defRPr/>
              </a:pPr>
              <a:t>‹#›</a:t>
            </a:fld>
            <a:endParaRPr lang="ja-JP" altLang="en-US"/>
          </a:p>
        </p:txBody>
      </p:sp>
    </p:spTree>
    <p:extLst>
      <p:ext uri="{BB962C8B-B14F-4D97-AF65-F5344CB8AC3E}">
        <p14:creationId xmlns:p14="http://schemas.microsoft.com/office/powerpoint/2010/main" val="2265025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9A3A099A-C2DD-4AAB-AB41-F80BBBA1650A}"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0BB024E7-0C8E-4F87-95EF-616698D9D867}" type="slidenum">
              <a:rPr lang="ja-JP" altLang="en-US"/>
              <a:pPr>
                <a:defRPr/>
              </a:pPr>
              <a:t>‹#›</a:t>
            </a:fld>
            <a:endParaRPr lang="ja-JP" altLang="en-US"/>
          </a:p>
        </p:txBody>
      </p:sp>
    </p:spTree>
    <p:extLst>
      <p:ext uri="{BB962C8B-B14F-4D97-AF65-F5344CB8AC3E}">
        <p14:creationId xmlns:p14="http://schemas.microsoft.com/office/powerpoint/2010/main" val="4049076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EA09C65-F07E-45FC-B88A-FFD07E39124C}"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5810B58-2179-475C-8CD4-408362E2C633}" type="slidenum">
              <a:rPr lang="ja-JP" altLang="en-US"/>
              <a:pPr>
                <a:defRPr/>
              </a:pPr>
              <a:t>‹#›</a:t>
            </a:fld>
            <a:endParaRPr lang="ja-JP" altLang="en-US"/>
          </a:p>
        </p:txBody>
      </p:sp>
    </p:spTree>
    <p:extLst>
      <p:ext uri="{BB962C8B-B14F-4D97-AF65-F5344CB8AC3E}">
        <p14:creationId xmlns:p14="http://schemas.microsoft.com/office/powerpoint/2010/main" val="25599273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06CF8384-F2B4-485D-BE9C-A8EAC6DDC7CD}"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9149E289-7CF9-4D04-93A8-6AC078CCEBBA}" type="slidenum">
              <a:rPr lang="ja-JP" altLang="en-US"/>
              <a:pPr>
                <a:defRPr/>
              </a:pPr>
              <a:t>‹#›</a:t>
            </a:fld>
            <a:endParaRPr lang="ja-JP" altLang="en-US"/>
          </a:p>
        </p:txBody>
      </p:sp>
    </p:spTree>
    <p:extLst>
      <p:ext uri="{BB962C8B-B14F-4D97-AF65-F5344CB8AC3E}">
        <p14:creationId xmlns:p14="http://schemas.microsoft.com/office/powerpoint/2010/main" val="1590797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0C71E70A-EAC7-409C-B645-48FC99E82850}"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80865308-4287-4D1B-A430-290F4931E6EE}" type="slidenum">
              <a:rPr lang="ja-JP" altLang="en-US"/>
              <a:pPr>
                <a:defRPr/>
              </a:pPr>
              <a:t>‹#›</a:t>
            </a:fld>
            <a:endParaRPr lang="ja-JP" altLang="en-US"/>
          </a:p>
        </p:txBody>
      </p:sp>
    </p:spTree>
    <p:extLst>
      <p:ext uri="{BB962C8B-B14F-4D97-AF65-F5344CB8AC3E}">
        <p14:creationId xmlns:p14="http://schemas.microsoft.com/office/powerpoint/2010/main" val="22330545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BCE4B3AB-2E83-48C3-824C-F31EFF806842}" type="datetime1">
              <a:rPr lang="ja-JP" altLang="en-US"/>
              <a:pPr>
                <a:defRPr/>
              </a:pPr>
              <a:t>2024/11/20</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E80BCC02-7416-46C6-A6F5-E0C471111DA7}" type="slidenum">
              <a:rPr lang="ja-JP" altLang="en-US"/>
              <a:pPr>
                <a:defRPr/>
              </a:pPr>
              <a:t>‹#›</a:t>
            </a:fld>
            <a:endParaRPr lang="ja-JP" altLang="en-US"/>
          </a:p>
        </p:txBody>
      </p:sp>
    </p:spTree>
    <p:extLst>
      <p:ext uri="{BB962C8B-B14F-4D97-AF65-F5344CB8AC3E}">
        <p14:creationId xmlns:p14="http://schemas.microsoft.com/office/powerpoint/2010/main" val="26547745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50940FC9-223A-487C-9B59-7D5ECAE284C9}" type="datetime1">
              <a:rPr lang="ja-JP" altLang="en-US"/>
              <a:pPr>
                <a:defRPr/>
              </a:pPr>
              <a:t>2024/11/20</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9CF2373E-A77A-4159-973D-443F8E1DD1B4}" type="slidenum">
              <a:rPr lang="ja-JP" altLang="en-US"/>
              <a:pPr>
                <a:defRPr/>
              </a:pPr>
              <a:t>‹#›</a:t>
            </a:fld>
            <a:endParaRPr lang="ja-JP" altLang="en-US"/>
          </a:p>
        </p:txBody>
      </p:sp>
    </p:spTree>
    <p:extLst>
      <p:ext uri="{BB962C8B-B14F-4D97-AF65-F5344CB8AC3E}">
        <p14:creationId xmlns:p14="http://schemas.microsoft.com/office/powerpoint/2010/main" val="21922220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E5016D44-2B76-4780-889D-19E764E5A9DA}" type="datetime1">
              <a:rPr lang="ja-JP" altLang="en-US"/>
              <a:pPr>
                <a:defRPr/>
              </a:pPr>
              <a:t>2024/11/20</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6D173B81-DA19-4202-B437-E073B70523D0}" type="slidenum">
              <a:rPr lang="ja-JP" altLang="en-US"/>
              <a:pPr>
                <a:defRPr/>
              </a:pPr>
              <a:t>‹#›</a:t>
            </a:fld>
            <a:endParaRPr lang="ja-JP" altLang="en-US"/>
          </a:p>
        </p:txBody>
      </p:sp>
    </p:spTree>
    <p:extLst>
      <p:ext uri="{BB962C8B-B14F-4D97-AF65-F5344CB8AC3E}">
        <p14:creationId xmlns:p14="http://schemas.microsoft.com/office/powerpoint/2010/main" val="40790090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C54D32F5-44D9-418F-B672-074222A65487}"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45EB21AE-6BB7-4B00-85B3-2D9DA0666DED}" type="slidenum">
              <a:rPr lang="ja-JP" altLang="en-US"/>
              <a:pPr>
                <a:defRPr/>
              </a:pPr>
              <a:t>‹#›</a:t>
            </a:fld>
            <a:endParaRPr lang="ja-JP" altLang="en-US"/>
          </a:p>
        </p:txBody>
      </p:sp>
    </p:spTree>
    <p:extLst>
      <p:ext uri="{BB962C8B-B14F-4D97-AF65-F5344CB8AC3E}">
        <p14:creationId xmlns:p14="http://schemas.microsoft.com/office/powerpoint/2010/main" val="3351530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C81536EF-41F0-43CE-B2F4-9EE4554206C1}"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B25D1985-AD3F-4ADB-9CD4-A199CE23569D}" type="slidenum">
              <a:rPr lang="ja-JP" altLang="en-US"/>
              <a:pPr>
                <a:defRPr/>
              </a:pPr>
              <a:t>‹#›</a:t>
            </a:fld>
            <a:endParaRPr lang="ja-JP" altLang="en-US"/>
          </a:p>
        </p:txBody>
      </p:sp>
    </p:spTree>
    <p:extLst>
      <p:ext uri="{BB962C8B-B14F-4D97-AF65-F5344CB8AC3E}">
        <p14:creationId xmlns:p14="http://schemas.microsoft.com/office/powerpoint/2010/main" val="22840437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625BE312-1B6B-4F10-A265-63164F343DCA}"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EAD23A35-DA9F-4146-AD36-8F1C2AD45F90}" type="slidenum">
              <a:rPr lang="ja-JP" altLang="en-US"/>
              <a:pPr>
                <a:defRPr/>
              </a:pPr>
              <a:t>‹#›</a:t>
            </a:fld>
            <a:endParaRPr lang="ja-JP" altLang="en-US"/>
          </a:p>
        </p:txBody>
      </p:sp>
    </p:spTree>
    <p:extLst>
      <p:ext uri="{BB962C8B-B14F-4D97-AF65-F5344CB8AC3E}">
        <p14:creationId xmlns:p14="http://schemas.microsoft.com/office/powerpoint/2010/main" val="33999205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E19E7AD9-7C82-4168-928E-14D36586AB63}"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F6F77C1-85A3-413C-A921-F70B00398EB2}" type="slidenum">
              <a:rPr lang="ja-JP" altLang="en-US"/>
              <a:pPr>
                <a:defRPr/>
              </a:pPr>
              <a:t>‹#›</a:t>
            </a:fld>
            <a:endParaRPr lang="ja-JP" altLang="en-US"/>
          </a:p>
        </p:txBody>
      </p:sp>
    </p:spTree>
    <p:extLst>
      <p:ext uri="{BB962C8B-B14F-4D97-AF65-F5344CB8AC3E}">
        <p14:creationId xmlns:p14="http://schemas.microsoft.com/office/powerpoint/2010/main" val="7086410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98A036F-A359-46A7-976C-E741C85BC217}"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364099D-6D40-4DF1-9E0D-3EB773B281DF}" type="slidenum">
              <a:rPr lang="ja-JP" altLang="en-US"/>
              <a:pPr>
                <a:defRPr/>
              </a:pPr>
              <a:t>‹#›</a:t>
            </a:fld>
            <a:endParaRPr lang="ja-JP" altLang="en-US"/>
          </a:p>
        </p:txBody>
      </p:sp>
    </p:spTree>
    <p:extLst>
      <p:ext uri="{BB962C8B-B14F-4D97-AF65-F5344CB8AC3E}">
        <p14:creationId xmlns:p14="http://schemas.microsoft.com/office/powerpoint/2010/main" val="35970461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04B52834-57B1-4195-A4BC-1F8FEF5A5EAF}" type="datetime1">
              <a:rPr lang="ja-JP" altLang="en-US"/>
              <a:pPr>
                <a:defRPr/>
              </a:pPr>
              <a:t>2024/11/20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14600ACB-045E-4196-8538-6E1CE1AE9AE0}" type="slidenum">
              <a:rPr lang="ja-JP" altLang="en-US"/>
              <a:pPr>
                <a:defRPr/>
              </a:pPr>
              <a:t>‹#›</a:t>
            </a:fld>
            <a:endParaRPr lang="ja-JP" altLang="en-US"/>
          </a:p>
        </p:txBody>
      </p:sp>
    </p:spTree>
    <p:extLst>
      <p:ext uri="{BB962C8B-B14F-4D97-AF65-F5344CB8AC3E}">
        <p14:creationId xmlns:p14="http://schemas.microsoft.com/office/powerpoint/2010/main" val="6900759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1C05620A-84EA-42CE-8A4A-1D8D75A18FEC}" type="datetime1">
              <a:rPr lang="ja-JP" altLang="en-US"/>
              <a:pPr>
                <a:defRPr/>
              </a:pPr>
              <a:t>2024/11/20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81E03F4-B81F-4B83-AB7C-009FDC720849}" type="slidenum">
              <a:rPr lang="ja-JP" altLang="en-US"/>
              <a:pPr>
                <a:defRPr/>
              </a:pPr>
              <a:t>‹#›</a:t>
            </a:fld>
            <a:endParaRPr lang="ja-JP" altLang="en-US"/>
          </a:p>
        </p:txBody>
      </p:sp>
    </p:spTree>
    <p:extLst>
      <p:ext uri="{BB962C8B-B14F-4D97-AF65-F5344CB8AC3E}">
        <p14:creationId xmlns:p14="http://schemas.microsoft.com/office/powerpoint/2010/main" val="27181447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B2D9966F-5B02-4314-927D-576B7355D9B8}" type="datetime1">
              <a:rPr lang="ja-JP" altLang="en-US"/>
              <a:pPr>
                <a:defRPr/>
              </a:pPr>
              <a:t>2024/11/20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65DCC456-1D1F-40B8-BFB4-BE19B39DE360}" type="slidenum">
              <a:rPr lang="ja-JP" altLang="en-US"/>
              <a:pPr>
                <a:defRPr/>
              </a:pPr>
              <a:t>‹#›</a:t>
            </a:fld>
            <a:endParaRPr lang="ja-JP" altLang="en-US"/>
          </a:p>
        </p:txBody>
      </p:sp>
    </p:spTree>
    <p:extLst>
      <p:ext uri="{BB962C8B-B14F-4D97-AF65-F5344CB8AC3E}">
        <p14:creationId xmlns:p14="http://schemas.microsoft.com/office/powerpoint/2010/main" val="28187469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6"/>
          <p:cNvSpPr>
            <a:spLocks noGrp="1" noChangeArrowheads="1"/>
          </p:cNvSpPr>
          <p:nvPr>
            <p:ph type="dt" sz="half" idx="10"/>
          </p:nvPr>
        </p:nvSpPr>
        <p:spPr>
          <a:ln/>
        </p:spPr>
        <p:txBody>
          <a:bodyPr/>
          <a:lstStyle>
            <a:lvl1pPr>
              <a:defRPr/>
            </a:lvl1pPr>
          </a:lstStyle>
          <a:p>
            <a:pPr>
              <a:defRPr/>
            </a:pPr>
            <a:fld id="{AD7AC82D-A0BD-4A52-A3C0-87C049F0C6E0}" type="datetime1">
              <a:rPr lang="ja-JP" altLang="en-US"/>
              <a:pPr>
                <a:defRPr/>
              </a:pPr>
              <a:t>2024/11/20</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80FB8027-7363-4C7D-9667-197D8F7A8DBB}" type="slidenum">
              <a:rPr lang="ja-JP" altLang="en-US"/>
              <a:pPr>
                <a:defRPr/>
              </a:pPr>
              <a:t>‹#›</a:t>
            </a:fld>
            <a:endParaRPr lang="ja-JP" altLang="en-US"/>
          </a:p>
        </p:txBody>
      </p:sp>
    </p:spTree>
    <p:extLst>
      <p:ext uri="{BB962C8B-B14F-4D97-AF65-F5344CB8AC3E}">
        <p14:creationId xmlns:p14="http://schemas.microsoft.com/office/powerpoint/2010/main" val="22569902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6"/>
          <p:cNvSpPr>
            <a:spLocks noGrp="1" noChangeArrowheads="1"/>
          </p:cNvSpPr>
          <p:nvPr>
            <p:ph type="dt" sz="half" idx="10"/>
          </p:nvPr>
        </p:nvSpPr>
        <p:spPr>
          <a:ln/>
        </p:spPr>
        <p:txBody>
          <a:bodyPr/>
          <a:lstStyle>
            <a:lvl1pPr>
              <a:defRPr/>
            </a:lvl1pPr>
          </a:lstStyle>
          <a:p>
            <a:pPr>
              <a:defRPr/>
            </a:pPr>
            <a:fld id="{1C672731-A902-4322-A4D7-342CD4EAEB71}" type="datetime1">
              <a:rPr lang="ja-JP" altLang="en-US"/>
              <a:pPr>
                <a:defRPr/>
              </a:pPr>
              <a:t>2024/11/20</a:t>
            </a:fld>
            <a:endParaRPr lang="ja-JP" altLang="en-US"/>
          </a:p>
        </p:txBody>
      </p:sp>
      <p:sp>
        <p:nvSpPr>
          <p:cNvPr id="8"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8"/>
          <p:cNvSpPr>
            <a:spLocks noGrp="1" noChangeArrowheads="1"/>
          </p:cNvSpPr>
          <p:nvPr>
            <p:ph type="sldNum" sz="quarter" idx="12"/>
          </p:nvPr>
        </p:nvSpPr>
        <p:spPr>
          <a:ln/>
        </p:spPr>
        <p:txBody>
          <a:bodyPr/>
          <a:lstStyle>
            <a:lvl1pPr>
              <a:defRPr/>
            </a:lvl1pPr>
          </a:lstStyle>
          <a:p>
            <a:pPr>
              <a:defRPr/>
            </a:pPr>
            <a:fld id="{8FE7962D-0468-41E2-A1CB-EC49EA9BB385}" type="slidenum">
              <a:rPr lang="ja-JP" altLang="en-US"/>
              <a:pPr>
                <a:defRPr/>
              </a:pPr>
              <a:t>‹#›</a:t>
            </a:fld>
            <a:endParaRPr lang="ja-JP" altLang="en-US"/>
          </a:p>
        </p:txBody>
      </p:sp>
    </p:spTree>
    <p:extLst>
      <p:ext uri="{BB962C8B-B14F-4D97-AF65-F5344CB8AC3E}">
        <p14:creationId xmlns:p14="http://schemas.microsoft.com/office/powerpoint/2010/main" val="4178141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6"/>
          <p:cNvSpPr>
            <a:spLocks noGrp="1" noChangeArrowheads="1"/>
          </p:cNvSpPr>
          <p:nvPr>
            <p:ph type="dt" sz="half" idx="10"/>
          </p:nvPr>
        </p:nvSpPr>
        <p:spPr>
          <a:ln/>
        </p:spPr>
        <p:txBody>
          <a:bodyPr/>
          <a:lstStyle>
            <a:lvl1pPr>
              <a:defRPr/>
            </a:lvl1pPr>
          </a:lstStyle>
          <a:p>
            <a:pPr>
              <a:defRPr/>
            </a:pPr>
            <a:fld id="{6B824D6E-4408-4A9B-858F-D7355A4CFDFA}" type="datetime1">
              <a:rPr lang="ja-JP" altLang="en-US"/>
              <a:pPr>
                <a:defRPr/>
              </a:pPr>
              <a:t>2024/11/20</a:t>
            </a:fld>
            <a:endParaRPr lang="ja-JP" altLang="en-US"/>
          </a:p>
        </p:txBody>
      </p:sp>
      <p:sp>
        <p:nvSpPr>
          <p:cNvPr id="4"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8"/>
          <p:cNvSpPr>
            <a:spLocks noGrp="1" noChangeArrowheads="1"/>
          </p:cNvSpPr>
          <p:nvPr>
            <p:ph type="sldNum" sz="quarter" idx="12"/>
          </p:nvPr>
        </p:nvSpPr>
        <p:spPr>
          <a:ln/>
        </p:spPr>
        <p:txBody>
          <a:bodyPr/>
          <a:lstStyle>
            <a:lvl1pPr>
              <a:defRPr/>
            </a:lvl1pPr>
          </a:lstStyle>
          <a:p>
            <a:pPr>
              <a:defRPr/>
            </a:pPr>
            <a:fld id="{4332C3FA-7A4E-4743-80CE-491D099B4DC6}" type="slidenum">
              <a:rPr lang="ja-JP" altLang="en-US"/>
              <a:pPr>
                <a:defRPr/>
              </a:pPr>
              <a:t>‹#›</a:t>
            </a:fld>
            <a:endParaRPr lang="ja-JP" altLang="en-US"/>
          </a:p>
        </p:txBody>
      </p:sp>
    </p:spTree>
    <p:extLst>
      <p:ext uri="{BB962C8B-B14F-4D97-AF65-F5344CB8AC3E}">
        <p14:creationId xmlns:p14="http://schemas.microsoft.com/office/powerpoint/2010/main" val="30652433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6"/>
          <p:cNvSpPr>
            <a:spLocks noGrp="1" noChangeArrowheads="1"/>
          </p:cNvSpPr>
          <p:nvPr>
            <p:ph type="dt" sz="half" idx="10"/>
          </p:nvPr>
        </p:nvSpPr>
        <p:spPr>
          <a:ln/>
        </p:spPr>
        <p:txBody>
          <a:bodyPr/>
          <a:lstStyle>
            <a:lvl1pPr>
              <a:defRPr/>
            </a:lvl1pPr>
          </a:lstStyle>
          <a:p>
            <a:pPr>
              <a:defRPr/>
            </a:pPr>
            <a:fld id="{98755DB5-1E8F-4704-A6CA-C13A3025A5C3}" type="datetime1">
              <a:rPr lang="ja-JP" altLang="en-US"/>
              <a:pPr>
                <a:defRPr/>
              </a:pPr>
              <a:t>2024/11/20</a:t>
            </a:fld>
            <a:endParaRPr lang="ja-JP" altLang="en-US"/>
          </a:p>
        </p:txBody>
      </p:sp>
      <p:sp>
        <p:nvSpPr>
          <p:cNvPr id="3"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8"/>
          <p:cNvSpPr>
            <a:spLocks noGrp="1" noChangeArrowheads="1"/>
          </p:cNvSpPr>
          <p:nvPr>
            <p:ph type="sldNum" sz="quarter" idx="12"/>
          </p:nvPr>
        </p:nvSpPr>
        <p:spPr>
          <a:ln/>
        </p:spPr>
        <p:txBody>
          <a:bodyPr/>
          <a:lstStyle>
            <a:lvl1pPr>
              <a:defRPr/>
            </a:lvl1pPr>
          </a:lstStyle>
          <a:p>
            <a:pPr>
              <a:defRPr/>
            </a:pPr>
            <a:fld id="{39D4705B-DDC7-415A-861D-AF82405A095F}" type="slidenum">
              <a:rPr lang="ja-JP" altLang="en-US"/>
              <a:pPr>
                <a:defRPr/>
              </a:pPr>
              <a:t>‹#›</a:t>
            </a:fld>
            <a:endParaRPr lang="ja-JP" altLang="en-US"/>
          </a:p>
        </p:txBody>
      </p:sp>
    </p:spTree>
    <p:extLst>
      <p:ext uri="{BB962C8B-B14F-4D97-AF65-F5344CB8AC3E}">
        <p14:creationId xmlns:p14="http://schemas.microsoft.com/office/powerpoint/2010/main" val="4065641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641A8FA2-ADDB-4C44-90E5-8CF7CF35EC50}"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4FEF37F0-2D67-44A9-85CC-6C13358E0092}" type="slidenum">
              <a:rPr lang="ja-JP" altLang="en-US"/>
              <a:pPr>
                <a:defRPr/>
              </a:pPr>
              <a:t>‹#›</a:t>
            </a:fld>
            <a:endParaRPr lang="ja-JP" altLang="en-US"/>
          </a:p>
        </p:txBody>
      </p:sp>
    </p:spTree>
    <p:extLst>
      <p:ext uri="{BB962C8B-B14F-4D97-AF65-F5344CB8AC3E}">
        <p14:creationId xmlns:p14="http://schemas.microsoft.com/office/powerpoint/2010/main" val="24813057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A149921D-9F7E-474E-B58F-EC422DE88E8F}" type="datetime1">
              <a:rPr lang="ja-JP" altLang="en-US"/>
              <a:pPr>
                <a:defRPr/>
              </a:pPr>
              <a:t>2024/11/20</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0FF4F32E-5D25-4330-BA2E-4764F3B739ED}" type="slidenum">
              <a:rPr lang="ja-JP" altLang="en-US"/>
              <a:pPr>
                <a:defRPr/>
              </a:pPr>
              <a:t>‹#›</a:t>
            </a:fld>
            <a:endParaRPr lang="ja-JP" altLang="en-US"/>
          </a:p>
        </p:txBody>
      </p:sp>
    </p:spTree>
    <p:extLst>
      <p:ext uri="{BB962C8B-B14F-4D97-AF65-F5344CB8AC3E}">
        <p14:creationId xmlns:p14="http://schemas.microsoft.com/office/powerpoint/2010/main" val="11594597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801BBFA4-EC99-4B26-928A-B6760FD30046}" type="datetime1">
              <a:rPr lang="ja-JP" altLang="en-US"/>
              <a:pPr>
                <a:defRPr/>
              </a:pPr>
              <a:t>2024/11/20</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6A5AF1B6-1652-439F-933D-9A2284FC1F99}" type="slidenum">
              <a:rPr lang="ja-JP" altLang="en-US"/>
              <a:pPr>
                <a:defRPr/>
              </a:pPr>
              <a:t>‹#›</a:t>
            </a:fld>
            <a:endParaRPr lang="ja-JP" altLang="en-US"/>
          </a:p>
        </p:txBody>
      </p:sp>
    </p:spTree>
    <p:extLst>
      <p:ext uri="{BB962C8B-B14F-4D97-AF65-F5344CB8AC3E}">
        <p14:creationId xmlns:p14="http://schemas.microsoft.com/office/powerpoint/2010/main" val="22676170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554B9F70-5F09-4163-B845-C315B144734E}" type="datetime1">
              <a:rPr lang="ja-JP" altLang="en-US"/>
              <a:pPr>
                <a:defRPr/>
              </a:pPr>
              <a:t>2024/11/20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D37564B-41EB-4E8C-92EC-DAFD88A0D535}" type="slidenum">
              <a:rPr lang="ja-JP" altLang="en-US"/>
              <a:pPr>
                <a:defRPr/>
              </a:pPr>
              <a:t>‹#›</a:t>
            </a:fld>
            <a:endParaRPr lang="ja-JP" altLang="en-US"/>
          </a:p>
        </p:txBody>
      </p:sp>
    </p:spTree>
    <p:extLst>
      <p:ext uri="{BB962C8B-B14F-4D97-AF65-F5344CB8AC3E}">
        <p14:creationId xmlns:p14="http://schemas.microsoft.com/office/powerpoint/2010/main" val="5030138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74738ADF-D3A9-4906-A7B0-0258403AA7DD}" type="datetime1">
              <a:rPr lang="ja-JP" altLang="en-US"/>
              <a:pPr>
                <a:defRPr/>
              </a:pPr>
              <a:t>2024/11/20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D08C5987-9D24-40F9-BC6C-5EA62DB721BD}" type="slidenum">
              <a:rPr lang="ja-JP" altLang="en-US"/>
              <a:pPr>
                <a:defRPr/>
              </a:pPr>
              <a:t>‹#›</a:t>
            </a:fld>
            <a:endParaRPr lang="ja-JP" altLang="en-US"/>
          </a:p>
        </p:txBody>
      </p:sp>
    </p:spTree>
    <p:extLst>
      <p:ext uri="{BB962C8B-B14F-4D97-AF65-F5344CB8AC3E}">
        <p14:creationId xmlns:p14="http://schemas.microsoft.com/office/powerpoint/2010/main" val="23770967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076C47ED-E7E3-4AE4-84AD-C6CDFED7F121}"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F9FB9D22-19B5-4B8B-8D15-E16444314496}" type="slidenum">
              <a:rPr lang="ja-JP" altLang="en-US"/>
              <a:pPr>
                <a:defRPr/>
              </a:pPr>
              <a:t>‹#›</a:t>
            </a:fld>
            <a:endParaRPr lang="ja-JP" altLang="en-US"/>
          </a:p>
        </p:txBody>
      </p:sp>
    </p:spTree>
    <p:extLst>
      <p:ext uri="{BB962C8B-B14F-4D97-AF65-F5344CB8AC3E}">
        <p14:creationId xmlns:p14="http://schemas.microsoft.com/office/powerpoint/2010/main" val="42234466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E8385534-086E-4C35-976E-BBC6B013993B}"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06AC8DBB-3512-4A7F-B6D4-66FA938C2B3A}" type="slidenum">
              <a:rPr lang="ja-JP" altLang="en-US"/>
              <a:pPr>
                <a:defRPr/>
              </a:pPr>
              <a:t>‹#›</a:t>
            </a:fld>
            <a:endParaRPr lang="ja-JP" altLang="en-US"/>
          </a:p>
        </p:txBody>
      </p:sp>
    </p:spTree>
    <p:extLst>
      <p:ext uri="{BB962C8B-B14F-4D97-AF65-F5344CB8AC3E}">
        <p14:creationId xmlns:p14="http://schemas.microsoft.com/office/powerpoint/2010/main" val="267733972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B8644B3B-95C7-45FE-9E17-3595142319D4}"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999FBC3-8C46-4AB3-BF16-5C82D7310E63}" type="slidenum">
              <a:rPr lang="ja-JP" altLang="en-US"/>
              <a:pPr>
                <a:defRPr/>
              </a:pPr>
              <a:t>‹#›</a:t>
            </a:fld>
            <a:endParaRPr lang="ja-JP" altLang="en-US"/>
          </a:p>
        </p:txBody>
      </p:sp>
    </p:spTree>
    <p:extLst>
      <p:ext uri="{BB962C8B-B14F-4D97-AF65-F5344CB8AC3E}">
        <p14:creationId xmlns:p14="http://schemas.microsoft.com/office/powerpoint/2010/main" val="80505534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50EBD1A5-7AB0-4D6C-B736-8516D7B47053}"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94EE0DF9-B19E-483E-B8D0-BA2124F93C2F}" type="slidenum">
              <a:rPr lang="ja-JP" altLang="en-US"/>
              <a:pPr>
                <a:defRPr/>
              </a:pPr>
              <a:t>‹#›</a:t>
            </a:fld>
            <a:endParaRPr lang="ja-JP" altLang="en-US"/>
          </a:p>
        </p:txBody>
      </p:sp>
    </p:spTree>
    <p:extLst>
      <p:ext uri="{BB962C8B-B14F-4D97-AF65-F5344CB8AC3E}">
        <p14:creationId xmlns:p14="http://schemas.microsoft.com/office/powerpoint/2010/main" val="26868898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557091E2-592E-459B-B117-1EE455A554E8}" type="datetime1">
              <a:rPr lang="ja-JP" altLang="en-US"/>
              <a:pPr>
                <a:defRPr/>
              </a:pPr>
              <a:t>2024/11/20</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27E08C41-F69A-4705-8B15-4461C0A65D5E}" type="slidenum">
              <a:rPr lang="ja-JP" altLang="en-US"/>
              <a:pPr>
                <a:defRPr/>
              </a:pPr>
              <a:t>‹#›</a:t>
            </a:fld>
            <a:endParaRPr lang="ja-JP" altLang="en-US"/>
          </a:p>
        </p:txBody>
      </p:sp>
    </p:spTree>
    <p:extLst>
      <p:ext uri="{BB962C8B-B14F-4D97-AF65-F5344CB8AC3E}">
        <p14:creationId xmlns:p14="http://schemas.microsoft.com/office/powerpoint/2010/main" val="25292503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0266F4DA-FA04-4F2D-85A7-5DB5D1CAD24B}" type="datetime1">
              <a:rPr lang="ja-JP" altLang="en-US"/>
              <a:pPr>
                <a:defRPr/>
              </a:pPr>
              <a:t>2024/11/20</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99EDD563-4050-47D4-A297-1EC485493180}" type="slidenum">
              <a:rPr lang="ja-JP" altLang="en-US"/>
              <a:pPr>
                <a:defRPr/>
              </a:pPr>
              <a:t>‹#›</a:t>
            </a:fld>
            <a:endParaRPr lang="ja-JP" altLang="en-US"/>
          </a:p>
        </p:txBody>
      </p:sp>
    </p:spTree>
    <p:extLst>
      <p:ext uri="{BB962C8B-B14F-4D97-AF65-F5344CB8AC3E}">
        <p14:creationId xmlns:p14="http://schemas.microsoft.com/office/powerpoint/2010/main" val="116621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187A4942-26BF-4D5A-B423-1049D6659B4A}"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6B451816-70E8-4FE8-A71D-D0BCE9C16174}" type="slidenum">
              <a:rPr lang="ja-JP" altLang="en-US"/>
              <a:pPr>
                <a:defRPr/>
              </a:pPr>
              <a:t>‹#›</a:t>
            </a:fld>
            <a:endParaRPr lang="ja-JP" altLang="en-US"/>
          </a:p>
        </p:txBody>
      </p:sp>
    </p:spTree>
    <p:extLst>
      <p:ext uri="{BB962C8B-B14F-4D97-AF65-F5344CB8AC3E}">
        <p14:creationId xmlns:p14="http://schemas.microsoft.com/office/powerpoint/2010/main" val="336834733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26D45E2A-26E8-4517-9DAE-3E6F5BA716CF}" type="datetime1">
              <a:rPr lang="ja-JP" altLang="en-US"/>
              <a:pPr>
                <a:defRPr/>
              </a:pPr>
              <a:t>2024/11/20</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717F0500-5CE0-4C76-A355-3A166A74C7AD}" type="slidenum">
              <a:rPr lang="ja-JP" altLang="en-US"/>
              <a:pPr>
                <a:defRPr/>
              </a:pPr>
              <a:t>‹#›</a:t>
            </a:fld>
            <a:endParaRPr lang="ja-JP" altLang="en-US"/>
          </a:p>
        </p:txBody>
      </p:sp>
    </p:spTree>
    <p:extLst>
      <p:ext uri="{BB962C8B-B14F-4D97-AF65-F5344CB8AC3E}">
        <p14:creationId xmlns:p14="http://schemas.microsoft.com/office/powerpoint/2010/main" val="309096756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BD09B2C7-28BD-47CC-9532-87BB3F8FFF0E}"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3D9F96AE-E510-41E7-915B-C105369B75D7}" type="slidenum">
              <a:rPr lang="ja-JP" altLang="en-US"/>
              <a:pPr>
                <a:defRPr/>
              </a:pPr>
              <a:t>‹#›</a:t>
            </a:fld>
            <a:endParaRPr lang="ja-JP" altLang="en-US"/>
          </a:p>
        </p:txBody>
      </p:sp>
    </p:spTree>
    <p:extLst>
      <p:ext uri="{BB962C8B-B14F-4D97-AF65-F5344CB8AC3E}">
        <p14:creationId xmlns:p14="http://schemas.microsoft.com/office/powerpoint/2010/main" val="2517278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74001B92-A3BB-421B-A896-E62290BC4990}"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122FB1CB-C882-4289-B00D-080CBAB47F0B}" type="slidenum">
              <a:rPr lang="ja-JP" altLang="en-US"/>
              <a:pPr>
                <a:defRPr/>
              </a:pPr>
              <a:t>‹#›</a:t>
            </a:fld>
            <a:endParaRPr lang="ja-JP" altLang="en-US"/>
          </a:p>
        </p:txBody>
      </p:sp>
    </p:spTree>
    <p:extLst>
      <p:ext uri="{BB962C8B-B14F-4D97-AF65-F5344CB8AC3E}">
        <p14:creationId xmlns:p14="http://schemas.microsoft.com/office/powerpoint/2010/main" val="9464146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B873BE6B-D15A-40D1-A98D-44624D980CB4}"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771B0589-1EBD-442C-964E-CDC5BFEE5C0D}" type="slidenum">
              <a:rPr lang="ja-JP" altLang="en-US"/>
              <a:pPr>
                <a:defRPr/>
              </a:pPr>
              <a:t>‹#›</a:t>
            </a:fld>
            <a:endParaRPr lang="ja-JP" altLang="en-US"/>
          </a:p>
        </p:txBody>
      </p:sp>
    </p:spTree>
    <p:extLst>
      <p:ext uri="{BB962C8B-B14F-4D97-AF65-F5344CB8AC3E}">
        <p14:creationId xmlns:p14="http://schemas.microsoft.com/office/powerpoint/2010/main" val="39714001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2DFB9E68-7270-440D-90BE-0FFF52132E54}"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86B811-E419-48F9-9965-D06317E4D111}" type="slidenum">
              <a:rPr lang="ja-JP" altLang="en-US"/>
              <a:pPr>
                <a:defRPr/>
              </a:pPr>
              <a:t>‹#›</a:t>
            </a:fld>
            <a:endParaRPr lang="ja-JP" altLang="en-US"/>
          </a:p>
        </p:txBody>
      </p:sp>
    </p:spTree>
    <p:extLst>
      <p:ext uri="{BB962C8B-B14F-4D97-AF65-F5344CB8AC3E}">
        <p14:creationId xmlns:p14="http://schemas.microsoft.com/office/powerpoint/2010/main" val="206439593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917FA0EA-3E67-4F7A-86A3-151C20AF27F6}"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5EE73AB8-2824-4EA7-90C8-C9C762873F86}" type="slidenum">
              <a:rPr lang="ja-JP" altLang="en-US"/>
              <a:pPr>
                <a:defRPr/>
              </a:pPr>
              <a:t>‹#›</a:t>
            </a:fld>
            <a:endParaRPr lang="ja-JP" altLang="en-US"/>
          </a:p>
        </p:txBody>
      </p:sp>
    </p:spTree>
    <p:extLst>
      <p:ext uri="{BB962C8B-B14F-4D97-AF65-F5344CB8AC3E}">
        <p14:creationId xmlns:p14="http://schemas.microsoft.com/office/powerpoint/2010/main" val="220851354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3E79648E-D972-4481-93D1-147F3A366C2E}"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ACBC2631-CE45-4F07-8C0A-508C58A03438}" type="slidenum">
              <a:rPr lang="ja-JP" altLang="en-US"/>
              <a:pPr>
                <a:defRPr/>
              </a:pPr>
              <a:t>‹#›</a:t>
            </a:fld>
            <a:endParaRPr lang="ja-JP" altLang="en-US"/>
          </a:p>
        </p:txBody>
      </p:sp>
    </p:spTree>
    <p:extLst>
      <p:ext uri="{BB962C8B-B14F-4D97-AF65-F5344CB8AC3E}">
        <p14:creationId xmlns:p14="http://schemas.microsoft.com/office/powerpoint/2010/main" val="168870346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046D3309-3F06-4CA2-A571-6E3FBF6CE0C9}"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8901FAE-2B8D-420A-8E4C-FD7E081A3FBA}" type="slidenum">
              <a:rPr lang="ja-JP" altLang="en-US"/>
              <a:pPr>
                <a:defRPr/>
              </a:pPr>
              <a:t>‹#›</a:t>
            </a:fld>
            <a:endParaRPr lang="ja-JP" altLang="en-US"/>
          </a:p>
        </p:txBody>
      </p:sp>
    </p:spTree>
    <p:extLst>
      <p:ext uri="{BB962C8B-B14F-4D97-AF65-F5344CB8AC3E}">
        <p14:creationId xmlns:p14="http://schemas.microsoft.com/office/powerpoint/2010/main" val="202820527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BBC69761-AFE5-4648-9CD4-E50CA80C110C}"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46768B31-B501-4AD9-9720-C1A4BD55217C}" type="slidenum">
              <a:rPr lang="ja-JP" altLang="en-US"/>
              <a:pPr>
                <a:defRPr/>
              </a:pPr>
              <a:t>‹#›</a:t>
            </a:fld>
            <a:endParaRPr lang="ja-JP" altLang="en-US"/>
          </a:p>
        </p:txBody>
      </p:sp>
    </p:spTree>
    <p:extLst>
      <p:ext uri="{BB962C8B-B14F-4D97-AF65-F5344CB8AC3E}">
        <p14:creationId xmlns:p14="http://schemas.microsoft.com/office/powerpoint/2010/main" val="107054526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A109CABF-D673-4B82-BC0E-7375A59760D6}" type="datetime1">
              <a:rPr lang="ja-JP" altLang="en-US"/>
              <a:pPr>
                <a:defRPr/>
              </a:pPr>
              <a:t>2024/11/20</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33E6721C-ED52-4FED-93A8-1FE7B8598B45}" type="slidenum">
              <a:rPr lang="ja-JP" altLang="en-US"/>
              <a:pPr>
                <a:defRPr/>
              </a:pPr>
              <a:t>‹#›</a:t>
            </a:fld>
            <a:endParaRPr lang="ja-JP" altLang="en-US"/>
          </a:p>
        </p:txBody>
      </p:sp>
    </p:spTree>
    <p:extLst>
      <p:ext uri="{BB962C8B-B14F-4D97-AF65-F5344CB8AC3E}">
        <p14:creationId xmlns:p14="http://schemas.microsoft.com/office/powerpoint/2010/main" val="3807659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76331DF5-6A6D-49CB-9CDC-461E543AB041}" type="datetime1">
              <a:rPr lang="ja-JP" altLang="en-US"/>
              <a:pPr>
                <a:defRPr/>
              </a:pPr>
              <a:t>2024/11/20</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3CE96E8B-DB0B-4D3B-ACF1-EA23043FAB7A}" type="slidenum">
              <a:rPr lang="ja-JP" altLang="en-US"/>
              <a:pPr>
                <a:defRPr/>
              </a:pPr>
              <a:t>‹#›</a:t>
            </a:fld>
            <a:endParaRPr lang="ja-JP" altLang="en-US"/>
          </a:p>
        </p:txBody>
      </p:sp>
    </p:spTree>
    <p:extLst>
      <p:ext uri="{BB962C8B-B14F-4D97-AF65-F5344CB8AC3E}">
        <p14:creationId xmlns:p14="http://schemas.microsoft.com/office/powerpoint/2010/main" val="225457371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7A2885A5-49B5-4B80-BC86-1B1EADED2438}" type="datetime1">
              <a:rPr lang="ja-JP" altLang="en-US"/>
              <a:pPr>
                <a:defRPr/>
              </a:pPr>
              <a:t>2024/11/20</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D33D1C52-8E95-4941-8112-39DC335174A6}" type="slidenum">
              <a:rPr lang="ja-JP" altLang="en-US"/>
              <a:pPr>
                <a:defRPr/>
              </a:pPr>
              <a:t>‹#›</a:t>
            </a:fld>
            <a:endParaRPr lang="ja-JP" altLang="en-US"/>
          </a:p>
        </p:txBody>
      </p:sp>
    </p:spTree>
    <p:extLst>
      <p:ext uri="{BB962C8B-B14F-4D97-AF65-F5344CB8AC3E}">
        <p14:creationId xmlns:p14="http://schemas.microsoft.com/office/powerpoint/2010/main" val="81233607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B50EE362-F4A2-4863-830E-5447C23B36E9}" type="datetime1">
              <a:rPr lang="ja-JP" altLang="en-US"/>
              <a:pPr>
                <a:defRPr/>
              </a:pPr>
              <a:t>2024/11/20</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FDE274DC-EDB8-43B1-9540-2EE7787AA54C}" type="slidenum">
              <a:rPr lang="ja-JP" altLang="en-US"/>
              <a:pPr>
                <a:defRPr/>
              </a:pPr>
              <a:t>‹#›</a:t>
            </a:fld>
            <a:endParaRPr lang="ja-JP" altLang="en-US"/>
          </a:p>
        </p:txBody>
      </p:sp>
    </p:spTree>
    <p:extLst>
      <p:ext uri="{BB962C8B-B14F-4D97-AF65-F5344CB8AC3E}">
        <p14:creationId xmlns:p14="http://schemas.microsoft.com/office/powerpoint/2010/main" val="8859875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4BD0F403-9B18-4967-AA95-73857E2C30CD}"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F2C49ADA-FEF7-4844-9299-5BB029E8418F}" type="slidenum">
              <a:rPr lang="ja-JP" altLang="en-US"/>
              <a:pPr>
                <a:defRPr/>
              </a:pPr>
              <a:t>‹#›</a:t>
            </a:fld>
            <a:endParaRPr lang="ja-JP" altLang="en-US"/>
          </a:p>
        </p:txBody>
      </p:sp>
    </p:spTree>
    <p:extLst>
      <p:ext uri="{BB962C8B-B14F-4D97-AF65-F5344CB8AC3E}">
        <p14:creationId xmlns:p14="http://schemas.microsoft.com/office/powerpoint/2010/main" val="224875621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8DF1F7C7-3B04-4671-9546-2E41048F665D}"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D1A08D52-262D-439C-B44D-4B48A6F28F20}" type="slidenum">
              <a:rPr lang="ja-JP" altLang="en-US"/>
              <a:pPr>
                <a:defRPr/>
              </a:pPr>
              <a:t>‹#›</a:t>
            </a:fld>
            <a:endParaRPr lang="ja-JP" altLang="en-US"/>
          </a:p>
        </p:txBody>
      </p:sp>
    </p:spTree>
    <p:extLst>
      <p:ext uri="{BB962C8B-B14F-4D97-AF65-F5344CB8AC3E}">
        <p14:creationId xmlns:p14="http://schemas.microsoft.com/office/powerpoint/2010/main" val="105721865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AD78B1A8-2B46-4E10-861E-6FF89C8FB37E}"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FE63649-2611-461D-BA80-D104CB412CF7}" type="slidenum">
              <a:rPr lang="ja-JP" altLang="en-US"/>
              <a:pPr>
                <a:defRPr/>
              </a:pPr>
              <a:t>‹#›</a:t>
            </a:fld>
            <a:endParaRPr lang="ja-JP" altLang="en-US"/>
          </a:p>
        </p:txBody>
      </p:sp>
    </p:spTree>
    <p:extLst>
      <p:ext uri="{BB962C8B-B14F-4D97-AF65-F5344CB8AC3E}">
        <p14:creationId xmlns:p14="http://schemas.microsoft.com/office/powerpoint/2010/main" val="21627361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B6A600A0-9854-4224-B2AA-BC7A2A919557}"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2E02AF-E5DE-4AE0-AD99-164FC730F8D0}" type="slidenum">
              <a:rPr lang="ja-JP" altLang="en-US"/>
              <a:pPr>
                <a:defRPr/>
              </a:pPr>
              <a:t>‹#›</a:t>
            </a:fld>
            <a:endParaRPr lang="ja-JP" altLang="en-US"/>
          </a:p>
        </p:txBody>
      </p:sp>
    </p:spTree>
    <p:extLst>
      <p:ext uri="{BB962C8B-B14F-4D97-AF65-F5344CB8AC3E}">
        <p14:creationId xmlns:p14="http://schemas.microsoft.com/office/powerpoint/2010/main" val="295474893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3DE967A0-F447-4B85-AE86-5C0E708A7E68}"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8B2F8CFD-1F46-46BA-864D-75BE763A22E3}" type="slidenum">
              <a:rPr lang="ja-JP" altLang="en-US"/>
              <a:pPr>
                <a:defRPr/>
              </a:pPr>
              <a:t>‹#›</a:t>
            </a:fld>
            <a:endParaRPr lang="ja-JP" altLang="en-US"/>
          </a:p>
        </p:txBody>
      </p:sp>
    </p:spTree>
    <p:extLst>
      <p:ext uri="{BB962C8B-B14F-4D97-AF65-F5344CB8AC3E}">
        <p14:creationId xmlns:p14="http://schemas.microsoft.com/office/powerpoint/2010/main" val="137505113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BE4B40B-6126-4EDF-8A09-BAC4BB76BD04}"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19286B5-4733-4D65-A463-ABB16BB018FD}" type="slidenum">
              <a:rPr lang="ja-JP" altLang="en-US"/>
              <a:pPr>
                <a:defRPr/>
              </a:pPr>
              <a:t>‹#›</a:t>
            </a:fld>
            <a:endParaRPr lang="ja-JP" altLang="en-US"/>
          </a:p>
        </p:txBody>
      </p:sp>
    </p:spTree>
    <p:extLst>
      <p:ext uri="{BB962C8B-B14F-4D97-AF65-F5344CB8AC3E}">
        <p14:creationId xmlns:p14="http://schemas.microsoft.com/office/powerpoint/2010/main" val="91951015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E89B13A8-F36C-4584-8589-96965E820665}"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6BF1714D-58CA-4BFC-B79D-308533D0536B}" type="slidenum">
              <a:rPr lang="ja-JP" altLang="en-US"/>
              <a:pPr>
                <a:defRPr/>
              </a:pPr>
              <a:t>‹#›</a:t>
            </a:fld>
            <a:endParaRPr lang="ja-JP" altLang="en-US"/>
          </a:p>
        </p:txBody>
      </p:sp>
    </p:spTree>
    <p:extLst>
      <p:ext uri="{BB962C8B-B14F-4D97-AF65-F5344CB8AC3E}">
        <p14:creationId xmlns:p14="http://schemas.microsoft.com/office/powerpoint/2010/main" val="286465395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083106D0-2ABD-4E9C-A2DC-B938B67D64F5}"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FDB8B83A-3B13-448C-954F-64122C4B35DA}" type="slidenum">
              <a:rPr lang="ja-JP" altLang="en-US"/>
              <a:pPr>
                <a:defRPr/>
              </a:pPr>
              <a:t>‹#›</a:t>
            </a:fld>
            <a:endParaRPr lang="ja-JP" altLang="en-US"/>
          </a:p>
        </p:txBody>
      </p:sp>
    </p:spTree>
    <p:extLst>
      <p:ext uri="{BB962C8B-B14F-4D97-AF65-F5344CB8AC3E}">
        <p14:creationId xmlns:p14="http://schemas.microsoft.com/office/powerpoint/2010/main" val="3353943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B0C998EA-1E89-4CDE-9B0A-4D65617BF694}" type="datetime1">
              <a:rPr lang="ja-JP" altLang="en-US"/>
              <a:pPr>
                <a:defRPr/>
              </a:pPr>
              <a:t>2024/11/20</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48367067-1F24-4F50-9089-CEA38F5EBBA0}" type="slidenum">
              <a:rPr lang="ja-JP" altLang="en-US"/>
              <a:pPr>
                <a:defRPr/>
              </a:pPr>
              <a:t>‹#›</a:t>
            </a:fld>
            <a:endParaRPr lang="ja-JP" altLang="en-US"/>
          </a:p>
        </p:txBody>
      </p:sp>
    </p:spTree>
    <p:extLst>
      <p:ext uri="{BB962C8B-B14F-4D97-AF65-F5344CB8AC3E}">
        <p14:creationId xmlns:p14="http://schemas.microsoft.com/office/powerpoint/2010/main" val="245350402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35742664-A36A-467D-8809-1CE4F05B4561}" type="datetime1">
              <a:rPr lang="ja-JP" altLang="en-US"/>
              <a:pPr>
                <a:defRPr/>
              </a:pPr>
              <a:t>2024/11/20</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C2751902-C971-43BB-B630-9BED970B38A9}" type="slidenum">
              <a:rPr lang="ja-JP" altLang="en-US"/>
              <a:pPr>
                <a:defRPr/>
              </a:pPr>
              <a:t>‹#›</a:t>
            </a:fld>
            <a:endParaRPr lang="ja-JP" altLang="en-US"/>
          </a:p>
        </p:txBody>
      </p:sp>
    </p:spTree>
    <p:extLst>
      <p:ext uri="{BB962C8B-B14F-4D97-AF65-F5344CB8AC3E}">
        <p14:creationId xmlns:p14="http://schemas.microsoft.com/office/powerpoint/2010/main" val="77002215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A21C3167-13D5-4FEB-95A1-013DD550BDEE}" type="datetime1">
              <a:rPr lang="ja-JP" altLang="en-US"/>
              <a:pPr>
                <a:defRPr/>
              </a:pPr>
              <a:t>2024/11/20</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77118C2D-D776-40FE-B277-148583B94686}" type="slidenum">
              <a:rPr lang="ja-JP" altLang="en-US"/>
              <a:pPr>
                <a:defRPr/>
              </a:pPr>
              <a:t>‹#›</a:t>
            </a:fld>
            <a:endParaRPr lang="ja-JP" altLang="en-US"/>
          </a:p>
        </p:txBody>
      </p:sp>
    </p:spTree>
    <p:extLst>
      <p:ext uri="{BB962C8B-B14F-4D97-AF65-F5344CB8AC3E}">
        <p14:creationId xmlns:p14="http://schemas.microsoft.com/office/powerpoint/2010/main" val="170005097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52FFE747-265A-4C59-8BE3-8A7B12A4530C}" type="datetime1">
              <a:rPr lang="ja-JP" altLang="en-US"/>
              <a:pPr>
                <a:defRPr/>
              </a:pPr>
              <a:t>2024/11/20</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2951CD34-DE1A-43E0-B167-87F3222E42C2}" type="slidenum">
              <a:rPr lang="ja-JP" altLang="en-US"/>
              <a:pPr>
                <a:defRPr/>
              </a:pPr>
              <a:t>‹#›</a:t>
            </a:fld>
            <a:endParaRPr lang="ja-JP" altLang="en-US"/>
          </a:p>
        </p:txBody>
      </p:sp>
    </p:spTree>
    <p:extLst>
      <p:ext uri="{BB962C8B-B14F-4D97-AF65-F5344CB8AC3E}">
        <p14:creationId xmlns:p14="http://schemas.microsoft.com/office/powerpoint/2010/main" val="294255753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0DBFF52-2F89-40AF-9D72-AC07B3C5EBE7}"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CC416CD-C1CE-4A96-AF64-3F8860BD6318}" type="slidenum">
              <a:rPr lang="ja-JP" altLang="en-US"/>
              <a:pPr>
                <a:defRPr/>
              </a:pPr>
              <a:t>‹#›</a:t>
            </a:fld>
            <a:endParaRPr lang="ja-JP" altLang="en-US"/>
          </a:p>
        </p:txBody>
      </p:sp>
    </p:spTree>
    <p:extLst>
      <p:ext uri="{BB962C8B-B14F-4D97-AF65-F5344CB8AC3E}">
        <p14:creationId xmlns:p14="http://schemas.microsoft.com/office/powerpoint/2010/main" val="373616422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DFF2E3CA-81C7-4F27-88C9-A39F8791FED0}"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75F23760-319F-48A3-A575-54C75FD60D07}" type="slidenum">
              <a:rPr lang="ja-JP" altLang="en-US"/>
              <a:pPr>
                <a:defRPr/>
              </a:pPr>
              <a:t>‹#›</a:t>
            </a:fld>
            <a:endParaRPr lang="ja-JP" altLang="en-US"/>
          </a:p>
        </p:txBody>
      </p:sp>
    </p:spTree>
    <p:extLst>
      <p:ext uri="{BB962C8B-B14F-4D97-AF65-F5344CB8AC3E}">
        <p14:creationId xmlns:p14="http://schemas.microsoft.com/office/powerpoint/2010/main" val="109791206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F9D7B702-9134-43DA-8829-BA616987E8DD}"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96F447E-E5E5-4718-AB40-14FDBA01C9C6}" type="slidenum">
              <a:rPr lang="ja-JP" altLang="en-US"/>
              <a:pPr>
                <a:defRPr/>
              </a:pPr>
              <a:t>‹#›</a:t>
            </a:fld>
            <a:endParaRPr lang="ja-JP" altLang="en-US"/>
          </a:p>
        </p:txBody>
      </p:sp>
    </p:spTree>
    <p:extLst>
      <p:ext uri="{BB962C8B-B14F-4D97-AF65-F5344CB8AC3E}">
        <p14:creationId xmlns:p14="http://schemas.microsoft.com/office/powerpoint/2010/main" val="285864028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06987616-652F-4C15-B702-892E631D0685}"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7FB5090-E3B0-4A02-B3B7-F898AF31F939}" type="slidenum">
              <a:rPr lang="ja-JP" altLang="en-US"/>
              <a:pPr>
                <a:defRPr/>
              </a:pPr>
              <a:t>‹#›</a:t>
            </a:fld>
            <a:endParaRPr lang="ja-JP" altLang="en-US"/>
          </a:p>
        </p:txBody>
      </p:sp>
    </p:spTree>
    <p:extLst>
      <p:ext uri="{BB962C8B-B14F-4D97-AF65-F5344CB8AC3E}">
        <p14:creationId xmlns:p14="http://schemas.microsoft.com/office/powerpoint/2010/main" val="1741303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4F00C14D-8547-4474-9C05-F01D0682FCAD}" type="datetime1">
              <a:rPr lang="ja-JP" altLang="en-US"/>
              <a:pPr>
                <a:defRPr/>
              </a:pPr>
              <a:t>2024/11/20</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775FF7F7-5631-4FBF-9FA8-33262C43478F}" type="slidenum">
              <a:rPr lang="ja-JP" altLang="en-US"/>
              <a:pPr>
                <a:defRPr/>
              </a:pPr>
              <a:t>‹#›</a:t>
            </a:fld>
            <a:endParaRPr lang="ja-JP" altLang="en-US"/>
          </a:p>
        </p:txBody>
      </p:sp>
    </p:spTree>
    <p:extLst>
      <p:ext uri="{BB962C8B-B14F-4D97-AF65-F5344CB8AC3E}">
        <p14:creationId xmlns:p14="http://schemas.microsoft.com/office/powerpoint/2010/main" val="1156853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C483101-0DE8-48F6-90DD-A0F8AA3E0F2A}"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92253E6-DD90-4363-8A14-8EA1E5C21C8E}" type="slidenum">
              <a:rPr lang="ja-JP" altLang="en-US"/>
              <a:pPr>
                <a:defRPr/>
              </a:pPr>
              <a:t>‹#›</a:t>
            </a:fld>
            <a:endParaRPr lang="ja-JP" altLang="en-US"/>
          </a:p>
        </p:txBody>
      </p:sp>
    </p:spTree>
    <p:extLst>
      <p:ext uri="{BB962C8B-B14F-4D97-AF65-F5344CB8AC3E}">
        <p14:creationId xmlns:p14="http://schemas.microsoft.com/office/powerpoint/2010/main" val="3346934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A4E55BE4-3FD3-4A79-AA78-6EB8C5D21167}"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1A95F481-49BD-4098-9C67-955CF85DBF5F}" type="slidenum">
              <a:rPr lang="ja-JP" altLang="en-US"/>
              <a:pPr>
                <a:defRPr/>
              </a:pPr>
              <a:t>‹#›</a:t>
            </a:fld>
            <a:endParaRPr lang="ja-JP" altLang="en-US"/>
          </a:p>
        </p:txBody>
      </p:sp>
    </p:spTree>
    <p:extLst>
      <p:ext uri="{BB962C8B-B14F-4D97-AF65-F5344CB8AC3E}">
        <p14:creationId xmlns:p14="http://schemas.microsoft.com/office/powerpoint/2010/main" val="3847581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6400800"/>
            <a:ext cx="9144000"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7" name="Rectangle 8"/>
          <p:cNvSpPr>
            <a:spLocks noChangeArrowheads="1"/>
          </p:cNvSpPr>
          <p:nvPr/>
        </p:nvSpPr>
        <p:spPr bwMode="auto">
          <a:xfrm>
            <a:off x="0" y="6334125"/>
            <a:ext cx="9144000" cy="66675"/>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102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1031"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D074C30E-4D7A-4134-B846-D66E79F378A3}" type="datetime1">
              <a:rPr lang="ja-JP" altLang="en-US"/>
              <a:pPr>
                <a:defRPr/>
              </a:pPr>
              <a:t>2024/11/20</a:t>
            </a:fld>
            <a:endParaRPr lang="ja-JP" altLang="en-US"/>
          </a:p>
        </p:txBody>
      </p:sp>
      <p:sp>
        <p:nvSpPr>
          <p:cNvPr id="1032"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1033"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8CEE6FF-CDF9-4C32-8971-3AFDCE408581}" type="slidenum">
              <a:rPr lang="ja-JP" altLang="en-US"/>
              <a:pPr>
                <a:defRPr/>
              </a:pPr>
              <a:t>‹#›</a:t>
            </a:fld>
            <a:endParaRPr lang="ja-JP" altLang="en-US"/>
          </a:p>
        </p:txBody>
      </p:sp>
      <p:sp>
        <p:nvSpPr>
          <p:cNvPr id="2" name="Straight Connector 9"/>
          <p:cNvSpPr>
            <a:spLocks noChangeShapeType="1"/>
          </p:cNvSpPr>
          <p:nvPr/>
        </p:nvSpPr>
        <p:spPr bwMode="auto">
          <a:xfrm>
            <a:off x="895350" y="1738313"/>
            <a:ext cx="7475538"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1"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2" name="Straight Connector 8"/>
          <p:cNvSpPr>
            <a:spLocks noChangeShapeType="1"/>
          </p:cNvSpPr>
          <p:nvPr/>
        </p:nvSpPr>
        <p:spPr bwMode="auto">
          <a:xfrm>
            <a:off x="906463" y="4343400"/>
            <a:ext cx="7405687"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53"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2054"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3100"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9F421D02-0FF0-42BC-B061-1DD6E531DE4C}" type="datetime1">
              <a:rPr lang="ja-JP" altLang="en-US"/>
              <a:pPr>
                <a:defRPr/>
              </a:pPr>
              <a:t>2024/11/20</a:t>
            </a:fld>
            <a:endParaRPr lang="ja-JP" altLang="en-US"/>
          </a:p>
        </p:txBody>
      </p:sp>
      <p:sp>
        <p:nvSpPr>
          <p:cNvPr id="3101"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3102"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7C8742FA-EB07-454D-92C0-D275FA2264D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4"/>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5" name="Rectangle 5"/>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6"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3077"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4133" name="Date Placeholder 6"/>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84BDB426-558B-46A8-8B22-4ED3B0BDE91B}" type="datetime1">
              <a:rPr lang="ja-JP" altLang="en-US"/>
              <a:pPr>
                <a:defRPr/>
              </a:pPr>
              <a:t>2024/11/20</a:t>
            </a:fld>
            <a:endParaRPr lang="ja-JP" altLang="en-US"/>
          </a:p>
        </p:txBody>
      </p:sp>
      <p:sp>
        <p:nvSpPr>
          <p:cNvPr id="4134" name="Footer Placeholder 7"/>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4135" name="Slide Number Placeholder 8"/>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FACAD402-B385-4EA5-AF74-AD6FA9D9738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7"/>
          <p:cNvSpPr>
            <a:spLocks noChangeArrowheads="1"/>
          </p:cNvSpPr>
          <p:nvPr/>
        </p:nvSpPr>
        <p:spPr bwMode="auto">
          <a:xfrm>
            <a:off x="0" y="0"/>
            <a:ext cx="3038475" cy="6858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099" name="Rectangle 8"/>
          <p:cNvSpPr>
            <a:spLocks noChangeArrowheads="1"/>
          </p:cNvSpPr>
          <p:nvPr/>
        </p:nvSpPr>
        <p:spPr bwMode="auto">
          <a:xfrm>
            <a:off x="3030538" y="0"/>
            <a:ext cx="47625" cy="68580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100"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4101"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5166" name="Date Placeholder 4"/>
          <p:cNvSpPr>
            <a:spLocks noGrp="1" noChangeArrowheads="1"/>
          </p:cNvSpPr>
          <p:nvPr>
            <p:ph type="dt" sz="half" idx="2"/>
          </p:nvPr>
        </p:nvSpPr>
        <p:spPr bwMode="auto">
          <a:xfrm>
            <a:off x="349250" y="6459538"/>
            <a:ext cx="1963738"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B19147D9-BD23-4A48-AB09-CBF0AA3536B2}" type="datetime1">
              <a:rPr lang="ja-JP" altLang="en-US"/>
              <a:pPr>
                <a:defRPr/>
              </a:pPr>
              <a:t>2024/11/20</a:t>
            </a:fld>
            <a:endParaRPr lang="ja-JP" altLang="en-US"/>
          </a:p>
        </p:txBody>
      </p:sp>
      <p:sp>
        <p:nvSpPr>
          <p:cNvPr id="5167" name="Footer Placeholder 5"/>
          <p:cNvSpPr>
            <a:spLocks noGrp="1" noChangeArrowheads="1"/>
          </p:cNvSpPr>
          <p:nvPr>
            <p:ph type="ftr" sz="quarter" idx="3"/>
          </p:nvPr>
        </p:nvSpPr>
        <p:spPr bwMode="auto">
          <a:xfrm>
            <a:off x="3600450" y="6459538"/>
            <a:ext cx="34861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chemeClr val="tx2"/>
                </a:solidFill>
                <a:latin typeface="ＭＳ Ｐゴシック" panose="020B0600070205080204" pitchFamily="50" charset="-128"/>
              </a:defRPr>
            </a:lvl1pPr>
          </a:lstStyle>
          <a:p>
            <a:pPr>
              <a:defRPr/>
            </a:pPr>
            <a:endParaRPr lang="ja-JP" altLang="en-US"/>
          </a:p>
        </p:txBody>
      </p:sp>
      <p:sp>
        <p:nvSpPr>
          <p:cNvPr id="5168"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chemeClr val="tx2"/>
                </a:solidFill>
                <a:latin typeface="ＭＳ Ｐゴシック" panose="020B0600070205080204" pitchFamily="50" charset="-128"/>
              </a:defRPr>
            </a:lvl1pPr>
          </a:lstStyle>
          <a:p>
            <a:pPr>
              <a:defRPr/>
            </a:pPr>
            <a:fld id="{0B3F40D4-4F8F-44DA-9E4C-BC4CA2126E6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7"/>
          <p:cNvSpPr>
            <a:spLocks noChangeArrowheads="1"/>
          </p:cNvSpPr>
          <p:nvPr/>
        </p:nvSpPr>
        <p:spPr bwMode="auto">
          <a:xfrm>
            <a:off x="0" y="4953000"/>
            <a:ext cx="9142413" cy="1905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3" name="Rectangle 8"/>
          <p:cNvSpPr>
            <a:spLocks noChangeArrowheads="1"/>
          </p:cNvSpPr>
          <p:nvPr/>
        </p:nvSpPr>
        <p:spPr bwMode="auto">
          <a:xfrm>
            <a:off x="0" y="4914900"/>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4"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5125"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6199" name="Date Placeholder 4"/>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FBED587E-F4F4-4A80-AC5A-602F10E2CEDB}" type="datetime1">
              <a:rPr lang="ja-JP" altLang="en-US"/>
              <a:pPr>
                <a:defRPr/>
              </a:pPr>
              <a:t>2024/11/20</a:t>
            </a:fld>
            <a:endParaRPr lang="ja-JP" altLang="en-US"/>
          </a:p>
        </p:txBody>
      </p:sp>
      <p:sp>
        <p:nvSpPr>
          <p:cNvPr id="6200" name="Footer Placeholder 5"/>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6201"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7E10161-D574-46E2-AB2C-B30813DA1157}"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7"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614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7232"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236CBB31-CF57-4FB4-B53A-69392F1EB941}" type="datetime1">
              <a:rPr lang="ja-JP" altLang="en-US"/>
              <a:pPr>
                <a:defRPr/>
              </a:pPr>
              <a:t>2024/11/20</a:t>
            </a:fld>
            <a:endParaRPr lang="ja-JP" altLang="en-US"/>
          </a:p>
        </p:txBody>
      </p:sp>
      <p:sp>
        <p:nvSpPr>
          <p:cNvPr id="7233"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7234"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42042676-DE12-47AA-BA6F-DF068415929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9.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63770"/>
            <a:ext cx="9104312" cy="624555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eaLnBrk="1" hangingPunct="1">
              <a:buSzPct val="100000"/>
              <a:defRPr/>
            </a:pPr>
            <a:endParaRPr kumimoji="1" lang="ja-JP" altLang="en-US"/>
          </a:p>
        </p:txBody>
      </p:sp>
      <p:sp>
        <p:nvSpPr>
          <p:cNvPr id="87853" name="Rectangle 813"/>
          <p:cNvSpPr>
            <a:spLocks noChangeArrowheads="1"/>
          </p:cNvSpPr>
          <p:nvPr/>
        </p:nvSpPr>
        <p:spPr bwMode="auto">
          <a:xfrm>
            <a:off x="0" y="-98425"/>
            <a:ext cx="9104313" cy="1295400"/>
          </a:xfrm>
          <a:prstGeom prst="rect">
            <a:avLst/>
          </a:prstGeom>
          <a:solidFill>
            <a:srgbClr val="002060"/>
          </a:solidFill>
          <a:ln>
            <a:noFill/>
          </a:ln>
          <a:effectLst>
            <a:outerShdw dist="35921" dir="2700000" algn="ctr" rotWithShape="0">
              <a:schemeClr val="tx1"/>
            </a:outerShdw>
          </a:effectLst>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00"/>
                </a:solidFill>
                <a:effectLst>
                  <a:outerShdw blurRad="38100" dist="38100" dir="2700000" algn="tl">
                    <a:srgbClr val="C0C0C0"/>
                  </a:outerShdw>
                </a:effectLst>
                <a:latin typeface="ＭＳ Ｐゴシック" panose="020B0600070205080204" pitchFamily="50" charset="-128"/>
                <a:ea typeface="AR隷書体M" charset="-128"/>
              </a:rPr>
              <a:t>テーマ１３</a:t>
            </a: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　フィッシング詐欺</a:t>
            </a:r>
            <a:endParaRPr lang="ja-JP" altLang="en-US" sz="4400" b="1" dirty="0">
              <a:solidFill>
                <a:srgbClr val="FFFFFF"/>
              </a:solidFill>
              <a:effectLst>
                <a:outerShdw blurRad="38100" dist="38100" dir="2700000" algn="tl">
                  <a:schemeClr val="tx1"/>
                </a:outerShdw>
              </a:effectLst>
              <a:latin typeface="ＭＳ Ｐゴシック" panose="020B0600070205080204" pitchFamily="50" charset="-128"/>
              <a:ea typeface="AR隷書体M" charset="-128"/>
            </a:endParaRPr>
          </a:p>
        </p:txBody>
      </p:sp>
      <p:sp>
        <p:nvSpPr>
          <p:cNvPr id="87850" name="フッター プレースホルダー 2"/>
          <p:cNvSpPr>
            <a:spLocks noChangeArrowheads="1"/>
          </p:cNvSpPr>
          <p:nvPr/>
        </p:nvSpPr>
        <p:spPr bwMode="auto">
          <a:xfrm>
            <a:off x="3235325" y="6453188"/>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4" name="正方形/長方形 3"/>
          <p:cNvSpPr/>
          <p:nvPr/>
        </p:nvSpPr>
        <p:spPr>
          <a:xfrm>
            <a:off x="-110108" y="1697854"/>
            <a:ext cx="9324528" cy="1754326"/>
          </a:xfrm>
          <a:prstGeom prst="rect">
            <a:avLst/>
          </a:prstGeom>
          <a:noFill/>
        </p:spPr>
        <p:txBody>
          <a:bodyPr>
            <a:spAutoFit/>
          </a:bodyPr>
          <a:lstStyle/>
          <a:p>
            <a:pPr algn="ctr" eaLnBrk="1" hangingPunct="1">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rPr>
              <a:t>とてもお得だけど</a:t>
            </a:r>
            <a:endParaRPr lang="en-US" altLang="ja-JP" sz="5400" b="1" dirty="0">
              <a:ln w="9525">
                <a:solidFill>
                  <a:schemeClr val="tx1"/>
                </a:solidFill>
                <a:prstDash val="solid"/>
              </a:ln>
              <a:solidFill>
                <a:srgbClr val="FFC000"/>
              </a:solidFill>
              <a:effectLst>
                <a:outerShdw blurRad="50800" dist="38100" dir="5400000" algn="ctr" rotWithShape="0">
                  <a:schemeClr val="tx1"/>
                </a:outerShdw>
              </a:effectLst>
            </a:endParaRPr>
          </a:p>
          <a:p>
            <a:pPr algn="ctr" eaLnBrk="1" hangingPunct="1">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rPr>
              <a:t>本当に大丈夫かな？</a:t>
            </a:r>
          </a:p>
        </p:txBody>
      </p:sp>
      <p:sp>
        <p:nvSpPr>
          <p:cNvPr id="7" name="正方形/長方形 6"/>
          <p:cNvSpPr/>
          <p:nvPr/>
        </p:nvSpPr>
        <p:spPr>
          <a:xfrm rot="360391">
            <a:off x="4171950" y="4019550"/>
            <a:ext cx="1096963" cy="18780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a:p>
        </p:txBody>
      </p:sp>
      <p:pic>
        <p:nvPicPr>
          <p:cNvPr id="8201" name="図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2905125" y="3690938"/>
            <a:ext cx="2532063" cy="237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正方形/長方形 1"/>
          <p:cNvSpPr/>
          <p:nvPr/>
        </p:nvSpPr>
        <p:spPr>
          <a:xfrm>
            <a:off x="4140025" y="4670524"/>
            <a:ext cx="1224136"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rgbClr val="FF0000"/>
                </a:solidFill>
              </a:rPr>
              <a:t>フィッシング</a:t>
            </a:r>
            <a:endParaRPr kumimoji="1" lang="en-US" altLang="ja-JP" sz="1600" b="1" dirty="0">
              <a:solidFill>
                <a:srgbClr val="FF0000"/>
              </a:solidFill>
            </a:endParaRPr>
          </a:p>
          <a:p>
            <a:pPr algn="ctr"/>
            <a:r>
              <a:rPr kumimoji="1" lang="ja-JP" altLang="en-US" sz="1600" b="1" dirty="0">
                <a:solidFill>
                  <a:srgbClr val="FF0000"/>
                </a:solidFill>
              </a:rPr>
              <a:t>詐欺</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3315" name="正方形/長方形 2"/>
          <p:cNvGrpSpPr>
            <a:grpSpLocks/>
          </p:cNvGrpSpPr>
          <p:nvPr/>
        </p:nvGrpSpPr>
        <p:grpSpPr bwMode="auto">
          <a:xfrm>
            <a:off x="-30163" y="-30163"/>
            <a:ext cx="9240838" cy="868363"/>
            <a:chOff x="-19" y="-19"/>
            <a:chExt cx="5821" cy="914"/>
          </a:xfrm>
        </p:grpSpPr>
        <p:pic>
          <p:nvPicPr>
            <p:cNvPr id="13317"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2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⑦トラブルに巻き込まれないために　その１</a:t>
              </a:r>
            </a:p>
          </p:txBody>
        </p:sp>
      </p:grpSp>
      <p:sp>
        <p:nvSpPr>
          <p:cNvPr id="16" name="テキスト ボックス 4"/>
          <p:cNvSpPr>
            <a:spLocks noChangeArrowheads="1"/>
          </p:cNvSpPr>
          <p:nvPr/>
        </p:nvSpPr>
        <p:spPr bwMode="auto">
          <a:xfrm>
            <a:off x="250825" y="981075"/>
            <a:ext cx="8893175" cy="580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60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１．アプリは、正規の配信サイトを利用しよう</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本物と見分けがつかない不正なサイトで、不正なアプリのインストールが求められるケースが増えています。不正なアプリをインストールすると、カード番号等の情報が抜き取られ、不正な購買や決済につながるため、アプリは正規の配信サイトでインストールしましょう。</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２．不安を煽るような内容のメッセージに注意しよう</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高額請求やウイルス感染など不安を煽るような内容の場合は、慌ててリンク先やＵＲＬをクリックせず、先生や保護者に相談しましょう。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animEffect transition="in" filter="fade">
                                      <p:cBhvr>
                                        <p:cTn id="13" dur="500"/>
                                        <p:tgtEl>
                                          <p:spTgt spid="16">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6">
                                            <p:txEl>
                                              <p:pRg st="3" end="3"/>
                                            </p:txEl>
                                          </p:spTgt>
                                        </p:tgtEl>
                                        <p:attrNameLst>
                                          <p:attrName>style.visibility</p:attrName>
                                        </p:attrNameLst>
                                      </p:cBhvr>
                                      <p:to>
                                        <p:strVal val="visible"/>
                                      </p:to>
                                    </p:set>
                                    <p:animEffect transition="in" filter="fade">
                                      <p:cBhvr>
                                        <p:cTn id="16" dur="500"/>
                                        <p:tgtEl>
                                          <p:spTgt spid="1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3315" name="正方形/長方形 2"/>
          <p:cNvGrpSpPr>
            <a:grpSpLocks/>
          </p:cNvGrpSpPr>
          <p:nvPr/>
        </p:nvGrpSpPr>
        <p:grpSpPr bwMode="auto">
          <a:xfrm>
            <a:off x="-30163" y="-30163"/>
            <a:ext cx="9240838" cy="868363"/>
            <a:chOff x="-19" y="-19"/>
            <a:chExt cx="5821" cy="914"/>
          </a:xfrm>
        </p:grpSpPr>
        <p:pic>
          <p:nvPicPr>
            <p:cNvPr id="13317"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2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⑧トラブルに巻き込まれないために　その２</a:t>
              </a:r>
            </a:p>
          </p:txBody>
        </p:sp>
      </p:grpSp>
      <p:sp>
        <p:nvSpPr>
          <p:cNvPr id="16" name="テキスト ボックス 4"/>
          <p:cNvSpPr>
            <a:spLocks noChangeArrowheads="1"/>
          </p:cNvSpPr>
          <p:nvPr/>
        </p:nvSpPr>
        <p:spPr bwMode="auto">
          <a:xfrm>
            <a:off x="250825" y="981075"/>
            <a:ext cx="8893175" cy="580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60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３．セキュリティソフトを導入しよう</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セキュリティソフトの多くは、フィッシング詐欺を目的としたメールを除外するフィルタリング機能を備えています。フィッシングサイトと疑われるサイトへアクセスしようとするとブロックする機能もあるようです。</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４．メールなどの送信元</a:t>
            </a:r>
            <a:r>
              <a:rPr lang="ja-JP" altLang="en-US" sz="280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を確認しよう</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ＳＭＳやメールが送られてきたら、メールの送信元を落ち着いて確認し、先生や保護者に相談しましょう。</a:t>
            </a:r>
          </a:p>
        </p:txBody>
      </p:sp>
    </p:spTree>
    <p:extLst>
      <p:ext uri="{BB962C8B-B14F-4D97-AF65-F5344CB8AC3E}">
        <p14:creationId xmlns:p14="http://schemas.microsoft.com/office/powerpoint/2010/main" val="1403066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animEffect transition="in" filter="fade">
                                      <p:cBhvr>
                                        <p:cTn id="15" dur="500"/>
                                        <p:tgtEl>
                                          <p:spTgt spid="16">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6">
                                            <p:txEl>
                                              <p:pRg st="3" end="3"/>
                                            </p:txEl>
                                          </p:spTgt>
                                        </p:tgtEl>
                                        <p:attrNameLst>
                                          <p:attrName>style.visibility</p:attrName>
                                        </p:attrNameLst>
                                      </p:cBhvr>
                                      <p:to>
                                        <p:strVal val="visible"/>
                                      </p:to>
                                    </p:set>
                                    <p:animEffect transition="in" filter="fade">
                                      <p:cBhvr>
                                        <p:cTn id="18" dur="500"/>
                                        <p:tgtEl>
                                          <p:spTgt spid="1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9219" name="正方形/長方形 2"/>
          <p:cNvGrpSpPr>
            <a:grpSpLocks/>
          </p:cNvGrpSpPr>
          <p:nvPr/>
        </p:nvGrpSpPr>
        <p:grpSpPr bwMode="auto">
          <a:xfrm>
            <a:off x="-30163" y="-30163"/>
            <a:ext cx="9240838" cy="868363"/>
            <a:chOff x="-19" y="-19"/>
            <a:chExt cx="5821" cy="914"/>
          </a:xfrm>
        </p:grpSpPr>
        <p:pic>
          <p:nvPicPr>
            <p:cNvPr id="9232"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①フィッシング詐欺</a:t>
              </a:r>
            </a:p>
          </p:txBody>
        </p:sp>
      </p:grpSp>
      <p:sp>
        <p:nvSpPr>
          <p:cNvPr id="17" name="正方形/長方形 16"/>
          <p:cNvSpPr/>
          <p:nvPr/>
        </p:nvSpPr>
        <p:spPr>
          <a:xfrm>
            <a:off x="1115616" y="783088"/>
            <a:ext cx="9144000" cy="523220"/>
          </a:xfrm>
          <a:prstGeom prst="rect">
            <a:avLst/>
          </a:prstGeom>
          <a:noFill/>
        </p:spPr>
        <p:txBody>
          <a:bodyPr wrap="square">
            <a:spAutoFit/>
          </a:bodyPr>
          <a:lstStyle/>
          <a:p>
            <a:pPr eaLnBrk="1" hangingPunct="1">
              <a:buSzPct val="100000"/>
              <a:defRPr/>
            </a:pPr>
            <a:r>
              <a:rPr lang="ja-JP" altLang="en-US" sz="2800" dirty="0">
                <a:ln w="0"/>
                <a:effectLst>
                  <a:outerShdw blurRad="38100" dist="19050" dir="2700000" algn="tl" rotWithShape="0">
                    <a:schemeClr val="dk1">
                      <a:alpha val="40000"/>
                    </a:schemeClr>
                  </a:outerShdw>
                </a:effectLst>
              </a:rPr>
              <a:t>ネットで買い物をしようと検索していると</a:t>
            </a:r>
            <a:r>
              <a:rPr lang="en-US" altLang="ja-JP" sz="2800" dirty="0">
                <a:ln w="0"/>
                <a:effectLst>
                  <a:outerShdw blurRad="38100" dist="19050" dir="2700000" algn="tl" rotWithShape="0">
                    <a:schemeClr val="dk1">
                      <a:alpha val="40000"/>
                    </a:schemeClr>
                  </a:outerShdw>
                </a:effectLst>
              </a:rPr>
              <a:t>…</a:t>
            </a:r>
            <a:endParaRPr lang="en-US" altLang="ja-JP" sz="2800" b="1" dirty="0">
              <a:ln w="9525">
                <a:solidFill>
                  <a:schemeClr val="tx1"/>
                </a:solidFill>
                <a:prstDash val="solid"/>
              </a:ln>
              <a:solidFill>
                <a:srgbClr val="FF0000"/>
              </a:solidFill>
              <a:effectLst>
                <a:outerShdw blurRad="50800" dist="38100" dir="5400000" algn="ctr" rotWithShape="0">
                  <a:schemeClr val="tx1"/>
                </a:outerShdw>
              </a:effectLst>
            </a:endParaRPr>
          </a:p>
        </p:txBody>
      </p:sp>
      <p:pic>
        <p:nvPicPr>
          <p:cNvPr id="46" name="図 4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12034" y="1418201"/>
            <a:ext cx="2507838" cy="4804097"/>
          </a:xfrm>
          <a:prstGeom prst="rect">
            <a:avLst/>
          </a:prstGeom>
        </p:spPr>
      </p:pic>
      <p:sp>
        <p:nvSpPr>
          <p:cNvPr id="47" name="正方形/長方形 46"/>
          <p:cNvSpPr/>
          <p:nvPr/>
        </p:nvSpPr>
        <p:spPr>
          <a:xfrm>
            <a:off x="1107583" y="2262913"/>
            <a:ext cx="2163651" cy="3326327"/>
          </a:xfrm>
          <a:prstGeom prst="rect">
            <a:avLst/>
          </a:prstGeom>
          <a:solidFill>
            <a:srgbClr val="D6F0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8" name="テキスト ボックス 47"/>
          <p:cNvSpPr txBox="1"/>
          <p:nvPr/>
        </p:nvSpPr>
        <p:spPr>
          <a:xfrm>
            <a:off x="1244189" y="2380607"/>
            <a:ext cx="1915225" cy="338554"/>
          </a:xfrm>
          <a:prstGeom prst="rect">
            <a:avLst/>
          </a:prstGeom>
          <a:noFill/>
        </p:spPr>
        <p:txBody>
          <a:bodyPr wrap="square" rtlCol="0">
            <a:spAutoFit/>
          </a:bodyPr>
          <a:lstStyle/>
          <a:p>
            <a:r>
              <a:rPr kumimoji="1" lang="ja-JP" altLang="en-US" sz="1600" b="1" dirty="0"/>
              <a:t>外国製限定自転車</a:t>
            </a:r>
            <a:endParaRPr kumimoji="1" lang="en-US" altLang="ja-JP" sz="1600" b="1" dirty="0"/>
          </a:p>
        </p:txBody>
      </p:sp>
      <p:sp>
        <p:nvSpPr>
          <p:cNvPr id="49" name="テキスト ボックス 48"/>
          <p:cNvSpPr txBox="1"/>
          <p:nvPr/>
        </p:nvSpPr>
        <p:spPr>
          <a:xfrm>
            <a:off x="1351537" y="3130288"/>
            <a:ext cx="1919697" cy="584775"/>
          </a:xfrm>
          <a:prstGeom prst="rect">
            <a:avLst/>
          </a:prstGeom>
          <a:noFill/>
        </p:spPr>
        <p:txBody>
          <a:bodyPr wrap="square" rtlCol="0">
            <a:spAutoFit/>
          </a:bodyPr>
          <a:lstStyle/>
          <a:p>
            <a:r>
              <a:rPr kumimoji="1" lang="ja-JP" altLang="en-US" sz="1600" b="1" dirty="0"/>
              <a:t>最大９０％オフ！</a:t>
            </a:r>
            <a:endParaRPr kumimoji="1" lang="en-US" altLang="ja-JP" sz="1600" b="1" dirty="0"/>
          </a:p>
          <a:p>
            <a:r>
              <a:rPr kumimoji="1" lang="ja-JP" altLang="en-US" sz="1600" b="1" dirty="0"/>
              <a:t>在庫一掃セール</a:t>
            </a:r>
            <a:endParaRPr kumimoji="1" lang="en-US" altLang="ja-JP" sz="1600" b="1" dirty="0"/>
          </a:p>
        </p:txBody>
      </p:sp>
      <p:sp>
        <p:nvSpPr>
          <p:cNvPr id="50" name="テキスト ボックス 49"/>
          <p:cNvSpPr txBox="1"/>
          <p:nvPr/>
        </p:nvSpPr>
        <p:spPr>
          <a:xfrm>
            <a:off x="1244189" y="2728406"/>
            <a:ext cx="1843527" cy="369332"/>
          </a:xfrm>
          <a:prstGeom prst="rect">
            <a:avLst/>
          </a:prstGeom>
          <a:solidFill>
            <a:srgbClr val="FF0000"/>
          </a:solidFill>
          <a:ln>
            <a:solidFill>
              <a:srgbClr val="FF0000"/>
            </a:solidFill>
          </a:ln>
        </p:spPr>
        <p:txBody>
          <a:bodyPr wrap="square" rtlCol="0">
            <a:spAutoFit/>
          </a:bodyPr>
          <a:lstStyle/>
          <a:p>
            <a:pPr algn="ctr"/>
            <a:r>
              <a:rPr kumimoji="1" lang="ja-JP" altLang="en-US" b="1" dirty="0">
                <a:solidFill>
                  <a:schemeClr val="bg1"/>
                </a:solidFill>
              </a:rPr>
              <a:t>１０万円→１万円</a:t>
            </a:r>
          </a:p>
        </p:txBody>
      </p:sp>
      <p:pic>
        <p:nvPicPr>
          <p:cNvPr id="42" name="Picture 12" descr="C:\Users\crestec\Desktop\平井作業フォルダ\CEC_2018年度用(捨てないで！)\ペープサート教材\ペープサート教材_イラスト集_HTML版\Links\255.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95945" y="3723037"/>
            <a:ext cx="1915225" cy="1348705"/>
          </a:xfrm>
          <a:prstGeom prst="rect">
            <a:avLst/>
          </a:prstGeom>
          <a:noFill/>
          <a:extLst>
            <a:ext uri="{909E8E84-426E-40DD-AFC4-6F175D3DCCD1}">
              <a14:hiddenFill xmlns:a14="http://schemas.microsoft.com/office/drawing/2010/main">
                <a:solidFill>
                  <a:srgbClr val="FFFFFF"/>
                </a:solidFill>
              </a14:hiddenFill>
            </a:ext>
          </a:extLst>
        </p:spPr>
      </p:pic>
      <p:grpSp>
        <p:nvGrpSpPr>
          <p:cNvPr id="8" name="グループ化 7"/>
          <p:cNvGrpSpPr/>
          <p:nvPr/>
        </p:nvGrpSpPr>
        <p:grpSpPr>
          <a:xfrm flipH="1">
            <a:off x="3854815" y="3130288"/>
            <a:ext cx="1652151" cy="2844978"/>
            <a:chOff x="5076056" y="2956315"/>
            <a:chExt cx="1652151" cy="2844978"/>
          </a:xfrm>
        </p:grpSpPr>
        <p:pic>
          <p:nvPicPr>
            <p:cNvPr id="52" name="Picture 42" descr="C:\Users\crestec\Desktop\平井作業フォルダ\CEC_2018年度用(捨てないで！)\ペープサート教材\ペープサート教材_イラスト集_Delivery\ペープサート教材_イラスト集\キャラ\中学生男子\004_中学男子_制服_スマホ持ち.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76056" y="4342191"/>
              <a:ext cx="1652151" cy="1459102"/>
            </a:xfrm>
            <a:prstGeom prst="rect">
              <a:avLst/>
            </a:prstGeom>
            <a:noFill/>
            <a:extLst>
              <a:ext uri="{909E8E84-426E-40DD-AFC4-6F175D3DCCD1}">
                <a14:hiddenFill xmlns:a14="http://schemas.microsoft.com/office/drawing/2010/main">
                  <a:solidFill>
                    <a:srgbClr val="FFFFFF"/>
                  </a:solidFill>
                </a14:hiddenFill>
              </a:ext>
            </a:extLst>
          </p:spPr>
        </p:pic>
        <p:pic>
          <p:nvPicPr>
            <p:cNvPr id="51" name="Picture 25" descr="C:\Users\crestec\Desktop\平井作業フォルダ\CEC_2018年度用(捨てないで！)\ペープサート教材\ペープサート教材_イラスト集_Delivery\ペープサート教材_イラスト集\キャラ\中学生男子\002_中学男子B_喜ぶ.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294945" y="2956315"/>
              <a:ext cx="1214372" cy="1533443"/>
            </a:xfrm>
            <a:prstGeom prst="rect">
              <a:avLst/>
            </a:prstGeom>
            <a:noFill/>
            <a:extLst>
              <a:ext uri="{909E8E84-426E-40DD-AFC4-6F175D3DCCD1}">
                <a14:hiddenFill xmlns:a14="http://schemas.microsoft.com/office/drawing/2010/main">
                  <a:solidFill>
                    <a:srgbClr val="FFFFFF"/>
                  </a:solidFill>
                </a14:hiddenFill>
              </a:ext>
            </a:extLst>
          </p:spPr>
        </p:pic>
      </p:grpSp>
      <p:sp>
        <p:nvSpPr>
          <p:cNvPr id="22" name="角丸四角形吹き出し 21"/>
          <p:cNvSpPr/>
          <p:nvPr/>
        </p:nvSpPr>
        <p:spPr>
          <a:xfrm>
            <a:off x="5288077" y="1929817"/>
            <a:ext cx="3680540" cy="1793220"/>
          </a:xfrm>
          <a:prstGeom prst="wedgeRoundRectCallout">
            <a:avLst>
              <a:gd name="adj1" fmla="val -59662"/>
              <a:gd name="adj2" fmla="val 88355"/>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b="1" dirty="0"/>
              <a:t>家にいることが多くなって、体を動かしていないな～。</a:t>
            </a:r>
            <a:endParaRPr kumimoji="1" lang="en-US" altLang="ja-JP" b="1" dirty="0"/>
          </a:p>
          <a:p>
            <a:r>
              <a:rPr kumimoji="1" lang="ja-JP" altLang="en-US" b="1" dirty="0"/>
              <a:t>なんか安い自転車ないかな～。</a:t>
            </a:r>
            <a:endParaRPr kumimoji="1" lang="en-US" altLang="ja-JP" b="1" dirty="0"/>
          </a:p>
          <a:p>
            <a:r>
              <a:rPr kumimoji="1" lang="ja-JP" altLang="en-US" b="1" dirty="0"/>
              <a:t>あった！これカッコイイ！</a:t>
            </a:r>
            <a:endParaRPr kumimoji="1" lang="en-US" altLang="ja-JP" b="1" dirty="0"/>
          </a:p>
          <a:p>
            <a:r>
              <a:rPr kumimoji="1" lang="ja-JP" altLang="en-US" b="1" dirty="0"/>
              <a:t>しかも、こんなに安くなってる！！</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marL="0" marR="0" lvl="0" indent="0" algn="ctr" defTabSz="912813" rtl="0" eaLnBrk="1" fontAlgn="base" latinLnBrk="0" hangingPunct="1">
              <a:lnSpc>
                <a:spcPct val="100000"/>
              </a:lnSpc>
              <a:spcBef>
                <a:spcPct val="0"/>
              </a:spcBef>
              <a:spcAft>
                <a:spcPct val="0"/>
              </a:spcAft>
              <a:buClrTx/>
              <a:buSzPct val="100000"/>
              <a:buFontTx/>
              <a:buNone/>
              <a:tabLst/>
              <a:defRPr/>
            </a:pPr>
            <a:r>
              <a:rPr kumimoji="1" lang="ja-JP" altLang="en-US" sz="1200" b="0" i="0" u="none" strike="noStrike" kern="1200" cap="none" spc="0" normalizeH="0" baseline="0" noProof="0">
                <a:ln>
                  <a:noFill/>
                </a:ln>
                <a:solidFill>
                  <a:prstClr val="white"/>
                </a:solidFill>
                <a:effectLst>
                  <a:outerShdw blurRad="38100" dist="38100" dir="2700000" algn="tl">
                    <a:srgbClr val="C0C0C0"/>
                  </a:outerShdw>
                </a:effectLst>
                <a:uLnTx/>
                <a:uFillTx/>
                <a:latin typeface="ＭＳ Ｐゴシック" panose="020B0600070205080204" pitchFamily="50" charset="-128"/>
                <a:ea typeface="ＭＳ Ｐゴシック" panose="020B0600070205080204" pitchFamily="50" charset="-128"/>
                <a:cs typeface="Arial" panose="020B0604020202020204" pitchFamily="34" charset="0"/>
              </a:rPr>
              <a:t>岐阜県教育委員会　学校安全課</a:t>
            </a:r>
          </a:p>
        </p:txBody>
      </p:sp>
      <p:grpSp>
        <p:nvGrpSpPr>
          <p:cNvPr id="9219" name="正方形/長方形 2"/>
          <p:cNvGrpSpPr>
            <a:grpSpLocks/>
          </p:cNvGrpSpPr>
          <p:nvPr/>
        </p:nvGrpSpPr>
        <p:grpSpPr bwMode="auto">
          <a:xfrm>
            <a:off x="-30163" y="-30163"/>
            <a:ext cx="9240838" cy="868363"/>
            <a:chOff x="-19" y="-19"/>
            <a:chExt cx="5821" cy="914"/>
          </a:xfrm>
        </p:grpSpPr>
        <p:pic>
          <p:nvPicPr>
            <p:cNvPr id="9232"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lvl="0"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②フィッシング詐欺</a:t>
              </a:r>
              <a:endParaRPr kumimoji="1" lang="ja-JP" altLang="en-US" sz="4400" b="1" i="0" u="none" strike="noStrike" kern="1200" cap="none" spc="0" normalizeH="0" baseline="0" noProof="0" dirty="0">
                <a:ln>
                  <a:noFill/>
                </a:ln>
                <a:solidFill>
                  <a:srgbClr val="FFFFFF"/>
                </a:solidFill>
                <a:effectLst>
                  <a:outerShdw blurRad="38100" dist="38100" dir="2700000" algn="tl">
                    <a:srgbClr val="C0C0C0"/>
                  </a:outerShdw>
                </a:effectLst>
                <a:uLnTx/>
                <a:uFillTx/>
                <a:latin typeface="ＭＳ Ｐゴシック" panose="020B0600070205080204" pitchFamily="50" charset="-128"/>
                <a:ea typeface="AR隷書体M" charset="-128"/>
                <a:cs typeface="Arial"/>
              </a:endParaRPr>
            </a:p>
          </p:txBody>
        </p:sp>
      </p:grpSp>
      <p:pic>
        <p:nvPicPr>
          <p:cNvPr id="14" name="図 1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12034" y="1418201"/>
            <a:ext cx="2507838" cy="4804097"/>
          </a:xfrm>
          <a:prstGeom prst="rect">
            <a:avLst/>
          </a:prstGeom>
        </p:spPr>
      </p:pic>
      <p:sp>
        <p:nvSpPr>
          <p:cNvPr id="15" name="正方形/長方形 14"/>
          <p:cNvSpPr/>
          <p:nvPr/>
        </p:nvSpPr>
        <p:spPr>
          <a:xfrm>
            <a:off x="1107583" y="2262913"/>
            <a:ext cx="2163651" cy="3326327"/>
          </a:xfrm>
          <a:prstGeom prst="rect">
            <a:avLst/>
          </a:prstGeom>
          <a:solidFill>
            <a:srgbClr val="D6F0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テキスト ボックス 17"/>
          <p:cNvSpPr txBox="1"/>
          <p:nvPr/>
        </p:nvSpPr>
        <p:spPr>
          <a:xfrm>
            <a:off x="1344228" y="2664795"/>
            <a:ext cx="1919697" cy="584775"/>
          </a:xfrm>
          <a:prstGeom prst="rect">
            <a:avLst/>
          </a:prstGeom>
          <a:noFill/>
        </p:spPr>
        <p:txBody>
          <a:bodyPr wrap="square" rtlCol="0">
            <a:spAutoFit/>
          </a:bodyPr>
          <a:lstStyle/>
          <a:p>
            <a:r>
              <a:rPr kumimoji="1" lang="ja-JP" altLang="en-US" sz="1600" b="1" dirty="0"/>
              <a:t>最大９０％オフ！</a:t>
            </a:r>
            <a:endParaRPr kumimoji="1" lang="en-US" altLang="ja-JP" sz="1600" b="1" dirty="0"/>
          </a:p>
          <a:p>
            <a:r>
              <a:rPr kumimoji="1" lang="ja-JP" altLang="en-US" sz="1600" b="1" dirty="0"/>
              <a:t>在庫一掃セール</a:t>
            </a:r>
            <a:endParaRPr kumimoji="1" lang="en-US" altLang="ja-JP" sz="1600" b="1" dirty="0"/>
          </a:p>
        </p:txBody>
      </p:sp>
      <p:sp>
        <p:nvSpPr>
          <p:cNvPr id="19" name="テキスト ボックス 18"/>
          <p:cNvSpPr txBox="1"/>
          <p:nvPr/>
        </p:nvSpPr>
        <p:spPr>
          <a:xfrm>
            <a:off x="1236880" y="2262913"/>
            <a:ext cx="1843527" cy="369332"/>
          </a:xfrm>
          <a:prstGeom prst="rect">
            <a:avLst/>
          </a:prstGeom>
          <a:solidFill>
            <a:srgbClr val="FF0000"/>
          </a:solidFill>
          <a:ln>
            <a:solidFill>
              <a:srgbClr val="FF0000"/>
            </a:solidFill>
          </a:ln>
        </p:spPr>
        <p:txBody>
          <a:bodyPr wrap="square" rtlCol="0">
            <a:spAutoFit/>
          </a:bodyPr>
          <a:lstStyle/>
          <a:p>
            <a:pPr algn="ctr"/>
            <a:r>
              <a:rPr kumimoji="1" lang="ja-JP" altLang="en-US" b="1" dirty="0">
                <a:solidFill>
                  <a:schemeClr val="bg1"/>
                </a:solidFill>
              </a:rPr>
              <a:t>１０万円→１万円</a:t>
            </a:r>
          </a:p>
        </p:txBody>
      </p:sp>
      <p:pic>
        <p:nvPicPr>
          <p:cNvPr id="20" name="Picture 12" descr="C:\Users\crestec\Desktop\平井作業フォルダ\CEC_2018年度用(捨てないで！)\ペープサート教材\ペープサート教材_イラスト集_HTML版\Links\255.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88636" y="3257544"/>
            <a:ext cx="1915225" cy="1348705"/>
          </a:xfrm>
          <a:prstGeom prst="rect">
            <a:avLst/>
          </a:prstGeom>
          <a:noFill/>
          <a:extLst>
            <a:ext uri="{909E8E84-426E-40DD-AFC4-6F175D3DCCD1}">
              <a14:hiddenFill xmlns:a14="http://schemas.microsoft.com/office/drawing/2010/main">
                <a:solidFill>
                  <a:srgbClr val="FFFFFF"/>
                </a:solidFill>
              </a14:hiddenFill>
            </a:ext>
          </a:extLst>
        </p:spPr>
      </p:pic>
      <p:sp>
        <p:nvSpPr>
          <p:cNvPr id="21" name="テキスト ボックス 20"/>
          <p:cNvSpPr txBox="1"/>
          <p:nvPr/>
        </p:nvSpPr>
        <p:spPr>
          <a:xfrm>
            <a:off x="1260334" y="4657517"/>
            <a:ext cx="1843527" cy="523220"/>
          </a:xfrm>
          <a:prstGeom prst="rect">
            <a:avLst/>
          </a:prstGeom>
          <a:solidFill>
            <a:srgbClr val="FFC000"/>
          </a:solidFill>
          <a:ln>
            <a:noFill/>
          </a:ln>
        </p:spPr>
        <p:txBody>
          <a:bodyPr wrap="square" rtlCol="0">
            <a:spAutoFit/>
          </a:bodyPr>
          <a:lstStyle/>
          <a:p>
            <a:pPr algn="ctr"/>
            <a:r>
              <a:rPr kumimoji="1" lang="ja-JP" altLang="en-US" sz="1400" b="1" dirty="0"/>
              <a:t>数に限りがございます</a:t>
            </a:r>
            <a:endParaRPr kumimoji="1" lang="en-US" altLang="ja-JP" sz="1400" b="1" dirty="0"/>
          </a:p>
          <a:p>
            <a:pPr algn="ctr"/>
            <a:r>
              <a:rPr kumimoji="1" lang="ja-JP" altLang="en-US" sz="1400" b="1" dirty="0"/>
              <a:t>お急ぎください</a:t>
            </a:r>
            <a:endParaRPr kumimoji="1" lang="en-US" altLang="ja-JP" sz="1400" b="1" dirty="0"/>
          </a:p>
        </p:txBody>
      </p:sp>
      <p:sp>
        <p:nvSpPr>
          <p:cNvPr id="22" name="テキスト ボックス 21"/>
          <p:cNvSpPr txBox="1"/>
          <p:nvPr/>
        </p:nvSpPr>
        <p:spPr>
          <a:xfrm>
            <a:off x="1260333" y="5240978"/>
            <a:ext cx="1843527" cy="276999"/>
          </a:xfrm>
          <a:prstGeom prst="rect">
            <a:avLst/>
          </a:prstGeom>
          <a:solidFill>
            <a:srgbClr val="FF0000"/>
          </a:solidFill>
          <a:ln>
            <a:solidFill>
              <a:srgbClr val="FF0000"/>
            </a:solidFill>
          </a:ln>
        </p:spPr>
        <p:txBody>
          <a:bodyPr wrap="square" rtlCol="0">
            <a:spAutoFit/>
          </a:bodyPr>
          <a:lstStyle/>
          <a:p>
            <a:pPr algn="ctr"/>
            <a:r>
              <a:rPr kumimoji="1" lang="ja-JP" altLang="en-US" sz="1200" b="1" dirty="0">
                <a:solidFill>
                  <a:schemeClr val="bg1"/>
                </a:solidFill>
              </a:rPr>
              <a:t>ご注文はここをクリック</a:t>
            </a:r>
            <a:endParaRPr kumimoji="1" lang="en-US" altLang="ja-JP" sz="1200" b="1" dirty="0">
              <a:solidFill>
                <a:schemeClr val="bg1"/>
              </a:solidFill>
            </a:endParaRPr>
          </a:p>
        </p:txBody>
      </p:sp>
      <p:pic>
        <p:nvPicPr>
          <p:cNvPr id="24" name="Picture 42" descr="C:\Users\crestec\Desktop\平井作業フォルダ\CEC_2018年度用(捨てないで！)\ペープサート教材\ペープサート教材_イラスト集_Delivery\ペープサート教材_イラスト集\キャラ\中学生男子\004_中学男子_制服_スマホ持ち.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3854815" y="4516164"/>
            <a:ext cx="1652151" cy="1459102"/>
          </a:xfrm>
          <a:prstGeom prst="rect">
            <a:avLst/>
          </a:prstGeom>
          <a:noFill/>
          <a:extLst>
            <a:ext uri="{909E8E84-426E-40DD-AFC4-6F175D3DCCD1}">
              <a14:hiddenFill xmlns:a14="http://schemas.microsoft.com/office/drawing/2010/main">
                <a:solidFill>
                  <a:srgbClr val="FFFFFF"/>
                </a:solidFill>
              </a14:hiddenFill>
            </a:ext>
          </a:extLst>
        </p:spPr>
      </p:pic>
      <p:sp>
        <p:nvSpPr>
          <p:cNvPr id="26" name="角丸四角形吹き出し 25"/>
          <p:cNvSpPr/>
          <p:nvPr/>
        </p:nvSpPr>
        <p:spPr>
          <a:xfrm>
            <a:off x="5478441" y="1929817"/>
            <a:ext cx="3490176" cy="1793220"/>
          </a:xfrm>
          <a:prstGeom prst="wedgeRoundRectCallout">
            <a:avLst>
              <a:gd name="adj1" fmla="val -59662"/>
              <a:gd name="adj2" fmla="val 88355"/>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b="1" dirty="0"/>
              <a:t>はやくしないと売り切れちゃう。</a:t>
            </a:r>
            <a:endParaRPr kumimoji="1" lang="en-US" altLang="ja-JP" b="1" dirty="0"/>
          </a:p>
          <a:p>
            <a:r>
              <a:rPr kumimoji="1" lang="ja-JP" altLang="en-US" b="1" dirty="0"/>
              <a:t>注文するにはここをクリックすればいいんだな。</a:t>
            </a:r>
          </a:p>
        </p:txBody>
      </p:sp>
      <p:pic>
        <p:nvPicPr>
          <p:cNvPr id="27" name="Picture 21" descr="C:\Users\crestec\Desktop\平井作業フォルダ\CEC_2018年度用(捨てないで！)\ペープサート教材\ペープサート教材_イラスト集_Delivery\ペープサート教材_イラスト集\キャラ\中学生男子\002_中学男子B_悩む.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4017572" y="3072026"/>
            <a:ext cx="1243398" cy="1581172"/>
          </a:xfrm>
          <a:prstGeom prst="rect">
            <a:avLst/>
          </a:prstGeom>
          <a:noFill/>
          <a:extLst>
            <a:ext uri="{909E8E84-426E-40DD-AFC4-6F175D3DCCD1}">
              <a14:hiddenFill xmlns:a14="http://schemas.microsoft.com/office/drawing/2010/main">
                <a:solidFill>
                  <a:srgbClr val="FFFFFF"/>
                </a:solidFill>
              </a14:hiddenFill>
            </a:ext>
          </a:extLst>
        </p:spPr>
      </p:pic>
      <p:sp>
        <p:nvSpPr>
          <p:cNvPr id="28" name="正方形/長方形 27"/>
          <p:cNvSpPr/>
          <p:nvPr/>
        </p:nvSpPr>
        <p:spPr>
          <a:xfrm>
            <a:off x="1115616" y="783088"/>
            <a:ext cx="9144000" cy="523220"/>
          </a:xfrm>
          <a:prstGeom prst="rect">
            <a:avLst/>
          </a:prstGeom>
          <a:noFill/>
        </p:spPr>
        <p:txBody>
          <a:bodyPr wrap="square">
            <a:spAutoFit/>
          </a:bodyPr>
          <a:lstStyle/>
          <a:p>
            <a:pPr eaLnBrk="1" hangingPunct="1">
              <a:buSzPct val="100000"/>
              <a:defRPr/>
            </a:pPr>
            <a:r>
              <a:rPr lang="ja-JP" altLang="en-US" sz="2800" dirty="0">
                <a:ln w="0"/>
                <a:effectLst>
                  <a:outerShdw blurRad="38100" dist="19050" dir="2700000" algn="tl" rotWithShape="0">
                    <a:schemeClr val="dk1">
                      <a:alpha val="40000"/>
                    </a:schemeClr>
                  </a:outerShdw>
                </a:effectLst>
              </a:rPr>
              <a:t>ネットで買い物をしようと検索していると</a:t>
            </a:r>
            <a:r>
              <a:rPr lang="en-US" altLang="ja-JP" sz="2800" dirty="0">
                <a:ln w="0"/>
                <a:effectLst>
                  <a:outerShdw blurRad="38100" dist="19050" dir="2700000" algn="tl" rotWithShape="0">
                    <a:schemeClr val="dk1">
                      <a:alpha val="40000"/>
                    </a:schemeClr>
                  </a:outerShdw>
                </a:effectLst>
              </a:rPr>
              <a:t>…</a:t>
            </a:r>
            <a:endParaRPr lang="en-US" altLang="ja-JP" sz="2800" b="1" dirty="0">
              <a:ln w="9525">
                <a:solidFill>
                  <a:schemeClr val="tx1"/>
                </a:solidFill>
                <a:prstDash val="solid"/>
              </a:ln>
              <a:solidFill>
                <a:srgbClr val="FF0000"/>
              </a:solidFill>
              <a:effectLst>
                <a:outerShdw blurRad="50800" dist="38100" dir="5400000" algn="ctr" rotWithShape="0">
                  <a:schemeClr val="tx1"/>
                </a:outerShdw>
              </a:effectLst>
            </a:endParaRPr>
          </a:p>
        </p:txBody>
      </p:sp>
    </p:spTree>
    <p:extLst>
      <p:ext uri="{BB962C8B-B14F-4D97-AF65-F5344CB8AC3E}">
        <p14:creationId xmlns:p14="http://schemas.microsoft.com/office/powerpoint/2010/main" val="1933342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0244" name="正方形/長方形 2"/>
          <p:cNvGrpSpPr>
            <a:grpSpLocks/>
          </p:cNvGrpSpPr>
          <p:nvPr/>
        </p:nvGrpSpPr>
        <p:grpSpPr bwMode="auto">
          <a:xfrm>
            <a:off x="-30163" y="-30163"/>
            <a:ext cx="9240838" cy="868363"/>
            <a:chOff x="-19" y="-19"/>
            <a:chExt cx="5821" cy="914"/>
          </a:xfrm>
        </p:grpSpPr>
        <p:pic>
          <p:nvPicPr>
            <p:cNvPr id="10257"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③フィッシング詐欺</a:t>
              </a:r>
            </a:p>
          </p:txBody>
        </p:sp>
      </p:grpSp>
      <p:sp>
        <p:nvSpPr>
          <p:cNvPr id="36" name="正方形/長方形 35"/>
          <p:cNvSpPr/>
          <p:nvPr/>
        </p:nvSpPr>
        <p:spPr>
          <a:xfrm>
            <a:off x="1364387" y="838200"/>
            <a:ext cx="6451738" cy="523220"/>
          </a:xfrm>
          <a:prstGeom prst="rect">
            <a:avLst/>
          </a:prstGeom>
          <a:noFill/>
        </p:spPr>
        <p:txBody>
          <a:bodyPr wrap="square">
            <a:spAutoFit/>
          </a:bodyPr>
          <a:lstStyle/>
          <a:p>
            <a:pPr marL="0" marR="0" lvl="0" indent="0" algn="l" defTabSz="457200" rtl="0" eaLnBrk="1" fontAlgn="base" latinLnBrk="0" hangingPunct="1">
              <a:lnSpc>
                <a:spcPct val="100000"/>
              </a:lnSpc>
              <a:spcBef>
                <a:spcPct val="0"/>
              </a:spcBef>
              <a:spcAft>
                <a:spcPct val="0"/>
              </a:spcAft>
              <a:buClrTx/>
              <a:buSzPct val="100000"/>
              <a:buFontTx/>
              <a:buNone/>
              <a:tabLst/>
              <a:defRPr/>
            </a:pPr>
            <a:r>
              <a:rPr lang="ja-JP" altLang="en-US" sz="2800" dirty="0">
                <a:ln w="0"/>
                <a:solidFill>
                  <a:prstClr val="black"/>
                </a:solidFill>
                <a:effectLst>
                  <a:outerShdw blurRad="38100" dist="19050" dir="2700000" algn="tl" rotWithShape="0">
                    <a:prstClr val="black">
                      <a:alpha val="40000"/>
                    </a:prstClr>
                  </a:outerShdw>
                </a:effectLst>
                <a:cs typeface="Arial"/>
              </a:rPr>
              <a:t>専用アプリのインストールを促す画面が</a:t>
            </a:r>
            <a:r>
              <a:rPr lang="en-US" altLang="ja-JP" sz="2800" dirty="0">
                <a:ln w="0"/>
                <a:solidFill>
                  <a:prstClr val="black"/>
                </a:solidFill>
                <a:effectLst>
                  <a:outerShdw blurRad="38100" dist="19050" dir="2700000" algn="tl" rotWithShape="0">
                    <a:prstClr val="black">
                      <a:alpha val="40000"/>
                    </a:prstClr>
                  </a:outerShdw>
                </a:effectLst>
                <a:cs typeface="Arial"/>
              </a:rPr>
              <a:t>…</a:t>
            </a:r>
            <a:endParaRPr kumimoji="0" lang="en-US" altLang="ja-JP" sz="2800" b="1" i="0" u="none" strike="noStrike" kern="1200" cap="none" spc="0" normalizeH="0" baseline="0" noProof="0" dirty="0">
              <a:ln w="9525">
                <a:solidFill>
                  <a:prstClr val="black"/>
                </a:solidFill>
                <a:prstDash val="solid"/>
              </a:ln>
              <a:solidFill>
                <a:srgbClr val="FF0000"/>
              </a:solidFill>
              <a:effectLst>
                <a:outerShdw blurRad="50800" dist="38100" dir="5400000" algn="ctr" rotWithShape="0">
                  <a:prstClr val="black"/>
                </a:outerShdw>
              </a:effectLst>
              <a:uLnTx/>
              <a:uFillTx/>
              <a:latin typeface="Arial" panose="020B0604020202020204" pitchFamily="34" charset="0"/>
              <a:ea typeface="ＭＳ Ｐゴシック" panose="020B0600070205080204" pitchFamily="50" charset="-128"/>
              <a:cs typeface="Arial"/>
            </a:endParaRPr>
          </a:p>
        </p:txBody>
      </p:sp>
      <p:pic>
        <p:nvPicPr>
          <p:cNvPr id="39" name="図 3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12034" y="1418201"/>
            <a:ext cx="2507838" cy="4804097"/>
          </a:xfrm>
          <a:prstGeom prst="rect">
            <a:avLst/>
          </a:prstGeom>
        </p:spPr>
      </p:pic>
      <p:sp>
        <p:nvSpPr>
          <p:cNvPr id="40" name="正方形/長方形 39"/>
          <p:cNvSpPr/>
          <p:nvPr/>
        </p:nvSpPr>
        <p:spPr>
          <a:xfrm>
            <a:off x="1107583" y="2262913"/>
            <a:ext cx="2163651" cy="3326327"/>
          </a:xfrm>
          <a:prstGeom prst="rect">
            <a:avLst/>
          </a:prstGeom>
          <a:solidFill>
            <a:srgbClr val="D6F0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1" name="テキスト ボックス 40"/>
          <p:cNvSpPr txBox="1"/>
          <p:nvPr/>
        </p:nvSpPr>
        <p:spPr>
          <a:xfrm>
            <a:off x="1218923" y="2308175"/>
            <a:ext cx="1919697" cy="584775"/>
          </a:xfrm>
          <a:prstGeom prst="rect">
            <a:avLst/>
          </a:prstGeom>
          <a:solidFill>
            <a:srgbClr val="FF0000"/>
          </a:solidFill>
        </p:spPr>
        <p:txBody>
          <a:bodyPr wrap="square" rtlCol="0">
            <a:spAutoFit/>
          </a:bodyPr>
          <a:lstStyle/>
          <a:p>
            <a:pPr algn="ctr"/>
            <a:r>
              <a:rPr kumimoji="1" lang="ja-JP" altLang="en-US" sz="1600" b="1" dirty="0"/>
              <a:t>在庫一掃セール</a:t>
            </a:r>
            <a:endParaRPr kumimoji="1" lang="en-US" altLang="ja-JP" sz="1600" b="1" dirty="0"/>
          </a:p>
          <a:p>
            <a:pPr algn="ctr"/>
            <a:r>
              <a:rPr kumimoji="1" lang="ja-JP" altLang="en-US" sz="1600" b="1" dirty="0"/>
              <a:t>専用アプリ</a:t>
            </a:r>
            <a:endParaRPr kumimoji="1" lang="en-US" altLang="ja-JP" sz="1600" b="1" dirty="0"/>
          </a:p>
        </p:txBody>
      </p:sp>
      <p:sp>
        <p:nvSpPr>
          <p:cNvPr id="45" name="テキスト ボックス 44"/>
          <p:cNvSpPr txBox="1"/>
          <p:nvPr/>
        </p:nvSpPr>
        <p:spPr>
          <a:xfrm>
            <a:off x="1221485" y="4694338"/>
            <a:ext cx="1843527" cy="276999"/>
          </a:xfrm>
          <a:prstGeom prst="rect">
            <a:avLst/>
          </a:prstGeom>
          <a:solidFill>
            <a:srgbClr val="002060"/>
          </a:solidFill>
          <a:ln>
            <a:noFill/>
          </a:ln>
        </p:spPr>
        <p:txBody>
          <a:bodyPr wrap="square" rtlCol="0">
            <a:spAutoFit/>
          </a:bodyPr>
          <a:lstStyle/>
          <a:p>
            <a:pPr algn="ctr"/>
            <a:r>
              <a:rPr kumimoji="1" lang="ja-JP" altLang="en-US" sz="1200" b="1" dirty="0">
                <a:solidFill>
                  <a:schemeClr val="bg1"/>
                </a:solidFill>
              </a:rPr>
              <a:t>ダウンロード</a:t>
            </a:r>
            <a:endParaRPr kumimoji="1" lang="en-US" altLang="ja-JP" sz="1200" b="1" dirty="0">
              <a:solidFill>
                <a:schemeClr val="bg1"/>
              </a:solidFill>
            </a:endParaRPr>
          </a:p>
        </p:txBody>
      </p:sp>
      <p:pic>
        <p:nvPicPr>
          <p:cNvPr id="46" name="Picture 6" descr="C:\Users\crestec\Desktop\平井作業フォルダ\CEC_2018年度用(捨てないで！)\ペープサート教材\ペープサート教材_イラスト集_HTML版\Links\246.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63688" y="3773951"/>
            <a:ext cx="690563" cy="688173"/>
          </a:xfrm>
          <a:prstGeom prst="rect">
            <a:avLst/>
          </a:prstGeom>
          <a:noFill/>
          <a:extLst>
            <a:ext uri="{909E8E84-426E-40DD-AFC4-6F175D3DCCD1}">
              <a14:hiddenFill xmlns:a14="http://schemas.microsoft.com/office/drawing/2010/main">
                <a:solidFill>
                  <a:srgbClr val="FFFFFF"/>
                </a:solidFill>
              </a14:hiddenFill>
            </a:ext>
          </a:extLst>
        </p:spPr>
      </p:pic>
      <p:sp>
        <p:nvSpPr>
          <p:cNvPr id="47" name="テキスト ボックス 46"/>
          <p:cNvSpPr txBox="1"/>
          <p:nvPr/>
        </p:nvSpPr>
        <p:spPr>
          <a:xfrm>
            <a:off x="1127813" y="3039353"/>
            <a:ext cx="2163651" cy="646331"/>
          </a:xfrm>
          <a:prstGeom prst="rect">
            <a:avLst/>
          </a:prstGeom>
          <a:noFill/>
        </p:spPr>
        <p:txBody>
          <a:bodyPr wrap="square" rtlCol="0">
            <a:spAutoFit/>
          </a:bodyPr>
          <a:lstStyle/>
          <a:p>
            <a:r>
              <a:rPr kumimoji="1" lang="ja-JP" altLang="en-US" sz="1200" b="1" dirty="0"/>
              <a:t>当社の在庫一掃セールでご購入されたい場合は、専用アプリのインストールが必要です。</a:t>
            </a:r>
            <a:endParaRPr kumimoji="1" lang="en-US" altLang="ja-JP" sz="1200" b="1" dirty="0"/>
          </a:p>
        </p:txBody>
      </p:sp>
      <p:pic>
        <p:nvPicPr>
          <p:cNvPr id="48" name="Picture 42" descr="C:\Users\crestec\Desktop\平井作業フォルダ\CEC_2018年度用(捨てないで！)\ペープサート教材\ペープサート教材_イラスト集_Delivery\ペープサート教材_イラスト集\キャラ\中学生男子\004_中学男子_制服_スマホ持ち.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3854815" y="4516164"/>
            <a:ext cx="1652151" cy="1459102"/>
          </a:xfrm>
          <a:prstGeom prst="rect">
            <a:avLst/>
          </a:prstGeom>
          <a:noFill/>
          <a:extLst>
            <a:ext uri="{909E8E84-426E-40DD-AFC4-6F175D3DCCD1}">
              <a14:hiddenFill xmlns:a14="http://schemas.microsoft.com/office/drawing/2010/main">
                <a:solidFill>
                  <a:srgbClr val="FFFFFF"/>
                </a:solidFill>
              </a14:hiddenFill>
            </a:ext>
          </a:extLst>
        </p:spPr>
      </p:pic>
      <p:sp>
        <p:nvSpPr>
          <p:cNvPr id="49" name="角丸四角形吹き出し 48"/>
          <p:cNvSpPr/>
          <p:nvPr/>
        </p:nvSpPr>
        <p:spPr>
          <a:xfrm>
            <a:off x="5260970" y="1929817"/>
            <a:ext cx="3707647" cy="1793220"/>
          </a:xfrm>
          <a:prstGeom prst="wedgeRoundRectCallout">
            <a:avLst>
              <a:gd name="adj1" fmla="val -59662"/>
              <a:gd name="adj2" fmla="val 88355"/>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b="1" dirty="0"/>
              <a:t>はやくしないと売り切れちゃう。</a:t>
            </a:r>
            <a:endParaRPr kumimoji="1" lang="en-US" altLang="ja-JP" b="1" dirty="0"/>
          </a:p>
          <a:p>
            <a:r>
              <a:rPr kumimoji="1" lang="ja-JP" altLang="en-US" b="1" dirty="0"/>
              <a:t>このアプリがないと買い物できないのか～。</a:t>
            </a:r>
            <a:endParaRPr kumimoji="1" lang="en-US" altLang="ja-JP" b="1" dirty="0"/>
          </a:p>
          <a:p>
            <a:r>
              <a:rPr kumimoji="1" lang="ja-JP" altLang="en-US" b="1" dirty="0"/>
              <a:t>面倒だけど、ダウンロードしよう！</a:t>
            </a:r>
          </a:p>
        </p:txBody>
      </p:sp>
      <p:pic>
        <p:nvPicPr>
          <p:cNvPr id="50" name="Picture 21" descr="C:\Users\crestec\Desktop\平井作業フォルダ\CEC_2018年度用(捨てないで！)\ペープサート教材\ペープサート教材_イラスト集_Delivery\ペープサート教材_イラスト集\キャラ\中学生男子\002_中学男子B_悩む.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4017572" y="3072026"/>
            <a:ext cx="1243398" cy="15811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0244" name="正方形/長方形 2"/>
          <p:cNvGrpSpPr>
            <a:grpSpLocks/>
          </p:cNvGrpSpPr>
          <p:nvPr/>
        </p:nvGrpSpPr>
        <p:grpSpPr bwMode="auto">
          <a:xfrm>
            <a:off x="-30163" y="-30163"/>
            <a:ext cx="9240838" cy="868363"/>
            <a:chOff x="-19" y="-19"/>
            <a:chExt cx="5821" cy="914"/>
          </a:xfrm>
        </p:grpSpPr>
        <p:pic>
          <p:nvPicPr>
            <p:cNvPr id="10257"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④フィッシング詐欺</a:t>
              </a:r>
            </a:p>
          </p:txBody>
        </p:sp>
      </p:grpSp>
      <p:sp>
        <p:nvSpPr>
          <p:cNvPr id="36" name="正方形/長方形 35"/>
          <p:cNvSpPr/>
          <p:nvPr/>
        </p:nvSpPr>
        <p:spPr>
          <a:xfrm>
            <a:off x="1364387" y="838200"/>
            <a:ext cx="6451738" cy="523220"/>
          </a:xfrm>
          <a:prstGeom prst="rect">
            <a:avLst/>
          </a:prstGeom>
          <a:noFill/>
        </p:spPr>
        <p:txBody>
          <a:bodyPr wrap="square">
            <a:spAutoFit/>
          </a:bodyPr>
          <a:lstStyle/>
          <a:p>
            <a:pPr marL="0" marR="0" lvl="0" indent="0" algn="l" defTabSz="457200" rtl="0" eaLnBrk="1" fontAlgn="base" latinLnBrk="0" hangingPunct="1">
              <a:lnSpc>
                <a:spcPct val="100000"/>
              </a:lnSpc>
              <a:spcBef>
                <a:spcPct val="0"/>
              </a:spcBef>
              <a:spcAft>
                <a:spcPct val="0"/>
              </a:spcAft>
              <a:buClrTx/>
              <a:buSzPct val="100000"/>
              <a:buFontTx/>
              <a:buNone/>
              <a:tabLst/>
              <a:defRPr/>
            </a:pPr>
            <a:r>
              <a:rPr lang="ja-JP" altLang="en-US" sz="2800" dirty="0">
                <a:ln w="0"/>
                <a:solidFill>
                  <a:prstClr val="black"/>
                </a:solidFill>
                <a:effectLst>
                  <a:outerShdw blurRad="38100" dist="19050" dir="2700000" algn="tl" rotWithShape="0">
                    <a:prstClr val="black">
                      <a:alpha val="40000"/>
                    </a:prstClr>
                  </a:outerShdw>
                </a:effectLst>
                <a:cs typeface="Arial"/>
              </a:rPr>
              <a:t>アプリをダウンロードしようとしたところ</a:t>
            </a:r>
            <a:r>
              <a:rPr lang="en-US" altLang="ja-JP" sz="2800" dirty="0">
                <a:ln w="0"/>
                <a:solidFill>
                  <a:prstClr val="black"/>
                </a:solidFill>
                <a:effectLst>
                  <a:outerShdw blurRad="38100" dist="19050" dir="2700000" algn="tl" rotWithShape="0">
                    <a:prstClr val="black">
                      <a:alpha val="40000"/>
                    </a:prstClr>
                  </a:outerShdw>
                </a:effectLst>
                <a:cs typeface="Arial"/>
              </a:rPr>
              <a:t>…</a:t>
            </a:r>
            <a:endParaRPr kumimoji="0" lang="en-US" altLang="ja-JP" sz="2800" b="1" i="0" u="none" strike="noStrike" kern="1200" cap="none" spc="0" normalizeH="0" baseline="0" noProof="0" dirty="0">
              <a:ln w="9525">
                <a:solidFill>
                  <a:prstClr val="black"/>
                </a:solidFill>
                <a:prstDash val="solid"/>
              </a:ln>
              <a:solidFill>
                <a:srgbClr val="FF0000"/>
              </a:solidFill>
              <a:effectLst>
                <a:outerShdw blurRad="50800" dist="38100" dir="5400000" algn="ctr" rotWithShape="0">
                  <a:prstClr val="black"/>
                </a:outerShdw>
              </a:effectLst>
              <a:uLnTx/>
              <a:uFillTx/>
              <a:latin typeface="Arial" panose="020B0604020202020204" pitchFamily="34" charset="0"/>
              <a:ea typeface="ＭＳ Ｐゴシック" panose="020B0600070205080204" pitchFamily="50" charset="-128"/>
              <a:cs typeface="Arial"/>
            </a:endParaRPr>
          </a:p>
        </p:txBody>
      </p:sp>
      <p:pic>
        <p:nvPicPr>
          <p:cNvPr id="48" name="Picture 42" descr="C:\Users\crestec\Desktop\平井作業フォルダ\CEC_2018年度用(捨てないで！)\ペープサート教材\ペープサート教材_イラスト集_Delivery\ペープサート教材_イラスト集\キャラ\中学生男子\004_中学男子_制服_スマホ持ち.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5541455" y="4765112"/>
            <a:ext cx="1359745" cy="1200863"/>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39" descr="C:\Users\crestec\Desktop\平井作業フォルダ\CEC_2018年度用(捨てないで！)\ペープサート教材\ペープサート教材_イラスト集_Delivery\ペープサート教材_イラスト集\キャラ\中学生女子\008_中学_小学高学年_女子_私服A_通常.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03958" y="4708226"/>
            <a:ext cx="1322959" cy="1239323"/>
          </a:xfrm>
          <a:prstGeom prst="rect">
            <a:avLst/>
          </a:prstGeom>
          <a:noFill/>
          <a:extLst>
            <a:ext uri="{909E8E84-426E-40DD-AFC4-6F175D3DCCD1}">
              <a14:hiddenFill xmlns:a14="http://schemas.microsoft.com/office/drawing/2010/main">
                <a:solidFill>
                  <a:srgbClr val="FFFFFF"/>
                </a:solidFill>
              </a14:hiddenFill>
            </a:ext>
          </a:extLst>
        </p:spPr>
      </p:pic>
      <p:pic>
        <p:nvPicPr>
          <p:cNvPr id="3" name="図 2"/>
          <p:cNvPicPr>
            <a:picLocks noChangeAspect="1"/>
          </p:cNvPicPr>
          <p:nvPr/>
        </p:nvPicPr>
        <p:blipFill>
          <a:blip r:embed="rId5"/>
          <a:stretch>
            <a:fillRect/>
          </a:stretch>
        </p:blipFill>
        <p:spPr>
          <a:xfrm>
            <a:off x="3526125" y="1871843"/>
            <a:ext cx="1895916" cy="3626168"/>
          </a:xfrm>
          <a:prstGeom prst="rect">
            <a:avLst/>
          </a:prstGeom>
        </p:spPr>
      </p:pic>
      <p:pic>
        <p:nvPicPr>
          <p:cNvPr id="20" name="Picture 18" descr="C:\Users\crestec\Desktop\平井作業フォルダ\CEC_2018年度用(捨てないで！)\ペープサート教材\ペープサート教材_イラスト集_Delivery\ペープサート教材_イラスト集\キャラ\中学生男子\002_中学男子B_焦る.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5639542" y="3804000"/>
            <a:ext cx="940967" cy="1093831"/>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8" descr="C:\Users\crestec\Desktop\平井作業フォルダ\CEC_2018年度用(捨てないで！)\ペープサート教材\ペープサート教材_イラスト集_HTML版\Links\103.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149161" y="3804000"/>
            <a:ext cx="1228798" cy="1018522"/>
          </a:xfrm>
          <a:prstGeom prst="rect">
            <a:avLst/>
          </a:prstGeom>
          <a:noFill/>
          <a:extLst>
            <a:ext uri="{909E8E84-426E-40DD-AFC4-6F175D3DCCD1}">
              <a14:hiddenFill xmlns:a14="http://schemas.microsoft.com/office/drawing/2010/main">
                <a:solidFill>
                  <a:srgbClr val="FFFFFF"/>
                </a:solidFill>
              </a14:hiddenFill>
            </a:ext>
          </a:extLst>
        </p:spPr>
      </p:pic>
      <p:sp>
        <p:nvSpPr>
          <p:cNvPr id="21" name="爆発 1 20"/>
          <p:cNvSpPr/>
          <p:nvPr/>
        </p:nvSpPr>
        <p:spPr>
          <a:xfrm>
            <a:off x="0" y="1742426"/>
            <a:ext cx="3340215" cy="2423963"/>
          </a:xfrm>
          <a:prstGeom prst="irregularSeal1">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424602" y="2489765"/>
            <a:ext cx="2491009" cy="923330"/>
          </a:xfrm>
          <a:prstGeom prst="rect">
            <a:avLst/>
          </a:prstGeom>
          <a:noFill/>
        </p:spPr>
        <p:txBody>
          <a:bodyPr wrap="square" rtlCol="0">
            <a:spAutoFit/>
          </a:bodyPr>
          <a:lstStyle/>
          <a:p>
            <a:r>
              <a:rPr kumimoji="1" lang="ja-JP" altLang="en-US" b="1" dirty="0"/>
              <a:t>危ない！そのアプリ！</a:t>
            </a:r>
            <a:endParaRPr kumimoji="1" lang="en-US" altLang="ja-JP" b="1" dirty="0"/>
          </a:p>
          <a:p>
            <a:pPr algn="ctr"/>
            <a:r>
              <a:rPr kumimoji="1" lang="ja-JP" altLang="en-US" b="1" dirty="0"/>
              <a:t>フィッシング詐欺の</a:t>
            </a:r>
            <a:endParaRPr kumimoji="1" lang="en-US" altLang="ja-JP" b="1" dirty="0"/>
          </a:p>
          <a:p>
            <a:pPr algn="ctr"/>
            <a:r>
              <a:rPr kumimoji="1" lang="ja-JP" altLang="en-US" b="1" dirty="0"/>
              <a:t>入口かもしれないよ！</a:t>
            </a:r>
            <a:endParaRPr kumimoji="1" lang="en-US" altLang="ja-JP" b="1" dirty="0"/>
          </a:p>
        </p:txBody>
      </p:sp>
      <p:sp>
        <p:nvSpPr>
          <p:cNvPr id="23" name="円形吹き出し 22"/>
          <p:cNvSpPr/>
          <p:nvPr/>
        </p:nvSpPr>
        <p:spPr>
          <a:xfrm>
            <a:off x="6045795" y="2132856"/>
            <a:ext cx="3091309" cy="1460081"/>
          </a:xfrm>
          <a:prstGeom prst="wedgeEllipseCallout">
            <a:avLst>
              <a:gd name="adj1" fmla="val -28810"/>
              <a:gd name="adj2" fmla="val 87303"/>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え～！</a:t>
            </a:r>
            <a:endParaRPr kumimoji="1" lang="en-US" altLang="ja-JP" dirty="0"/>
          </a:p>
          <a:p>
            <a:pPr algn="ctr"/>
            <a:r>
              <a:rPr kumimoji="1" lang="ja-JP" altLang="en-US" dirty="0"/>
              <a:t>そうだったの～。</a:t>
            </a:r>
            <a:endParaRPr kumimoji="1" lang="en-US" altLang="ja-JP" dirty="0"/>
          </a:p>
          <a:p>
            <a:pPr algn="ctr"/>
            <a:r>
              <a:rPr kumimoji="1" lang="ja-JP" altLang="en-US" dirty="0"/>
              <a:t>クリックする前だったから助かったよ～</a:t>
            </a:r>
          </a:p>
        </p:txBody>
      </p:sp>
    </p:spTree>
    <p:extLst>
      <p:ext uri="{BB962C8B-B14F-4D97-AF65-F5344CB8AC3E}">
        <p14:creationId xmlns:p14="http://schemas.microsoft.com/office/powerpoint/2010/main" val="1465699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⑤考えてみよう！</a:t>
              </a:r>
            </a:p>
          </p:txBody>
        </p:sp>
      </p:grpSp>
      <p:sp>
        <p:nvSpPr>
          <p:cNvPr id="16" name="正方形/長方形 15"/>
          <p:cNvSpPr/>
          <p:nvPr/>
        </p:nvSpPr>
        <p:spPr>
          <a:xfrm>
            <a:off x="205764" y="1916832"/>
            <a:ext cx="8928992" cy="3785652"/>
          </a:xfrm>
          <a:prstGeom prst="rect">
            <a:avLst/>
          </a:prstGeom>
          <a:noFill/>
        </p:spPr>
        <p:txBody>
          <a:bodyPr>
            <a:spAutoFit/>
          </a:bodyPr>
          <a:lstStyle/>
          <a:p>
            <a:pPr eaLnBrk="1" hangingPunct="1">
              <a:buSzPct val="100000"/>
              <a:defRPr/>
            </a:pPr>
            <a:r>
              <a:rPr lang="ja-JP" altLang="en-US" sz="4800" b="1" dirty="0">
                <a:ln w="9525">
                  <a:solidFill>
                    <a:schemeClr val="tx1"/>
                  </a:solidFill>
                  <a:prstDash val="solid"/>
                </a:ln>
                <a:solidFill>
                  <a:srgbClr val="FF0000"/>
                </a:solidFill>
                <a:effectLst>
                  <a:outerShdw blurRad="50800" dist="38100" dir="5400000" algn="ctr" rotWithShape="0">
                    <a:schemeClr val="tx1"/>
                  </a:outerShdw>
                </a:effectLst>
              </a:rPr>
              <a:t>フィッシング詐欺について、どのような手法があると思いますか？</a:t>
            </a:r>
            <a:endParaRPr lang="en-US" altLang="ja-JP" sz="4800" b="1" dirty="0">
              <a:ln w="9525">
                <a:solidFill>
                  <a:schemeClr val="tx1"/>
                </a:solidFill>
                <a:prstDash val="solid"/>
              </a:ln>
              <a:solidFill>
                <a:srgbClr val="FF0000"/>
              </a:solidFill>
              <a:effectLst>
                <a:outerShdw blurRad="50800" dist="38100" dir="5400000" algn="ctr" rotWithShape="0">
                  <a:schemeClr val="tx1"/>
                </a:outerShdw>
              </a:effectLst>
            </a:endParaRPr>
          </a:p>
          <a:p>
            <a:pPr eaLnBrk="1" hangingPunct="1">
              <a:buSzPct val="100000"/>
              <a:defRPr/>
            </a:pPr>
            <a:r>
              <a:rPr lang="ja-JP" altLang="en-US" sz="4800" b="1" dirty="0">
                <a:ln w="9525">
                  <a:solidFill>
                    <a:schemeClr val="tx1"/>
                  </a:solidFill>
                  <a:prstDash val="solid"/>
                </a:ln>
                <a:solidFill>
                  <a:srgbClr val="FFC000"/>
                </a:solidFill>
                <a:effectLst>
                  <a:outerShdw blurRad="50800" dist="38100" dir="5400000" algn="ctr" rotWithShape="0">
                    <a:schemeClr val="tx1"/>
                  </a:outerShdw>
                </a:effectLst>
              </a:rPr>
              <a:t>　</a:t>
            </a:r>
            <a:endParaRPr lang="en-US" altLang="ja-JP" sz="4800" b="1" dirty="0">
              <a:ln w="9525">
                <a:solidFill>
                  <a:schemeClr val="tx1"/>
                </a:solidFill>
                <a:prstDash val="solid"/>
              </a:ln>
              <a:solidFill>
                <a:srgbClr val="FFC000"/>
              </a:solidFill>
              <a:effectLst>
                <a:outerShdw blurRad="50800" dist="38100" dir="5400000" algn="ctr" rotWithShape="0">
                  <a:schemeClr val="tx1"/>
                </a:outerShdw>
              </a:effectLst>
            </a:endParaRPr>
          </a:p>
          <a:p>
            <a:pPr eaLnBrk="1" hangingPunct="1">
              <a:buSzPct val="100000"/>
              <a:defRPr/>
            </a:pPr>
            <a:r>
              <a:rPr lang="ja-JP" altLang="en-US" sz="4800" dirty="0">
                <a:ln w="0"/>
                <a:effectLst>
                  <a:outerShdw blurRad="38100" dist="19050" dir="2700000" algn="tl" rotWithShape="0">
                    <a:schemeClr val="dk1">
                      <a:alpha val="40000"/>
                    </a:schemeClr>
                  </a:outerShdw>
                </a:effectLst>
              </a:rPr>
              <a:t>どんな手法があるのか考えてみましょう。</a:t>
            </a:r>
            <a:endParaRPr lang="en-US" altLang="ja-JP" sz="4800" dirty="0">
              <a:ln w="0"/>
              <a:effectLst>
                <a:outerShdw blurRad="38100" dist="19050" dir="2700000" algn="tl" rotWithShape="0">
                  <a:schemeClr val="dk1">
                    <a:alpha val="40000"/>
                  </a:schemeClr>
                </a:outerShdw>
              </a:effectLst>
            </a:endParaRPr>
          </a:p>
        </p:txBody>
      </p:sp>
      <p:sp>
        <p:nvSpPr>
          <p:cNvPr id="11269" name="テキスト ボックス 7"/>
          <p:cNvSpPr txBox="1">
            <a:spLocks noChangeArrowheads="1"/>
          </p:cNvSpPr>
          <p:nvPr/>
        </p:nvSpPr>
        <p:spPr bwMode="auto">
          <a:xfrm>
            <a:off x="80962" y="878374"/>
            <a:ext cx="1322686" cy="707886"/>
          </a:xfrm>
          <a:prstGeom prst="rect">
            <a:avLst/>
          </a:prstGeom>
          <a:solidFill>
            <a:srgbClr val="FFFF00"/>
          </a:solidFill>
          <a:ln w="38100">
            <a:solidFill>
              <a:schemeClr val="tx1"/>
            </a:solidFill>
            <a:miter lim="800000"/>
            <a:headEnd/>
            <a:tailEnd/>
          </a:ln>
        </p:spPr>
        <p:txBody>
          <a:bodyPr wrap="squar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dirty="0">
                <a:solidFill>
                  <a:srgbClr val="002060"/>
                </a:solidFill>
                <a:latin typeface="HGP創英角ﾎﾟｯﾌﾟ体" panose="040B0A00000000000000" pitchFamily="50" charset="-128"/>
                <a:ea typeface="HGP創英角ﾎﾟｯﾌﾟ体" panose="040B0A00000000000000" pitchFamily="50" charset="-128"/>
              </a:rPr>
              <a:t>Ｑ．１</a:t>
            </a:r>
            <a:endParaRPr kumimoji="1" lang="en-US" altLang="ja-JP" sz="4000" dirty="0">
              <a:solidFill>
                <a:srgbClr val="002060"/>
              </a:solidFill>
              <a:latin typeface="HGP創英角ﾎﾟｯﾌﾟ体" panose="040B0A00000000000000" pitchFamily="50" charset="-128"/>
              <a:ea typeface="HGP創英角ﾎﾟｯﾌﾟ体" panose="040B0A00000000000000" pitchFamily="50"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⑤フィッシング詐欺の手法例</a:t>
              </a:r>
            </a:p>
          </p:txBody>
        </p:sp>
      </p:grpSp>
      <p:sp>
        <p:nvSpPr>
          <p:cNvPr id="16" name="テキスト ボックス 4"/>
          <p:cNvSpPr>
            <a:spLocks noChangeArrowheads="1"/>
          </p:cNvSpPr>
          <p:nvPr/>
        </p:nvSpPr>
        <p:spPr bwMode="auto">
          <a:xfrm>
            <a:off x="107504" y="710406"/>
            <a:ext cx="8928992" cy="580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１．Ｅメール</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銀行やクレジット会社を装ったＥメールを送り、本物と同じようなサイトに誘導し、クレジットカード番号やセキュリティコードを入力させる。</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２．ＳＭＳ</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宅配業者から不在通知のＳＭＳが届き、記載されているＵＲＬをクリックさせ、不正なサイトへ誘導し、個人情報等を抜き取る。</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fade">
                                      <p:cBhvr>
                                        <p:cTn id="12" dur="500"/>
                                        <p:tgtEl>
                                          <p:spTgt spid="1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animEffect transition="in" filter="fade">
                                      <p:cBhvr>
                                        <p:cTn id="17" dur="500"/>
                                        <p:tgtEl>
                                          <p:spTgt spid="1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
                                            <p:txEl>
                                              <p:pRg st="4" end="4"/>
                                            </p:txEl>
                                          </p:spTgt>
                                        </p:tgtEl>
                                        <p:attrNameLst>
                                          <p:attrName>style.visibility</p:attrName>
                                        </p:attrNameLst>
                                      </p:cBhvr>
                                      <p:to>
                                        <p:strVal val="visible"/>
                                      </p:to>
                                    </p:set>
                                    <p:animEffect transition="in" filter="fade">
                                      <p:cBhvr>
                                        <p:cTn id="22" dur="500"/>
                                        <p:tgtEl>
                                          <p:spTgt spid="1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⑤フィッシング詐欺の手法例</a:t>
              </a:r>
            </a:p>
          </p:txBody>
        </p:sp>
      </p:grpSp>
      <p:sp>
        <p:nvSpPr>
          <p:cNvPr id="16" name="テキスト ボックス 4"/>
          <p:cNvSpPr>
            <a:spLocks noChangeArrowheads="1"/>
          </p:cNvSpPr>
          <p:nvPr/>
        </p:nvSpPr>
        <p:spPr bwMode="auto">
          <a:xfrm>
            <a:off x="125760" y="1268760"/>
            <a:ext cx="8928992" cy="580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３．不正アプリ</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ウェブサイトに格安な商品の広告を掲載することで興味をもたせ、支払い時に</a:t>
            </a: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不正なアプリのインストールを誘導し</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、クレジットカードなどの情報を入力させる。</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代金の支払いをしても、商品が届かないという事例が多いようです。</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110768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fade">
                                      <p:cBhvr>
                                        <p:cTn id="12" dur="500"/>
                                        <p:tgtEl>
                                          <p:spTgt spid="1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animEffect transition="in" filter="fade">
                                      <p:cBhvr>
                                        <p:cTn id="17" dur="500"/>
                                        <p:tgtEl>
                                          <p:spTgt spid="1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⑥考えてみよう！</a:t>
              </a:r>
            </a:p>
          </p:txBody>
        </p:sp>
      </p:grpSp>
      <p:sp>
        <p:nvSpPr>
          <p:cNvPr id="16" name="正方形/長方形 15"/>
          <p:cNvSpPr/>
          <p:nvPr/>
        </p:nvSpPr>
        <p:spPr>
          <a:xfrm>
            <a:off x="215008" y="1671604"/>
            <a:ext cx="8928992" cy="3785652"/>
          </a:xfrm>
          <a:prstGeom prst="rect">
            <a:avLst/>
          </a:prstGeom>
          <a:noFill/>
        </p:spPr>
        <p:txBody>
          <a:bodyPr>
            <a:spAutoFit/>
          </a:bodyPr>
          <a:lstStyle/>
          <a:p>
            <a:pPr eaLnBrk="1" hangingPunct="1">
              <a:buSzPct val="100000"/>
              <a:defRPr/>
            </a:pPr>
            <a:r>
              <a:rPr lang="ja-JP" altLang="en-US" sz="4800" b="1" dirty="0">
                <a:ln w="9525">
                  <a:solidFill>
                    <a:schemeClr val="tx1"/>
                  </a:solidFill>
                  <a:prstDash val="solid"/>
                </a:ln>
                <a:solidFill>
                  <a:srgbClr val="FF0000"/>
                </a:solidFill>
                <a:effectLst>
                  <a:outerShdw blurRad="50800" dist="38100" dir="5400000" algn="ctr" rotWithShape="0">
                    <a:schemeClr val="tx1"/>
                  </a:outerShdw>
                </a:effectLst>
              </a:rPr>
              <a:t>フィッシング詐欺のトラブルに巻き込まれないようにするためには、どうすることが必要だと思いますか？</a:t>
            </a:r>
            <a:endParaRPr lang="en-US" altLang="ja-JP" sz="4800" b="1" dirty="0">
              <a:ln w="9525">
                <a:solidFill>
                  <a:schemeClr val="tx1"/>
                </a:solidFill>
                <a:prstDash val="solid"/>
              </a:ln>
              <a:solidFill>
                <a:srgbClr val="FF0000"/>
              </a:solidFill>
              <a:effectLst>
                <a:outerShdw blurRad="50800" dist="38100" dir="5400000" algn="ctr" rotWithShape="0">
                  <a:schemeClr val="tx1"/>
                </a:outerShdw>
              </a:effectLst>
            </a:endParaRPr>
          </a:p>
          <a:p>
            <a:pPr eaLnBrk="1" hangingPunct="1">
              <a:buSzPct val="100000"/>
              <a:defRPr/>
            </a:pPr>
            <a:r>
              <a:rPr lang="ja-JP" altLang="en-US" sz="4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4800" dirty="0">
                <a:ln w="0"/>
                <a:effectLst>
                  <a:outerShdw blurRad="38100" dist="19050" dir="2700000" algn="tl" rotWithShape="0">
                    <a:schemeClr val="dk1">
                      <a:alpha val="40000"/>
                    </a:schemeClr>
                  </a:outerShdw>
                </a:effectLst>
              </a:rPr>
              <a:t>対策方法を考えてみよう。</a:t>
            </a:r>
            <a:endParaRPr lang="en-US" altLang="ja-JP" sz="4800" dirty="0">
              <a:ln w="0"/>
              <a:effectLst>
                <a:outerShdw blurRad="38100" dist="19050" dir="2700000" algn="tl" rotWithShape="0">
                  <a:schemeClr val="dk1">
                    <a:alpha val="40000"/>
                  </a:schemeClr>
                </a:outerShdw>
              </a:effectLst>
            </a:endParaRPr>
          </a:p>
        </p:txBody>
      </p:sp>
      <p:sp>
        <p:nvSpPr>
          <p:cNvPr id="11269" name="テキスト ボックス 7"/>
          <p:cNvSpPr txBox="1">
            <a:spLocks noChangeArrowheads="1"/>
          </p:cNvSpPr>
          <p:nvPr/>
        </p:nvSpPr>
        <p:spPr bwMode="auto">
          <a:xfrm>
            <a:off x="80962" y="878374"/>
            <a:ext cx="1322686" cy="707886"/>
          </a:xfrm>
          <a:prstGeom prst="rect">
            <a:avLst/>
          </a:prstGeom>
          <a:solidFill>
            <a:srgbClr val="FFFF00"/>
          </a:solidFill>
          <a:ln w="38100">
            <a:solidFill>
              <a:schemeClr val="tx1"/>
            </a:solidFill>
            <a:miter lim="800000"/>
            <a:headEnd/>
            <a:tailEnd/>
          </a:ln>
        </p:spPr>
        <p:txBody>
          <a:bodyPr wrap="squar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dirty="0">
                <a:solidFill>
                  <a:srgbClr val="002060"/>
                </a:solidFill>
                <a:latin typeface="HGP創英角ﾎﾟｯﾌﾟ体" panose="040B0A00000000000000" pitchFamily="50" charset="-128"/>
                <a:ea typeface="HGP創英角ﾎﾟｯﾌﾟ体" panose="040B0A00000000000000" pitchFamily="50" charset="-128"/>
              </a:rPr>
              <a:t>Ｑ．２</a:t>
            </a:r>
            <a:endParaRPr kumimoji="1" lang="en-US" altLang="ja-JP" sz="4000" dirty="0">
              <a:solidFill>
                <a:srgbClr val="002060"/>
              </a:solidFill>
              <a:latin typeface="HGP創英角ﾎﾟｯﾌﾟ体" panose="040B0A00000000000000" pitchFamily="50" charset="-128"/>
              <a:ea typeface="HGP創英角ﾎﾟｯﾌﾟ体" panose="040B0A00000000000000" pitchFamily="50" charset="-128"/>
            </a:endParaRPr>
          </a:p>
        </p:txBody>
      </p:sp>
    </p:spTree>
    <p:extLst>
      <p:ext uri="{BB962C8B-B14F-4D97-AF65-F5344CB8AC3E}">
        <p14:creationId xmlns:p14="http://schemas.microsoft.com/office/powerpoint/2010/main" val="368351163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7.10.11"/>
  <p:tag name="AS_TITLE" val="Aspose.Slides for .NET 3.5"/>
  <p:tag name="AS_VERSION" val="17.9.1"/>
</p:tagLst>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2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3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4.xml><?xml version="1.0" encoding="utf-8"?>
<a:theme xmlns:a="http://schemas.openxmlformats.org/drawingml/2006/main" name="4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5.xml><?xml version="1.0" encoding="utf-8"?>
<a:theme xmlns:a="http://schemas.openxmlformats.org/drawingml/2006/main" name="5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6.xml><?xml version="1.0" encoding="utf-8"?>
<a:theme xmlns:a="http://schemas.openxmlformats.org/drawingml/2006/main" name="6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1022</TotalTime>
  <Words>702</Words>
  <Application>Microsoft Office PowerPoint</Application>
  <PresentationFormat>画面に合わせる (4:3)</PresentationFormat>
  <Paragraphs>84</Paragraphs>
  <Slides>11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6</vt:i4>
      </vt:variant>
      <vt:variant>
        <vt:lpstr>スライド タイトル</vt:lpstr>
      </vt:variant>
      <vt:variant>
        <vt:i4>11</vt:i4>
      </vt:variant>
    </vt:vector>
  </HeadingPairs>
  <TitlesOfParts>
    <vt:vector size="23" baseType="lpstr">
      <vt:lpstr>HGP創英角ﾎﾟｯﾌﾟ体</vt:lpstr>
      <vt:lpstr>ＭＳ Ｐゴシック</vt:lpstr>
      <vt:lpstr>ＭＳ ゴシック</vt:lpstr>
      <vt:lpstr>Arial</vt:lpstr>
      <vt:lpstr>Calibri</vt:lpstr>
      <vt:lpstr>Calibri Light</vt:lpstr>
      <vt:lpstr>レトロスペクト</vt:lpstr>
      <vt:lpstr>2_レトロスペクト</vt:lpstr>
      <vt:lpstr>3_レトロスペクト</vt:lpstr>
      <vt:lpstr>4_レトロスペクト</vt:lpstr>
      <vt:lpstr>5_レトロスペクト</vt:lpstr>
      <vt:lpstr>6_レトロスペクト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
  <dc:creator>豊吉 利之</dc:creator>
  <cp:keywords/>
  <dc:description/>
  <cp:lastModifiedBy>出川 尚之</cp:lastModifiedBy>
  <cp:revision>113</cp:revision>
  <cp:lastPrinted>2022-12-20T07:34:17Z</cp:lastPrinted>
  <dcterms:created xsi:type="dcterms:W3CDTF">1601-01-01T00:00:00Z</dcterms:created>
  <dcterms:modified xsi:type="dcterms:W3CDTF">2024-11-20T01:01:51Z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TC024770329991</vt:lpwstr>
  </property>
  <property fmtid="{D5CDD505-2E9C-101B-9397-08002B2CF9AE}" pid="3" name="MSIP_Label_defa4170-0d19-0005-0004-bc88714345d2_Enabled">
    <vt:lpwstr>true</vt:lpwstr>
  </property>
  <property fmtid="{D5CDD505-2E9C-101B-9397-08002B2CF9AE}" pid="4" name="MSIP_Label_defa4170-0d19-0005-0004-bc88714345d2_SetDate">
    <vt:lpwstr>2024-11-20T01:01:51Z</vt:lpwstr>
  </property>
  <property fmtid="{D5CDD505-2E9C-101B-9397-08002B2CF9AE}" pid="5" name="MSIP_Label_defa4170-0d19-0005-0004-bc88714345d2_Method">
    <vt:lpwstr>Standard</vt:lpwstr>
  </property>
  <property fmtid="{D5CDD505-2E9C-101B-9397-08002B2CF9AE}" pid="6" name="MSIP_Label_defa4170-0d19-0005-0004-bc88714345d2_Name">
    <vt:lpwstr>defa4170-0d19-0005-0004-bc88714345d2</vt:lpwstr>
  </property>
  <property fmtid="{D5CDD505-2E9C-101B-9397-08002B2CF9AE}" pid="7" name="MSIP_Label_defa4170-0d19-0005-0004-bc88714345d2_SiteId">
    <vt:lpwstr>b3aceacd-ceff-4204-ad98-1574a3312f69</vt:lpwstr>
  </property>
  <property fmtid="{D5CDD505-2E9C-101B-9397-08002B2CF9AE}" pid="8" name="MSIP_Label_defa4170-0d19-0005-0004-bc88714345d2_ActionId">
    <vt:lpwstr>9739a2e0-ea93-4556-9152-d8dd1fba5316</vt:lpwstr>
  </property>
  <property fmtid="{D5CDD505-2E9C-101B-9397-08002B2CF9AE}" pid="9" name="MSIP_Label_defa4170-0d19-0005-0004-bc88714345d2_ContentBits">
    <vt:lpwstr>0</vt:lpwstr>
  </property>
</Properties>
</file>