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  <p:sldMasterId id="2147483888" r:id="rId2"/>
    <p:sldMasterId id="2147483889" r:id="rId3"/>
    <p:sldMasterId id="2147483890" r:id="rId4"/>
    <p:sldMasterId id="2147483891" r:id="rId5"/>
    <p:sldMasterId id="2147483892" r:id="rId6"/>
  </p:sldMasterIdLst>
  <p:notesMasterIdLst>
    <p:notesMasterId r:id="rId14"/>
  </p:notesMasterIdLst>
  <p:handoutMasterIdLst>
    <p:handoutMasterId r:id="rId15"/>
  </p:handoutMasterIdLst>
  <p:sldIdLst>
    <p:sldId id="448" r:id="rId7"/>
    <p:sldId id="496" r:id="rId8"/>
    <p:sldId id="507" r:id="rId9"/>
    <p:sldId id="508" r:id="rId10"/>
    <p:sldId id="497" r:id="rId11"/>
    <p:sldId id="498" r:id="rId12"/>
    <p:sldId id="499" r:id="rId13"/>
  </p:sldIdLst>
  <p:sldSz cx="9144000" cy="6858000" type="screen4x3"/>
  <p:notesSz cx="6797675" cy="9926638"/>
  <p:custDataLst>
    <p:tags r:id="rId16"/>
  </p:custDataLst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45" userDrawn="1">
          <p15:clr>
            <a:srgbClr val="A4A3A4"/>
          </p15:clr>
        </p15:guide>
        <p15:guide id="2" pos="285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189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2345"/>
        <p:guide pos="285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F4BE5-1597-48A3-AD34-2A9D911A3A7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ヘッダー プレースホルダー 6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5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74" name="ヘッダー プレースホルダ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5" name="日付プレースホルダ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211280A-4A07-4BE8-93C1-CCAE02A0F1A9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7172" name="スライド イメージ プレースホルダ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577" name="ノート プレースホルダ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/>
              <a:t>マスタ テキストの書式設定</a:t>
            </a:r>
          </a:p>
          <a:p>
            <a:pPr lvl="1"/>
            <a:r>
              <a:rPr lang="ja-JP" altLang="ja-JP" noProof="0"/>
              <a:t>第 2 レベル</a:t>
            </a:r>
          </a:p>
          <a:p>
            <a:pPr lvl="2"/>
            <a:r>
              <a:rPr lang="ja-JP" altLang="ja-JP" noProof="0"/>
              <a:t>第 3 レベル</a:t>
            </a:r>
          </a:p>
          <a:p>
            <a:pPr lvl="3"/>
            <a:r>
              <a:rPr lang="ja-JP" altLang="ja-JP" noProof="0"/>
              <a:t>第 4 レベル</a:t>
            </a:r>
          </a:p>
          <a:p>
            <a:pPr lvl="4"/>
            <a:r>
              <a:rPr lang="ja-JP" altLang="ja-JP" noProof="0"/>
              <a:t>第 5 レベル</a:t>
            </a:r>
          </a:p>
        </p:txBody>
      </p:sp>
      <p:sp>
        <p:nvSpPr>
          <p:cNvPr id="147578" name="フッター プレースホルダ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9" name="スライド番号プレースホルダ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A0A606-7D5C-4E46-AF83-68985A4FDA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4464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A606-7D5C-4E46-AF83-68985A4FDA6D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5441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A606-7D5C-4E46-AF83-68985A4FDA6D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6134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A606-7D5C-4E46-AF83-68985A4FDA6D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5221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F86E3-EFB5-43C2-B37E-AE23E2C77805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937E3-13B0-4ADB-9D23-293E42244A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404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98C8D-F849-4205-BB71-72C1FEA8E272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DAD3-5840-4ADD-A712-2BB8E8FBC9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221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15E74-8350-4182-94B7-8676BACDDC14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5779D-415C-4692-B790-9BFE7A730E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5025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A099A-C2DD-4AAB-AB41-F80BBBA1650A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024E7-0C8E-4F87-95EF-616698D9D8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907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9C65-F07E-45FC-B88A-FFD07E39124C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10B58-2179-475C-8CD4-408362E2C6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9927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F8384-F2B4-485D-BE9C-A8EAC6DDC7CD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9E289-7CF9-4D04-93A8-6AC078CCEB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0797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1E70A-EAC7-409C-B645-48FC99E82850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65308-4287-4D1B-A430-290F4931E6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3054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4B3AB-2E83-48C3-824C-F31EFF806842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BCC02-7416-46C6-A6F5-E0C471111D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4774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0FC9-223A-487C-9B59-7D5ECAE284C9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2373E-A77A-4159-973D-443F8E1DD1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2222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6D44-2B76-4780-889D-19E764E5A9DA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73B81-DA19-4202-B437-E073B70523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9009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D32F5-44D9-418F-B672-074222A65487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B21AE-6BB7-4B00-85B3-2D9DA0666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15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536EF-41F0-43CE-B2F4-9EE4554206C1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D1985-AD3F-4ADB-9CD4-A199CE2356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4043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BE312-1B6B-4F10-A265-63164F343DCA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23A35-DA9F-4146-AD36-8F1C2AD45F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9920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E7AD9-7C82-4168-928E-14D36586AB63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F77C1-85A3-413C-A921-F70B00398E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8641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A036F-A359-46A7-976C-E741C85BC217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4099D-6D40-4DF1-9E0D-3EB773B281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7046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52834-57B1-4195-A4BC-1F8FEF5A5EAF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00ACB-045E-4196-8538-6E1CE1AE9A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0075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5620A-84EA-42CE-8A4A-1D8D75A18FEC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E03F4-B81F-4B83-AB7C-009FDC7208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8144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9966F-5B02-4314-927D-576B7355D9B8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CC456-1D1F-40B8-BFB4-BE19B39DE3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8746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AC82D-A0BD-4A52-A3C0-87C049F0C6E0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B8027-7363-4C7D-9667-197D8F7A8D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69902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72731-A902-4322-A4D7-342CD4EAEB71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7962D-0468-41E2-A1CB-EC49EA9BB3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81417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24D6E-4408-4A9B-858F-D7355A4CFDFA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4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2C3FA-7A4E-4743-80CE-491D099B4D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5243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5DB5-1E8F-4704-A6CA-C13A3025A5C3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3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4705B-DDC7-415A-861D-AF82405A09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564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A8FA2-ADDB-4C44-90E5-8CF7CF35EC50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37F0-2D67-44A9-85CC-6C13358E00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1305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9921D-9F7E-474E-B58F-EC422DE88E8F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F32E-5D25-4330-BA2E-4764F3B739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94597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BBFA4-EC99-4B26-928A-B6760FD30046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F1B6-1652-439F-933D-9A2284FC1F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76170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B9F70-5F09-4163-B845-C315B144734E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7564B-41EB-4E8C-92EC-DAFD88A0D5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3013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38ADF-D3A9-4906-A7B0-0258403AA7DD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C5987-9D24-40F9-BC6C-5EA62DB721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70967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C47ED-E7E3-4AE4-84AD-C6CDFED7F121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B9D22-19B5-4B8B-8D15-E164443144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34466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85534-086E-4C35-976E-BBC6B013993B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8DBB-3512-4A7F-B6D4-66FA938C2B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73397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4B3B-95C7-45FE-9E17-3595142319D4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9FBC3-8C46-4AB3-BF16-5C82D7310E6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50553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BD1A5-7AB0-4D6C-B736-8516D7B47053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E0DF9-B19E-483E-B8D0-BA2124F93C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68898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91E2-592E-459B-B117-1EE455A554E8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08C41-F69A-4705-8B15-4461C0A65D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2503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6F4DA-FA04-4F2D-85A7-5DB5D1CAD24B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DD563-4050-47D4-A297-1EC4854931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62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4942-26BF-4D5A-B423-1049D6659B4A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1816-70E8-4FE8-A71D-D0BCE9C161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83473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45E2A-26E8-4517-9DAE-3E6F5BA716CF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F0500-5CE0-4C76-A355-3A166A74C7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09675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9B2C7-28BD-47CC-9532-87BB3F8FFF0E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F96AE-E510-41E7-915B-C105369B75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727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01B92-A3BB-421B-A896-E62290BC4990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FB1CB-C882-4289-B00D-080CBAB47F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6414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BE6B-D15A-40D1-A98D-44624D980CB4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B0589-1EBD-442C-964E-CDC5BFEE5C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1400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B9E68-7270-440D-90BE-0FFF52132E54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6B811-E419-48F9-9965-D06317E4D1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43959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FA0EA-3E67-4F7A-86A3-151C20AF27F6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73AB8-2824-4EA7-90C8-C9C762873F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85135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9648E-D972-4481-93D1-147F3A366C2E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C2631-CE45-4F07-8C0A-508C58A034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87034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D3309-3F06-4CA2-A571-6E3FBF6CE0C9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01FAE-2B8D-420A-8E4C-FD7E081A3F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82052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69761-AFE5-4648-9CD4-E50CA80C110C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68B31-B501-4AD9-9720-C1A4BD5521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05452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9CABF-D673-4B82-BC0E-7375A59760D6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6721C-ED52-4FED-93A8-1FE7B8598B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765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31DF5-6A6D-49CB-9CDC-461E543AB041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6E8B-DB0B-4D3B-ACF1-EA23043FAB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45737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885A5-49B5-4B80-BC86-1B1EADED2438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D1C52-8E95-4941-8112-39DC335174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23360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EE362-F4A2-4863-830E-5447C23B36E9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274DC-EDB8-43B1-9540-2EE7787AA5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5987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0F403-9B18-4967-AA95-73857E2C30CD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49ADA-FEF7-4844-9299-5BB029E841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8756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1F7C7-3B04-4671-9546-2E41048F665D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08D52-262D-439C-B44D-4B48A6F28F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72186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8B1A8-2B46-4E10-861E-6FF89C8FB37E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63649-2611-461D-BA80-D104CB412CF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27361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00A0-9854-4224-B2AA-BC7A2A919557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E02AF-E5DE-4AE0-AD99-164FC730F8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47489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967A0-F447-4B85-AE86-5C0E708A7E68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8CFD-1F46-46BA-864D-75BE763A22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50511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4B40B-6126-4EDF-8A09-BAC4BB76BD04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286B5-4733-4D65-A463-ABB16BB018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95101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B13A8-F36C-4584-8589-96965E820665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714D-58CA-4BFC-B79D-308533D053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6539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106D0-2ABD-4E9C-A2DC-B938B67D64F5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8B83A-3B13-448C-954F-64122C4B35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394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998EA-1E89-4CDE-9B0A-4D65617BF694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67067-1F24-4F50-9089-CEA38F5EBB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350402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42664-A36A-467D-8809-1CE4F05B4561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51902-C971-43BB-B630-9BED970B38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00221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C3167-13D5-4FEB-95A1-013DD550BDEE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18C2D-D776-40FE-B277-148583B946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050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E747-265A-4C59-8BE3-8A7B12A4530C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1CD34-DE1A-43E0-B167-87F3222E42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255753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BFF52-2F89-40AF-9D72-AC07B3C5EBE7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416CD-C1CE-4A96-AF64-3F8860BD63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61642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2E3CA-81C7-4F27-88C9-A39F8791FED0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23760-319F-48A3-A575-54C75FD60D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791206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7B702-9134-43DA-8829-BA616987E8DD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F447E-E5E5-4718-AB40-14FDBA01C9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86402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87616-652F-4C15-B702-892E631D0685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B5090-E3B0-4A02-B3B7-F898AF31F9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130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0C14D-8547-4474-9C05-F01D0682FCAD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FF7F7-5631-4FBF-9FA8-33262C4347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685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83101-0DE8-48F6-90DD-A0F8AA3E0F2A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253E6-DD90-4363-8A14-8EA1E5C21C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693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5BE4-3FD3-4A79-AA78-6EB8C5D21167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5F481-49BD-4098-9C67-955CF85DBF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758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6334125"/>
            <a:ext cx="9144000" cy="66675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102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31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74C30E-4D7A-4134-B846-D66E79F378A3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1032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33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CEE6FF-CDF9-4C32-8971-3AFDCE4085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" name="Straight Connector 9"/>
          <p:cNvSpPr>
            <a:spLocks noChangeShapeType="1"/>
          </p:cNvSpPr>
          <p:nvPr/>
        </p:nvSpPr>
        <p:spPr bwMode="auto">
          <a:xfrm>
            <a:off x="895350" y="1738313"/>
            <a:ext cx="7475538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2052" name="Straight Connector 8"/>
          <p:cNvSpPr>
            <a:spLocks noChangeShapeType="1"/>
          </p:cNvSpPr>
          <p:nvPr/>
        </p:nvSpPr>
        <p:spPr bwMode="auto">
          <a:xfrm>
            <a:off x="906463" y="4343400"/>
            <a:ext cx="7405687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205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310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F421D02-0FF0-42BC-B061-1DD6E531DE4C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310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10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8742FA-EB07-454D-92C0-D275FA2264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307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307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4133" name="Date Placeholder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4BDB426-558B-46A8-8B22-4ED3B0BDE91B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4134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135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ACAD402-B385-4EA5-AF74-AD6FA9D973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3038475" cy="6858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3030538" y="0"/>
            <a:ext cx="47625" cy="68580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410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410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5166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0" y="6459538"/>
            <a:ext cx="1963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9147D9-BD23-4A48-AB09-CBF0AA3536B2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5167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0450" y="6459538"/>
            <a:ext cx="3486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168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B3F40D4-4F8F-44DA-9E4C-BC4CA2126E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ChangeArrowheads="1"/>
          </p:cNvSpPr>
          <p:nvPr/>
        </p:nvSpPr>
        <p:spPr bwMode="auto">
          <a:xfrm>
            <a:off x="0" y="4953000"/>
            <a:ext cx="9142413" cy="1905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0" y="4914900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512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512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6199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BED587E-F4F4-4A80-AC5A-602F10E2CEDB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6200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201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E10161-D574-46E2-AB2C-B30813DA11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614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614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723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36CBB31-CF57-4FB4-B53A-69392F1EB941}" type="datetime1">
              <a:rPr lang="ja-JP" altLang="en-US"/>
              <a:pPr>
                <a:defRPr/>
              </a:pPr>
              <a:t>2024/11/20</a:t>
            </a:fld>
            <a:endParaRPr lang="ja-JP" altLang="en-US"/>
          </a:p>
        </p:txBody>
      </p:sp>
      <p:sp>
        <p:nvSpPr>
          <p:cNvPr id="723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23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042676-DE12-47AA-BA6F-DF06841592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3.png"/><Relationship Id="rId10" Type="http://schemas.openxmlformats.org/officeDocument/2006/relationships/image" Target="../media/image13.png"/><Relationship Id="rId4" Type="http://schemas.openxmlformats.org/officeDocument/2006/relationships/image" Target="../media/image4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5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6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63770"/>
            <a:ext cx="9104312" cy="624555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/>
          </a:p>
        </p:txBody>
      </p:sp>
      <p:sp>
        <p:nvSpPr>
          <p:cNvPr id="87853" name="Rectangle 813"/>
          <p:cNvSpPr>
            <a:spLocks noChangeArrowheads="1"/>
          </p:cNvSpPr>
          <p:nvPr/>
        </p:nvSpPr>
        <p:spPr bwMode="auto">
          <a:xfrm>
            <a:off x="0" y="-98425"/>
            <a:ext cx="9104313" cy="12954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テーマ８</a:t>
            </a:r>
            <a:endParaRPr lang="en-US" altLang="ja-JP" sz="44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  <a:ea typeface="AR隷書体M" charset="-128"/>
            </a:endParaRPr>
          </a:p>
          <a:p>
            <a:pPr algn="ctr" eaLnBrk="1" hangingPunct="1">
              <a:buSzPct val="100000"/>
              <a:defRPr/>
            </a:pPr>
            <a:r>
              <a:rPr lang="ja-JP" alt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ＩＤとパスワードの管理</a:t>
            </a:r>
            <a:endParaRPr lang="ja-JP" altLang="en-US" sz="4400" b="1" dirty="0">
              <a:solidFill>
                <a:srgbClr val="FFFFFF"/>
              </a:solidFill>
              <a:effectLst>
                <a:outerShdw blurRad="38100" dist="38100" dir="2700000" algn="tl">
                  <a:schemeClr val="tx1"/>
                </a:outerShdw>
              </a:effectLst>
              <a:latin typeface="ＭＳ Ｐゴシック" panose="020B0600070205080204" pitchFamily="50" charset="-128"/>
              <a:ea typeface="AR隷書体M" charset="-128"/>
            </a:endParaRPr>
          </a:p>
        </p:txBody>
      </p:sp>
      <p:sp>
        <p:nvSpPr>
          <p:cNvPr id="87850" name="フッター プレースホルダー 2"/>
          <p:cNvSpPr>
            <a:spLocks noChangeArrowheads="1"/>
          </p:cNvSpPr>
          <p:nvPr/>
        </p:nvSpPr>
        <p:spPr bwMode="auto">
          <a:xfrm>
            <a:off x="3235325" y="645318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10108" y="1697854"/>
            <a:ext cx="932452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ＩＤやパスワードを</a:t>
            </a:r>
            <a:endParaRPr lang="en-US" altLang="ja-JP" sz="54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algn="ctr" eaLnBrk="1" hangingPunct="1"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適切に管理していますか？</a:t>
            </a:r>
            <a:endParaRPr lang="ja-JP" altLang="en-US" sz="44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 rot="360391">
            <a:off x="4171950" y="4019550"/>
            <a:ext cx="1096963" cy="1878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/>
          </a:p>
        </p:txBody>
      </p:sp>
      <p:pic>
        <p:nvPicPr>
          <p:cNvPr id="8201" name="図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5125" y="3690938"/>
            <a:ext cx="2532063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 rot="360544">
            <a:off x="4479039" y="4165913"/>
            <a:ext cx="461665" cy="17858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アカウント情報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64" y="938815"/>
            <a:ext cx="8856984" cy="5090220"/>
          </a:xfrm>
          <a:prstGeom prst="rect">
            <a:avLst/>
          </a:prstGeom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2699792" y="648804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0244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0257" name="正方形/長方形 2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①最初は楽しんでいたのに</a:t>
              </a:r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421891" y="823555"/>
            <a:ext cx="87129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ポイントや課金をしなくても楽しんでいたけど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15" name="角丸四角形吹き出し 4"/>
          <p:cNvSpPr>
            <a:spLocks noChangeArrowheads="1"/>
          </p:cNvSpPr>
          <p:nvPr/>
        </p:nvSpPr>
        <p:spPr bwMode="auto">
          <a:xfrm>
            <a:off x="3389678" y="2691407"/>
            <a:ext cx="5592557" cy="2183629"/>
          </a:xfrm>
          <a:prstGeom prst="wedgeRoundRectCallout">
            <a:avLst>
              <a:gd name="adj1" fmla="val -58101"/>
              <a:gd name="adj2" fmla="val 15948"/>
              <a:gd name="adj3" fmla="val 16667"/>
            </a:avLst>
          </a:prstGeom>
          <a:solidFill>
            <a:srgbClr val="FFFFFF"/>
          </a:solidFill>
          <a:ln w="15875" algn="ctr">
            <a:solidFill>
              <a:srgbClr val="2683C6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このままでもいいんだけど、</a:t>
            </a:r>
            <a:endParaRPr lang="en-US" altLang="ja-JP" sz="2800" b="1" dirty="0">
              <a:solidFill>
                <a:srgbClr val="000000"/>
              </a:solidFill>
              <a:latin typeface="A-OTF 新ゴ Pro L" pitchFamily="34" charset="-128"/>
              <a:ea typeface="A-OTF 新ゴ Pro L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あのアイテムがあれば、もっと強くなれるのに</a:t>
            </a:r>
            <a:r>
              <a:rPr lang="en-US" altLang="ja-JP" sz="2800" b="1" dirty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…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ポイント</a:t>
            </a:r>
            <a:r>
              <a:rPr lang="ja-JP" altLang="en-US" sz="2800" b="1" dirty="0" err="1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ためるの</a:t>
            </a:r>
            <a:r>
              <a:rPr lang="ja-JP" altLang="en-US" sz="2800" b="1" dirty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大変だし</a:t>
            </a:r>
            <a:r>
              <a:rPr lang="en-US" altLang="ja-JP" sz="2800" b="1" dirty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…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323528" y="1916832"/>
            <a:ext cx="2880320" cy="3744416"/>
            <a:chOff x="683568" y="1628800"/>
            <a:chExt cx="2431026" cy="3060532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3568" y="1628800"/>
              <a:ext cx="1656184" cy="2353130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50099" y="2257979"/>
              <a:ext cx="1353274" cy="1158685"/>
            </a:xfrm>
            <a:prstGeom prst="rect">
              <a:avLst/>
            </a:prstGeom>
          </p:spPr>
        </p:pic>
        <p:grpSp>
          <p:nvGrpSpPr>
            <p:cNvPr id="5" name="グループ化 4"/>
            <p:cNvGrpSpPr/>
            <p:nvPr/>
          </p:nvGrpSpPr>
          <p:grpSpPr>
            <a:xfrm>
              <a:off x="1721599" y="2575194"/>
              <a:ext cx="1392995" cy="2114138"/>
              <a:chOff x="227067" y="1584393"/>
              <a:chExt cx="1777877" cy="2632019"/>
            </a:xfrm>
          </p:grpSpPr>
          <p:pic>
            <p:nvPicPr>
              <p:cNvPr id="7" name="Picture 40" descr="C:\Users\crestec\Desktop\平井作業フォルダ\CEC_2018年度用(捨てないで！)\ペープサート教材\ペープサート教材_イラスト集_Delivery\ペープサート教材_イラスト集\キャラ\中学生女子\008_中学_小学高学年_女子_私服B_スマホ持ち.png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7245" y="2937981"/>
                <a:ext cx="1377523" cy="12784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3" descr="C:\Users\crestec\Desktop\平井作業フォルダ\CEC_2018年度用(捨てないで！)\ペープサート教材\ペープサート教材_イラスト集_Delivery\ペープサート教材_イラスト集\キャラ\中学生女子\005_中学女子A_喜ぶ.png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7067" y="1584393"/>
                <a:ext cx="1777877" cy="14419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78" y="3388720"/>
            <a:ext cx="3850015" cy="2863779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7450" y="1384568"/>
            <a:ext cx="1832452" cy="2603574"/>
          </a:xfrm>
          <a:prstGeom prst="rect">
            <a:avLst/>
          </a:prstGeom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2699792" y="648804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0244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0257" name="正方形/長方形 2"/>
            <p:cNvPicPr preferRelativeResize="0"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②オンライン上でメッセージが届く</a:t>
              </a:r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421891" y="823555"/>
            <a:ext cx="87129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オンラインで知り合った人からダイレクトメッセージが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15" name="角丸四角形吹き出し 4"/>
          <p:cNvSpPr>
            <a:spLocks noChangeArrowheads="1"/>
          </p:cNvSpPr>
          <p:nvPr/>
        </p:nvSpPr>
        <p:spPr bwMode="auto">
          <a:xfrm>
            <a:off x="3359260" y="3995155"/>
            <a:ext cx="5420641" cy="2183629"/>
          </a:xfrm>
          <a:prstGeom prst="wedgeRoundRectCallout">
            <a:avLst>
              <a:gd name="adj1" fmla="val -58101"/>
              <a:gd name="adj2" fmla="val 15948"/>
              <a:gd name="adj3" fmla="val 16667"/>
            </a:avLst>
          </a:prstGeom>
          <a:solidFill>
            <a:srgbClr val="FFFFFF"/>
          </a:solidFill>
          <a:ln w="15875" algn="ctr">
            <a:solidFill>
              <a:srgbClr val="2683C6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3200" b="1" dirty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いつもオンラインゲームで</a:t>
            </a:r>
            <a:endParaRPr lang="en-US" altLang="ja-JP" sz="3200" b="1" dirty="0">
              <a:solidFill>
                <a:srgbClr val="000000"/>
              </a:solidFill>
              <a:latin typeface="A-OTF 新ゴ Pro L" pitchFamily="34" charset="-128"/>
              <a:ea typeface="A-OTF 新ゴ Pro L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3200" b="1" dirty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助けてくれる人だから</a:t>
            </a:r>
            <a:r>
              <a:rPr lang="en-US" altLang="ja-JP" sz="3200" b="1" dirty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…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3200" b="1" dirty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きっと大丈夫！</a:t>
            </a:r>
            <a:endParaRPr lang="en-US" altLang="ja-JP" sz="3200" b="1" dirty="0">
              <a:solidFill>
                <a:srgbClr val="000000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sp>
        <p:nvSpPr>
          <p:cNvPr id="20" name="角丸四角形吹き出し 4"/>
          <p:cNvSpPr>
            <a:spLocks noChangeArrowheads="1"/>
          </p:cNvSpPr>
          <p:nvPr/>
        </p:nvSpPr>
        <p:spPr bwMode="auto">
          <a:xfrm>
            <a:off x="1403648" y="1864164"/>
            <a:ext cx="5709799" cy="1204912"/>
          </a:xfrm>
          <a:prstGeom prst="wedgeRoundRectCallout">
            <a:avLst>
              <a:gd name="adj1" fmla="val 57476"/>
              <a:gd name="adj2" fmla="val 4482"/>
              <a:gd name="adj3" fmla="val 16667"/>
            </a:avLst>
          </a:prstGeom>
          <a:solidFill>
            <a:srgbClr val="FFFFFF"/>
          </a:solidFill>
          <a:ln w="15875" algn="ctr">
            <a:solidFill>
              <a:srgbClr val="2683C6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3200" b="1" dirty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ポイントをわけてあげるから</a:t>
            </a:r>
            <a:endParaRPr lang="en-US" altLang="ja-JP" sz="3200" b="1" dirty="0">
              <a:solidFill>
                <a:srgbClr val="000000"/>
              </a:solidFill>
              <a:latin typeface="A-OTF 新ゴ Pro L" pitchFamily="34" charset="-128"/>
              <a:ea typeface="A-OTF 新ゴ Pro L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ja-JP" sz="3200" b="1" dirty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ID</a:t>
            </a:r>
            <a:r>
              <a:rPr lang="ja-JP" altLang="en-US" sz="3200" b="1" dirty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とパスワードを教えて</a:t>
            </a:r>
            <a:endParaRPr lang="en-US" altLang="ja-JP" sz="3200" b="1" dirty="0">
              <a:solidFill>
                <a:srgbClr val="000000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472881" y="3191967"/>
            <a:ext cx="2431026" cy="3060532"/>
            <a:chOff x="611560" y="1346775"/>
            <a:chExt cx="2431026" cy="3060532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1560" y="1346775"/>
              <a:ext cx="1656184" cy="2353130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8091" y="1975954"/>
              <a:ext cx="1353274" cy="1158685"/>
            </a:xfrm>
            <a:prstGeom prst="rect">
              <a:avLst/>
            </a:prstGeom>
          </p:spPr>
        </p:pic>
        <p:grpSp>
          <p:nvGrpSpPr>
            <p:cNvPr id="5" name="グループ化 4"/>
            <p:cNvGrpSpPr/>
            <p:nvPr/>
          </p:nvGrpSpPr>
          <p:grpSpPr>
            <a:xfrm>
              <a:off x="1649591" y="2293169"/>
              <a:ext cx="1392995" cy="2114138"/>
              <a:chOff x="227067" y="1584393"/>
              <a:chExt cx="1777877" cy="2632019"/>
            </a:xfrm>
          </p:grpSpPr>
          <p:pic>
            <p:nvPicPr>
              <p:cNvPr id="7" name="Picture 40" descr="C:\Users\crestec\Desktop\平井作業フォルダ\CEC_2018年度用(捨てないで！)\ペープサート教材\ペープサート教材_イラスト集_Delivery\ペープサート教材_イラスト集\キャラ\中学生女子\008_中学_小学高学年_女子_私服B_スマホ持ち.png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7245" y="2937981"/>
                <a:ext cx="1377523" cy="12784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3" descr="C:\Users\crestec\Desktop\平井作業フォルダ\CEC_2018年度用(捨てないで！)\ペープサート教材\ペープサート教材_イラスト集_Delivery\ペープサート教材_イラスト集\キャラ\中学生女子\005_中学女子A_喜ぶ.png"/>
              <p:cNvPicPr>
                <a:picLocks noChangeAspect="1" noChangeArrowheads="1"/>
              </p:cNvPicPr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7067" y="1584393"/>
                <a:ext cx="1777877" cy="14419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13" name="グループ化 12"/>
          <p:cNvGrpSpPr/>
          <p:nvPr/>
        </p:nvGrpSpPr>
        <p:grpSpPr>
          <a:xfrm flipH="1">
            <a:off x="7452320" y="1864164"/>
            <a:ext cx="1058287" cy="1703618"/>
            <a:chOff x="7814323" y="4005064"/>
            <a:chExt cx="1297617" cy="2172085"/>
          </a:xfrm>
        </p:grpSpPr>
        <p:pic>
          <p:nvPicPr>
            <p:cNvPr id="19" name="Picture 3" descr="C:\Users\crestec\Desktop\平井作業フォルダ\CEC_2018年度用(捨てないで！)\ペープサート教材\ペープサート教材_イラスト集_HTML版\Links\195.png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4323" y="4941168"/>
              <a:ext cx="1297617" cy="12359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98731" y="4005064"/>
              <a:ext cx="1103472" cy="11644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89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268759"/>
            <a:ext cx="8208912" cy="4171477"/>
          </a:xfrm>
          <a:prstGeom prst="rect">
            <a:avLst/>
          </a:prstGeom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2699792" y="648804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0244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0257" name="正方形/長方形 2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③ゲームを乗っ取られた</a:t>
              </a:r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107504" y="823555"/>
            <a:ext cx="90273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パスワードが変更され、ログインできなくなってしまった！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20" name="角丸四角形吹き出し 4"/>
          <p:cNvSpPr>
            <a:spLocks noChangeArrowheads="1"/>
          </p:cNvSpPr>
          <p:nvPr/>
        </p:nvSpPr>
        <p:spPr bwMode="auto">
          <a:xfrm>
            <a:off x="827584" y="1440446"/>
            <a:ext cx="7673787" cy="1204912"/>
          </a:xfrm>
          <a:prstGeom prst="wedgeRoundRectCallout">
            <a:avLst>
              <a:gd name="adj1" fmla="val 5170"/>
              <a:gd name="adj2" fmla="val 96044"/>
              <a:gd name="adj3" fmla="val 16667"/>
            </a:avLst>
          </a:prstGeom>
          <a:solidFill>
            <a:srgbClr val="FFFFFF"/>
          </a:solidFill>
          <a:ln w="15875" algn="ctr">
            <a:solidFill>
              <a:srgbClr val="2683C6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3200" b="1" dirty="0">
                <a:solidFill>
                  <a:srgbClr val="000000"/>
                </a:solidFill>
                <a:latin typeface="A-OTF 新ゴ Pro L" pitchFamily="34" charset="-128"/>
                <a:ea typeface="A-OTF 新ゴ Pro L" pitchFamily="34" charset="-128"/>
              </a:rPr>
              <a:t>いつも使っているパスワードでログインできなくなってる！なんで！！</a:t>
            </a:r>
            <a:endParaRPr lang="en-US" altLang="ja-JP" sz="3200" b="1" dirty="0">
              <a:solidFill>
                <a:srgbClr val="000000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788771">
            <a:off x="2341929" y="2892339"/>
            <a:ext cx="1656184" cy="2353130"/>
          </a:xfrm>
          <a:prstGeom prst="rect">
            <a:avLst/>
          </a:prstGeom>
        </p:spPr>
      </p:pic>
      <p:grpSp>
        <p:nvGrpSpPr>
          <p:cNvPr id="12" name="グループ化 11"/>
          <p:cNvGrpSpPr/>
          <p:nvPr/>
        </p:nvGrpSpPr>
        <p:grpSpPr>
          <a:xfrm flipH="1">
            <a:off x="4590256" y="3255093"/>
            <a:ext cx="1427333" cy="2159866"/>
            <a:chOff x="3936755" y="2119114"/>
            <a:chExt cx="1079311" cy="1741560"/>
          </a:xfrm>
        </p:grpSpPr>
        <p:pic>
          <p:nvPicPr>
            <p:cNvPr id="7" name="Picture 40" descr="C:\Users\crestec\Desktop\平井作業フォルダ\CEC_2018年度用(捨てないで！)\ペープサート教材\ペープサート教材_イラスト集_Delivery\ペープサート教材_イラスト集\キャラ\中学生女子\008_中学_小学高学年_女子_私服B_スマホ持ち.pn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755" y="2833789"/>
              <a:ext cx="1079311" cy="10268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94784" y="2119114"/>
              <a:ext cx="963251" cy="810838"/>
            </a:xfrm>
            <a:prstGeom prst="rect">
              <a:avLst/>
            </a:prstGeom>
          </p:spPr>
        </p:pic>
      </p:grpSp>
      <p:pic>
        <p:nvPicPr>
          <p:cNvPr id="21" name="Picture 14" descr="C:\Users\crestec\Desktop\平井作業フォルダ\CEC_2018年度用(捨てないで！)\ペープサート教材\ペープサート教材_イラスト集_HTML版\Links\212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269817">
            <a:off x="2403575" y="3158034"/>
            <a:ext cx="1379471" cy="117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 rot="20786562">
            <a:off x="2579115" y="4243535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パスワードが</a:t>
            </a:r>
            <a:endParaRPr kumimoji="1" lang="en-US" altLang="ja-JP" dirty="0">
              <a:solidFill>
                <a:schemeClr val="bg1"/>
              </a:solidFill>
            </a:endParaRPr>
          </a:p>
          <a:p>
            <a:r>
              <a:rPr kumimoji="1" lang="ja-JP" altLang="en-US" dirty="0">
                <a:solidFill>
                  <a:schemeClr val="bg1"/>
                </a:solidFill>
              </a:rPr>
              <a:t>ちがいます！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251520" y="5406043"/>
            <a:ext cx="907653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ポイント欲しさに、</a:t>
            </a:r>
            <a:r>
              <a:rPr lang="en-US" altLang="ja-JP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とパスワードを教えたら、ゲームを乗っ取られてしまいました。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182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1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④考えてみよう！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465400" y="1720324"/>
            <a:ext cx="824971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ＩＤやパスワードを他人に教えてしまうことで、どのような影響があると思いますか？</a:t>
            </a:r>
            <a:endParaRPr lang="ja-JP" alt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210721" y="990631"/>
            <a:ext cx="603250" cy="70802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400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2291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2293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⑤ＩＤ・パスワードを他人に知られると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125760" y="836712"/>
            <a:ext cx="8928992" cy="580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１．自分になりすまされ、イタズラをされる可能性が</a:t>
            </a:r>
            <a:endParaRPr lang="en-US" altLang="ja-JP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あります。</a:t>
            </a:r>
            <a:endParaRPr lang="en-US" altLang="ja-JP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他人が自分になりすまして、ＳＮＳなど</a:t>
            </a:r>
            <a:r>
              <a:rPr lang="ja-JP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に根も葉もない書き込み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や、他人を中傷する書き込みをされ、自分が周りの人から非難される可能性があります。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２．ゲームのアイテムや写真などを盗み取られる可能　　　　　　　　</a:t>
            </a:r>
            <a:endParaRPr lang="en-US" altLang="ja-JP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性があります。</a:t>
            </a:r>
            <a:endParaRPr lang="en-US" altLang="ja-JP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ゲームのポイント、アイテムなどを奪われたり、クラウドに保存した写真を盗み取られたり、他のアプリを乗っ取られたりすることがあります。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pic>
        <p:nvPicPr>
          <p:cNvPr id="14339" name="正方形/長方形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0163" y="-30163"/>
            <a:ext cx="9240838" cy="868363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922" name="Rectangle 834"/>
          <p:cNvSpPr>
            <a:spLocks noChangeArrowheads="1"/>
          </p:cNvSpPr>
          <p:nvPr/>
        </p:nvSpPr>
        <p:spPr bwMode="auto">
          <a:xfrm>
            <a:off x="0" y="-1270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⑥注意してほしいポイント</a:t>
            </a:r>
          </a:p>
        </p:txBody>
      </p: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251520" y="831850"/>
            <a:ext cx="8424863" cy="580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</a:t>
            </a:r>
            <a:r>
              <a:rPr lang="en-US" altLang="ja-JP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ID</a:t>
            </a: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・パスワードは教えない</a:t>
            </a:r>
            <a:endParaRPr lang="en-US" altLang="ja-JP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聞かれても教えないだけでなく、誕生日や電話番号など予測できそうなパスワードにはしないようにしましょう。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また、他人の</a:t>
            </a:r>
            <a:r>
              <a:rPr lang="en-US" altLang="ja-JP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ID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・パスワードを預かって代わりに操作することもしてはいけません。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２．他人の</a:t>
            </a:r>
            <a:r>
              <a:rPr lang="en-US" altLang="ja-JP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ID</a:t>
            </a: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・パスワードでログインすることは法</a:t>
            </a:r>
            <a:endParaRPr lang="en-US" altLang="ja-JP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律違反になります。</a:t>
            </a:r>
            <a:endParaRPr lang="en-US" altLang="ja-JP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不正アクセス禁止法違反の罪に問われる場合があります。</a:t>
            </a:r>
            <a:r>
              <a:rPr lang="en-US" altLang="ja-JP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ID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・パスワードでその人になりすます行為は、周りの人に被害を与える可能性があります。</a:t>
            </a:r>
          </a:p>
        </p:txBody>
      </p:sp>
      <p:sp>
        <p:nvSpPr>
          <p:cNvPr id="3" name="フローチャート: 抜出し 2"/>
          <p:cNvSpPr/>
          <p:nvPr/>
        </p:nvSpPr>
        <p:spPr>
          <a:xfrm>
            <a:off x="8028384" y="42776"/>
            <a:ext cx="914400" cy="703263"/>
          </a:xfrm>
          <a:prstGeom prst="flowChartExtract">
            <a:avLst/>
          </a:prstGeom>
          <a:solidFill>
            <a:srgbClr val="FFFF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sz="9600" dirty="0">
              <a:solidFill>
                <a:schemeClr val="tx1"/>
              </a:solidFill>
            </a:endParaRPr>
          </a:p>
        </p:txBody>
      </p:sp>
      <p:sp>
        <p:nvSpPr>
          <p:cNvPr id="14343" name="テキスト ボックス 3"/>
          <p:cNvSpPr txBox="1">
            <a:spLocks noChangeArrowheads="1"/>
          </p:cNvSpPr>
          <p:nvPr/>
        </p:nvSpPr>
        <p:spPr bwMode="auto">
          <a:xfrm>
            <a:off x="8133557" y="177713"/>
            <a:ext cx="8001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</a:pP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2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3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4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5.xml><?xml version="1.0" encoding="utf-8"?>
<a:theme xmlns:a="http://schemas.openxmlformats.org/drawingml/2006/main" name="5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6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839</TotalTime>
  <Words>419</Words>
  <Application>Microsoft Office PowerPoint</Application>
  <PresentationFormat>画面に合わせる (4:3)</PresentationFormat>
  <Paragraphs>51</Paragraphs>
  <Slides>7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7</vt:i4>
      </vt:variant>
    </vt:vector>
  </HeadingPairs>
  <TitlesOfParts>
    <vt:vector size="21" baseType="lpstr">
      <vt:lpstr>A-OTF 新ゴ Pro L</vt:lpstr>
      <vt:lpstr>HGP創英角ｺﾞｼｯｸUB</vt:lpstr>
      <vt:lpstr>HGP創英角ﾎﾟｯﾌﾟ体</vt:lpstr>
      <vt:lpstr>ＭＳ Ｐゴシック</vt:lpstr>
      <vt:lpstr>ＭＳ ゴシック</vt:lpstr>
      <vt:lpstr>Arial</vt:lpstr>
      <vt:lpstr>Calibri</vt:lpstr>
      <vt:lpstr>Calibri Light</vt:lpstr>
      <vt:lpstr>レトロスペクト</vt:lpstr>
      <vt:lpstr>2_レトロスペクト</vt:lpstr>
      <vt:lpstr>3_レトロスペクト</vt:lpstr>
      <vt:lpstr>4_レトロスペクト</vt:lpstr>
      <vt:lpstr>5_レトロスペクト</vt:lpstr>
      <vt:lpstr>6_レトロスペクト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豊吉 利之</dc:creator>
  <cp:keywords/>
  <dc:description/>
  <cp:lastModifiedBy>出川 尚之</cp:lastModifiedBy>
  <cp:revision>93</cp:revision>
  <cp:lastPrinted>2020-11-12T00:52:27Z</cp:lastPrinted>
  <dcterms:created xsi:type="dcterms:W3CDTF">1601-01-01T00:00:00Z</dcterms:created>
  <dcterms:modified xsi:type="dcterms:W3CDTF">2024-11-20T00:58:29Z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2024-11-20T00:58:29Z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b3aceacd-ceff-4204-ad98-1574a3312f69</vt:lpwstr>
  </property>
  <property fmtid="{D5CDD505-2E9C-101B-9397-08002B2CF9AE}" pid="8" name="MSIP_Label_defa4170-0d19-0005-0004-bc88714345d2_ActionId">
    <vt:lpwstr>34437b86-659b-4547-8f7b-7ceb9fb84ff9</vt:lpwstr>
  </property>
  <property fmtid="{D5CDD505-2E9C-101B-9397-08002B2CF9AE}" pid="9" name="MSIP_Label_defa4170-0d19-0005-0004-bc88714345d2_ContentBits">
    <vt:lpwstr>0</vt:lpwstr>
  </property>
</Properties>
</file>