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7" r:id="rId1"/>
    <p:sldMasterId id="2147483888" r:id="rId2"/>
    <p:sldMasterId id="2147483889" r:id="rId3"/>
    <p:sldMasterId id="2147483890" r:id="rId4"/>
    <p:sldMasterId id="2147483891" r:id="rId5"/>
    <p:sldMasterId id="2147483892" r:id="rId6"/>
  </p:sldMasterIdLst>
  <p:notesMasterIdLst>
    <p:notesMasterId r:id="rId17"/>
  </p:notesMasterIdLst>
  <p:handoutMasterIdLst>
    <p:handoutMasterId r:id="rId18"/>
  </p:handoutMasterIdLst>
  <p:sldIdLst>
    <p:sldId id="448" r:id="rId7"/>
    <p:sldId id="496" r:id="rId8"/>
    <p:sldId id="507" r:id="rId9"/>
    <p:sldId id="450" r:id="rId10"/>
    <p:sldId id="504" r:id="rId11"/>
    <p:sldId id="497" r:id="rId12"/>
    <p:sldId id="498" r:id="rId13"/>
    <p:sldId id="500" r:id="rId14"/>
    <p:sldId id="506" r:id="rId15"/>
    <p:sldId id="499" r:id="rId16"/>
  </p:sldIdLst>
  <p:sldSz cx="9144000" cy="6858000" type="screen4x3"/>
  <p:notesSz cx="6797675" cy="9926638"/>
  <p:custDataLst>
    <p:tags r:id="rId19"/>
  </p:custDataLst>
  <p:defaultTex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45" userDrawn="1">
          <p15:clr>
            <a:srgbClr val="A4A3A4"/>
          </p15:clr>
        </p15:guide>
        <p15:guide id="2" pos="285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55" d="100"/>
          <a:sy n="155" d="100"/>
        </p:scale>
        <p:origin x="1896" y="156"/>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958" y="96"/>
      </p:cViewPr>
      <p:guideLst>
        <p:guide orient="horz" pos="2345"/>
        <p:guide pos="285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tags" Target="tags/tag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9B0F4BE5-1597-48A3-AD34-2A9D911A3A7A}" type="slidenum">
              <a:rPr kumimoji="1" lang="ja-JP" altLang="en-US" smtClean="0"/>
              <a:t>‹#›</a:t>
            </a:fld>
            <a:endParaRPr kumimoji="1" lang="ja-JP" altLang="en-US"/>
          </a:p>
        </p:txBody>
      </p:sp>
      <p:sp>
        <p:nvSpPr>
          <p:cNvPr id="7" name="ヘッダー プレースホルダー 6"/>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8" name="フッター プレースホルダー 7"/>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Tree>
    <p:extLst>
      <p:ext uri="{BB962C8B-B14F-4D97-AF65-F5344CB8AC3E}">
        <p14:creationId xmlns:p14="http://schemas.microsoft.com/office/powerpoint/2010/main" val="1700578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574" name="ヘッダー プレースホルダ 1"/>
          <p:cNvSpPr>
            <a:spLocks noGrp="1" noChangeArrowheads="1"/>
          </p:cNvSpPr>
          <p:nvPr>
            <p:ph type="hdr" sz="quarter"/>
          </p:nvPr>
        </p:nvSpPr>
        <p:spPr bwMode="auto">
          <a:xfrm>
            <a:off x="1" y="0"/>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5" name="日付プレースホルダ 2"/>
          <p:cNvSpPr>
            <a:spLocks noGrp="1" noChangeArrowheads="1"/>
          </p:cNvSpPr>
          <p:nvPr>
            <p:ph type="dt" idx="1"/>
          </p:nvPr>
        </p:nvSpPr>
        <p:spPr bwMode="auto">
          <a:xfrm>
            <a:off x="3850444" y="0"/>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1211280A-4A07-4BE8-93C1-CCAE02A0F1A9}" type="datetime1">
              <a:rPr lang="ja-JP" altLang="en-US"/>
              <a:pPr>
                <a:defRPr/>
              </a:pPr>
              <a:t>2024/11/20</a:t>
            </a:fld>
            <a:endParaRPr lang="ja-JP" altLang="en-US"/>
          </a:p>
        </p:txBody>
      </p:sp>
      <p:sp>
        <p:nvSpPr>
          <p:cNvPr id="7172" name="スライド イメージ プレースホルダ 3"/>
          <p:cNvSpPr>
            <a:spLocks noGrp="1" noRot="1" noChangeAspect="1" noChangeArrowheads="1"/>
          </p:cNvSpPr>
          <p:nvPr>
            <p:ph type="sldImg" idx="2"/>
          </p:nvPr>
        </p:nvSpPr>
        <p:spPr bwMode="auto">
          <a:xfrm>
            <a:off x="917575" y="744538"/>
            <a:ext cx="4962525" cy="3722687"/>
          </a:xfrm>
          <a:prstGeom prst="rect">
            <a:avLst/>
          </a:prstGeom>
          <a:noFill/>
          <a:ln w="12700" algn="ctr">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47577" name="ノート プレースホルダ 4"/>
          <p:cNvSpPr>
            <a:spLocks noGrp="1" noChangeArrowheads="1"/>
          </p:cNvSpPr>
          <p:nvPr>
            <p:ph type="body" sz="quarter" idx="3"/>
          </p:nvPr>
        </p:nvSpPr>
        <p:spPr bwMode="auto">
          <a:xfrm>
            <a:off x="679768" y="4715154"/>
            <a:ext cx="5438140" cy="44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ja-JP" noProof="0"/>
              <a:t>マスタ テキストの書式設定</a:t>
            </a:r>
          </a:p>
          <a:p>
            <a:pPr lvl="1"/>
            <a:r>
              <a:rPr lang="ja-JP" altLang="ja-JP" noProof="0"/>
              <a:t>第 2 レベル</a:t>
            </a:r>
          </a:p>
          <a:p>
            <a:pPr lvl="2"/>
            <a:r>
              <a:rPr lang="ja-JP" altLang="ja-JP" noProof="0"/>
              <a:t>第 3 レベル</a:t>
            </a:r>
          </a:p>
          <a:p>
            <a:pPr lvl="3"/>
            <a:r>
              <a:rPr lang="ja-JP" altLang="ja-JP" noProof="0"/>
              <a:t>第 4 レベル</a:t>
            </a:r>
          </a:p>
          <a:p>
            <a:pPr lvl="4"/>
            <a:r>
              <a:rPr lang="ja-JP" altLang="ja-JP" noProof="0"/>
              <a:t>第 5 レベル</a:t>
            </a:r>
          </a:p>
        </p:txBody>
      </p:sp>
      <p:sp>
        <p:nvSpPr>
          <p:cNvPr id="147578" name="フッター プレースホルダ 5"/>
          <p:cNvSpPr>
            <a:spLocks noGrp="1" noChangeArrowheads="1"/>
          </p:cNvSpPr>
          <p:nvPr>
            <p:ph type="ftr" sz="quarter" idx="4"/>
          </p:nvPr>
        </p:nvSpPr>
        <p:spPr bwMode="auto">
          <a:xfrm>
            <a:off x="1" y="9428583"/>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9" name="スライド番号プレースホルダ 6"/>
          <p:cNvSpPr>
            <a:spLocks noGrp="1" noChangeArrowheads="1"/>
          </p:cNvSpPr>
          <p:nvPr>
            <p:ph type="sldNum" sz="quarter" idx="5"/>
          </p:nvPr>
        </p:nvSpPr>
        <p:spPr bwMode="auto">
          <a:xfrm>
            <a:off x="3850444" y="9428583"/>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EAA0A606-7D5C-4E46-AF83-68985A4FDA6D}" type="slidenum">
              <a:rPr lang="ja-JP" altLang="en-US"/>
              <a:pPr>
                <a:defRPr/>
              </a:pPr>
              <a:t>‹#›</a:t>
            </a:fld>
            <a:endParaRPr lang="ja-JP" altLang="en-US"/>
          </a:p>
        </p:txBody>
      </p:sp>
    </p:spTree>
    <p:extLst>
      <p:ext uri="{BB962C8B-B14F-4D97-AF65-F5344CB8AC3E}">
        <p14:creationId xmlns:p14="http://schemas.microsoft.com/office/powerpoint/2010/main" val="15844646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SzPct val="100000"/>
      <a:defRPr kumimoji="1" sz="1200" kern="1200">
        <a:solidFill>
          <a:schemeClr val="tx1"/>
        </a:solidFill>
        <a:latin typeface="+mn-lt"/>
        <a:ea typeface="+mn-ea"/>
        <a:cs typeface="+mn-cs"/>
      </a:defRPr>
    </a:lvl1pPr>
    <a:lvl2pPr marL="457200" algn="l" rtl="0" eaLnBrk="0" fontAlgn="base" hangingPunct="0">
      <a:spcBef>
        <a:spcPct val="30000"/>
      </a:spcBef>
      <a:spcAft>
        <a:spcPct val="0"/>
      </a:spcAft>
      <a:buSzPct val="100000"/>
      <a:defRPr kumimoji="1" sz="1200" kern="1200">
        <a:solidFill>
          <a:schemeClr val="tx1"/>
        </a:solidFill>
        <a:latin typeface="+mn-lt"/>
        <a:ea typeface="+mn-ea"/>
        <a:cs typeface="+mn-cs"/>
      </a:defRPr>
    </a:lvl2pPr>
    <a:lvl3pPr marL="914400" algn="l" rtl="0" eaLnBrk="0" fontAlgn="base" hangingPunct="0">
      <a:spcBef>
        <a:spcPct val="30000"/>
      </a:spcBef>
      <a:spcAft>
        <a:spcPct val="0"/>
      </a:spcAft>
      <a:buSzPct val="100000"/>
      <a:defRPr kumimoji="1" sz="1200" kern="1200">
        <a:solidFill>
          <a:schemeClr val="tx1"/>
        </a:solidFill>
        <a:latin typeface="+mn-lt"/>
        <a:ea typeface="+mn-ea"/>
        <a:cs typeface="+mn-cs"/>
      </a:defRPr>
    </a:lvl3pPr>
    <a:lvl4pPr marL="1371600" algn="l" rtl="0" eaLnBrk="0" fontAlgn="base" hangingPunct="0">
      <a:spcBef>
        <a:spcPct val="30000"/>
      </a:spcBef>
      <a:spcAft>
        <a:spcPct val="0"/>
      </a:spcAft>
      <a:buSzPct val="100000"/>
      <a:defRPr kumimoji="1" sz="1200" kern="1200">
        <a:solidFill>
          <a:schemeClr val="tx1"/>
        </a:solidFill>
        <a:latin typeface="+mn-lt"/>
        <a:ea typeface="+mn-ea"/>
        <a:cs typeface="+mn-cs"/>
      </a:defRPr>
    </a:lvl4pPr>
    <a:lvl5pPr marL="1828800" algn="l" rtl="0" eaLnBrk="0" fontAlgn="base" hangingPunct="0">
      <a:spcBef>
        <a:spcPct val="30000"/>
      </a:spcBef>
      <a:spcAft>
        <a:spcPct val="0"/>
      </a:spcAft>
      <a:buSzPct val="100000"/>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AA0A606-7D5C-4E46-AF83-68985A4FDA6D}" type="slidenum">
              <a:rPr lang="ja-JP" altLang="en-US" smtClean="0"/>
              <a:pPr>
                <a:defRPr/>
              </a:pPr>
              <a:t>2</a:t>
            </a:fld>
            <a:endParaRPr lang="ja-JP" altLang="en-US"/>
          </a:p>
        </p:txBody>
      </p:sp>
    </p:spTree>
    <p:extLst>
      <p:ext uri="{BB962C8B-B14F-4D97-AF65-F5344CB8AC3E}">
        <p14:creationId xmlns:p14="http://schemas.microsoft.com/office/powerpoint/2010/main" val="2585441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AA0A606-7D5C-4E46-AF83-68985A4FDA6D}" type="slidenum">
              <a:rPr lang="ja-JP" altLang="en-US" smtClean="0"/>
              <a:pPr>
                <a:defRPr/>
              </a:pPr>
              <a:t>3</a:t>
            </a:fld>
            <a:endParaRPr lang="ja-JP" altLang="en-US"/>
          </a:p>
        </p:txBody>
      </p:sp>
    </p:spTree>
    <p:extLst>
      <p:ext uri="{BB962C8B-B14F-4D97-AF65-F5344CB8AC3E}">
        <p14:creationId xmlns:p14="http://schemas.microsoft.com/office/powerpoint/2010/main" val="3714241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762F86E3-EFB5-43C2-B37E-AE23E2C77805}"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D90937E3-13B0-4ADB-9D23-293E42244A41}" type="slidenum">
              <a:rPr lang="ja-JP" altLang="en-US"/>
              <a:pPr>
                <a:defRPr/>
              </a:pPr>
              <a:t>‹#›</a:t>
            </a:fld>
            <a:endParaRPr lang="ja-JP" altLang="en-US"/>
          </a:p>
        </p:txBody>
      </p:sp>
    </p:spTree>
    <p:extLst>
      <p:ext uri="{BB962C8B-B14F-4D97-AF65-F5344CB8AC3E}">
        <p14:creationId xmlns:p14="http://schemas.microsoft.com/office/powerpoint/2010/main" val="474044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2AA98C8D-F849-4205-BB71-72C1FEA8E272}"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501EDAD3-5840-4ADD-A712-2BB8E8FBC965}" type="slidenum">
              <a:rPr lang="ja-JP" altLang="en-US"/>
              <a:pPr>
                <a:defRPr/>
              </a:pPr>
              <a:t>‹#›</a:t>
            </a:fld>
            <a:endParaRPr lang="ja-JP" altLang="en-US"/>
          </a:p>
        </p:txBody>
      </p:sp>
    </p:spTree>
    <p:extLst>
      <p:ext uri="{BB962C8B-B14F-4D97-AF65-F5344CB8AC3E}">
        <p14:creationId xmlns:p14="http://schemas.microsoft.com/office/powerpoint/2010/main" val="522215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4015E74-8350-4182-94B7-8676BACDDC14}"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7645779D-415C-4692-B790-9BFE7A730E09}" type="slidenum">
              <a:rPr lang="ja-JP" altLang="en-US"/>
              <a:pPr>
                <a:defRPr/>
              </a:pPr>
              <a:t>‹#›</a:t>
            </a:fld>
            <a:endParaRPr lang="ja-JP" altLang="en-US"/>
          </a:p>
        </p:txBody>
      </p:sp>
    </p:spTree>
    <p:extLst>
      <p:ext uri="{BB962C8B-B14F-4D97-AF65-F5344CB8AC3E}">
        <p14:creationId xmlns:p14="http://schemas.microsoft.com/office/powerpoint/2010/main" val="2265025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9A3A099A-C2DD-4AAB-AB41-F80BBBA1650A}"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0BB024E7-0C8E-4F87-95EF-616698D9D867}" type="slidenum">
              <a:rPr lang="ja-JP" altLang="en-US"/>
              <a:pPr>
                <a:defRPr/>
              </a:pPr>
              <a:t>‹#›</a:t>
            </a:fld>
            <a:endParaRPr lang="ja-JP" altLang="en-US"/>
          </a:p>
        </p:txBody>
      </p:sp>
    </p:spTree>
    <p:extLst>
      <p:ext uri="{BB962C8B-B14F-4D97-AF65-F5344CB8AC3E}">
        <p14:creationId xmlns:p14="http://schemas.microsoft.com/office/powerpoint/2010/main" val="4049076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EA09C65-F07E-45FC-B88A-FFD07E39124C}"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5810B58-2179-475C-8CD4-408362E2C633}" type="slidenum">
              <a:rPr lang="ja-JP" altLang="en-US"/>
              <a:pPr>
                <a:defRPr/>
              </a:pPr>
              <a:t>‹#›</a:t>
            </a:fld>
            <a:endParaRPr lang="ja-JP" altLang="en-US"/>
          </a:p>
        </p:txBody>
      </p:sp>
    </p:spTree>
    <p:extLst>
      <p:ext uri="{BB962C8B-B14F-4D97-AF65-F5344CB8AC3E}">
        <p14:creationId xmlns:p14="http://schemas.microsoft.com/office/powerpoint/2010/main" val="25599273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06CF8384-F2B4-485D-BE9C-A8EAC6DDC7CD}"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9149E289-7CF9-4D04-93A8-6AC078CCEBBA}" type="slidenum">
              <a:rPr lang="ja-JP" altLang="en-US"/>
              <a:pPr>
                <a:defRPr/>
              </a:pPr>
              <a:t>‹#›</a:t>
            </a:fld>
            <a:endParaRPr lang="ja-JP" altLang="en-US"/>
          </a:p>
        </p:txBody>
      </p:sp>
    </p:spTree>
    <p:extLst>
      <p:ext uri="{BB962C8B-B14F-4D97-AF65-F5344CB8AC3E}">
        <p14:creationId xmlns:p14="http://schemas.microsoft.com/office/powerpoint/2010/main" val="1590797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0C71E70A-EAC7-409C-B645-48FC99E82850}"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80865308-4287-4D1B-A430-290F4931E6EE}" type="slidenum">
              <a:rPr lang="ja-JP" altLang="en-US"/>
              <a:pPr>
                <a:defRPr/>
              </a:pPr>
              <a:t>‹#›</a:t>
            </a:fld>
            <a:endParaRPr lang="ja-JP" altLang="en-US"/>
          </a:p>
        </p:txBody>
      </p:sp>
    </p:spTree>
    <p:extLst>
      <p:ext uri="{BB962C8B-B14F-4D97-AF65-F5344CB8AC3E}">
        <p14:creationId xmlns:p14="http://schemas.microsoft.com/office/powerpoint/2010/main" val="22330545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BCE4B3AB-2E83-48C3-824C-F31EFF806842}" type="datetime1">
              <a:rPr lang="ja-JP" altLang="en-US"/>
              <a:pPr>
                <a:defRPr/>
              </a:pPr>
              <a:t>2024/11/20</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E80BCC02-7416-46C6-A6F5-E0C471111DA7}" type="slidenum">
              <a:rPr lang="ja-JP" altLang="en-US"/>
              <a:pPr>
                <a:defRPr/>
              </a:pPr>
              <a:t>‹#›</a:t>
            </a:fld>
            <a:endParaRPr lang="ja-JP" altLang="en-US"/>
          </a:p>
        </p:txBody>
      </p:sp>
    </p:spTree>
    <p:extLst>
      <p:ext uri="{BB962C8B-B14F-4D97-AF65-F5344CB8AC3E}">
        <p14:creationId xmlns:p14="http://schemas.microsoft.com/office/powerpoint/2010/main" val="26547745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50940FC9-223A-487C-9B59-7D5ECAE284C9}" type="datetime1">
              <a:rPr lang="ja-JP" altLang="en-US"/>
              <a:pPr>
                <a:defRPr/>
              </a:pPr>
              <a:t>2024/11/20</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9CF2373E-A77A-4159-973D-443F8E1DD1B4}" type="slidenum">
              <a:rPr lang="ja-JP" altLang="en-US"/>
              <a:pPr>
                <a:defRPr/>
              </a:pPr>
              <a:t>‹#›</a:t>
            </a:fld>
            <a:endParaRPr lang="ja-JP" altLang="en-US"/>
          </a:p>
        </p:txBody>
      </p:sp>
    </p:spTree>
    <p:extLst>
      <p:ext uri="{BB962C8B-B14F-4D97-AF65-F5344CB8AC3E}">
        <p14:creationId xmlns:p14="http://schemas.microsoft.com/office/powerpoint/2010/main" val="21922220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E5016D44-2B76-4780-889D-19E764E5A9DA}" type="datetime1">
              <a:rPr lang="ja-JP" altLang="en-US"/>
              <a:pPr>
                <a:defRPr/>
              </a:pPr>
              <a:t>2024/11/20</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6D173B81-DA19-4202-B437-E073B70523D0}" type="slidenum">
              <a:rPr lang="ja-JP" altLang="en-US"/>
              <a:pPr>
                <a:defRPr/>
              </a:pPr>
              <a:t>‹#›</a:t>
            </a:fld>
            <a:endParaRPr lang="ja-JP" altLang="en-US"/>
          </a:p>
        </p:txBody>
      </p:sp>
    </p:spTree>
    <p:extLst>
      <p:ext uri="{BB962C8B-B14F-4D97-AF65-F5344CB8AC3E}">
        <p14:creationId xmlns:p14="http://schemas.microsoft.com/office/powerpoint/2010/main" val="40790090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C54D32F5-44D9-418F-B672-074222A65487}"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45EB21AE-6BB7-4B00-85B3-2D9DA0666DED}" type="slidenum">
              <a:rPr lang="ja-JP" altLang="en-US"/>
              <a:pPr>
                <a:defRPr/>
              </a:pPr>
              <a:t>‹#›</a:t>
            </a:fld>
            <a:endParaRPr lang="ja-JP" altLang="en-US"/>
          </a:p>
        </p:txBody>
      </p:sp>
    </p:spTree>
    <p:extLst>
      <p:ext uri="{BB962C8B-B14F-4D97-AF65-F5344CB8AC3E}">
        <p14:creationId xmlns:p14="http://schemas.microsoft.com/office/powerpoint/2010/main" val="3351530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C81536EF-41F0-43CE-B2F4-9EE4554206C1}"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B25D1985-AD3F-4ADB-9CD4-A199CE23569D}" type="slidenum">
              <a:rPr lang="ja-JP" altLang="en-US"/>
              <a:pPr>
                <a:defRPr/>
              </a:pPr>
              <a:t>‹#›</a:t>
            </a:fld>
            <a:endParaRPr lang="ja-JP" altLang="en-US"/>
          </a:p>
        </p:txBody>
      </p:sp>
    </p:spTree>
    <p:extLst>
      <p:ext uri="{BB962C8B-B14F-4D97-AF65-F5344CB8AC3E}">
        <p14:creationId xmlns:p14="http://schemas.microsoft.com/office/powerpoint/2010/main" val="22840437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625BE312-1B6B-4F10-A265-63164F343DCA}"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EAD23A35-DA9F-4146-AD36-8F1C2AD45F90}" type="slidenum">
              <a:rPr lang="ja-JP" altLang="en-US"/>
              <a:pPr>
                <a:defRPr/>
              </a:pPr>
              <a:t>‹#›</a:t>
            </a:fld>
            <a:endParaRPr lang="ja-JP" altLang="en-US"/>
          </a:p>
        </p:txBody>
      </p:sp>
    </p:spTree>
    <p:extLst>
      <p:ext uri="{BB962C8B-B14F-4D97-AF65-F5344CB8AC3E}">
        <p14:creationId xmlns:p14="http://schemas.microsoft.com/office/powerpoint/2010/main" val="33999205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E19E7AD9-7C82-4168-928E-14D36586AB63}"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F6F77C1-85A3-413C-A921-F70B00398EB2}" type="slidenum">
              <a:rPr lang="ja-JP" altLang="en-US"/>
              <a:pPr>
                <a:defRPr/>
              </a:pPr>
              <a:t>‹#›</a:t>
            </a:fld>
            <a:endParaRPr lang="ja-JP" altLang="en-US"/>
          </a:p>
        </p:txBody>
      </p:sp>
    </p:spTree>
    <p:extLst>
      <p:ext uri="{BB962C8B-B14F-4D97-AF65-F5344CB8AC3E}">
        <p14:creationId xmlns:p14="http://schemas.microsoft.com/office/powerpoint/2010/main" val="7086410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98A036F-A359-46A7-976C-E741C85BC217}"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364099D-6D40-4DF1-9E0D-3EB773B281DF}" type="slidenum">
              <a:rPr lang="ja-JP" altLang="en-US"/>
              <a:pPr>
                <a:defRPr/>
              </a:pPr>
              <a:t>‹#›</a:t>
            </a:fld>
            <a:endParaRPr lang="ja-JP" altLang="en-US"/>
          </a:p>
        </p:txBody>
      </p:sp>
    </p:spTree>
    <p:extLst>
      <p:ext uri="{BB962C8B-B14F-4D97-AF65-F5344CB8AC3E}">
        <p14:creationId xmlns:p14="http://schemas.microsoft.com/office/powerpoint/2010/main" val="35970461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04B52834-57B1-4195-A4BC-1F8FEF5A5EAF}" type="datetime1">
              <a:rPr lang="ja-JP" altLang="en-US"/>
              <a:pPr>
                <a:defRPr/>
              </a:pPr>
              <a:t>2024/11/20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14600ACB-045E-4196-8538-6E1CE1AE9AE0}" type="slidenum">
              <a:rPr lang="ja-JP" altLang="en-US"/>
              <a:pPr>
                <a:defRPr/>
              </a:pPr>
              <a:t>‹#›</a:t>
            </a:fld>
            <a:endParaRPr lang="ja-JP" altLang="en-US"/>
          </a:p>
        </p:txBody>
      </p:sp>
    </p:spTree>
    <p:extLst>
      <p:ext uri="{BB962C8B-B14F-4D97-AF65-F5344CB8AC3E}">
        <p14:creationId xmlns:p14="http://schemas.microsoft.com/office/powerpoint/2010/main" val="6900759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1C05620A-84EA-42CE-8A4A-1D8D75A18FEC}" type="datetime1">
              <a:rPr lang="ja-JP" altLang="en-US"/>
              <a:pPr>
                <a:defRPr/>
              </a:pPr>
              <a:t>2024/11/20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81E03F4-B81F-4B83-AB7C-009FDC720849}" type="slidenum">
              <a:rPr lang="ja-JP" altLang="en-US"/>
              <a:pPr>
                <a:defRPr/>
              </a:pPr>
              <a:t>‹#›</a:t>
            </a:fld>
            <a:endParaRPr lang="ja-JP" altLang="en-US"/>
          </a:p>
        </p:txBody>
      </p:sp>
    </p:spTree>
    <p:extLst>
      <p:ext uri="{BB962C8B-B14F-4D97-AF65-F5344CB8AC3E}">
        <p14:creationId xmlns:p14="http://schemas.microsoft.com/office/powerpoint/2010/main" val="27181447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B2D9966F-5B02-4314-927D-576B7355D9B8}" type="datetime1">
              <a:rPr lang="ja-JP" altLang="en-US"/>
              <a:pPr>
                <a:defRPr/>
              </a:pPr>
              <a:t>2024/11/20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65DCC456-1D1F-40B8-BFB4-BE19B39DE360}" type="slidenum">
              <a:rPr lang="ja-JP" altLang="en-US"/>
              <a:pPr>
                <a:defRPr/>
              </a:pPr>
              <a:t>‹#›</a:t>
            </a:fld>
            <a:endParaRPr lang="ja-JP" altLang="en-US"/>
          </a:p>
        </p:txBody>
      </p:sp>
    </p:spTree>
    <p:extLst>
      <p:ext uri="{BB962C8B-B14F-4D97-AF65-F5344CB8AC3E}">
        <p14:creationId xmlns:p14="http://schemas.microsoft.com/office/powerpoint/2010/main" val="28187469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6"/>
          <p:cNvSpPr>
            <a:spLocks noGrp="1" noChangeArrowheads="1"/>
          </p:cNvSpPr>
          <p:nvPr>
            <p:ph type="dt" sz="half" idx="10"/>
          </p:nvPr>
        </p:nvSpPr>
        <p:spPr>
          <a:ln/>
        </p:spPr>
        <p:txBody>
          <a:bodyPr/>
          <a:lstStyle>
            <a:lvl1pPr>
              <a:defRPr/>
            </a:lvl1pPr>
          </a:lstStyle>
          <a:p>
            <a:pPr>
              <a:defRPr/>
            </a:pPr>
            <a:fld id="{AD7AC82D-A0BD-4A52-A3C0-87C049F0C6E0}" type="datetime1">
              <a:rPr lang="ja-JP" altLang="en-US"/>
              <a:pPr>
                <a:defRPr/>
              </a:pPr>
              <a:t>2024/11/20</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80FB8027-7363-4C7D-9667-197D8F7A8DBB}" type="slidenum">
              <a:rPr lang="ja-JP" altLang="en-US"/>
              <a:pPr>
                <a:defRPr/>
              </a:pPr>
              <a:t>‹#›</a:t>
            </a:fld>
            <a:endParaRPr lang="ja-JP" altLang="en-US"/>
          </a:p>
        </p:txBody>
      </p:sp>
    </p:spTree>
    <p:extLst>
      <p:ext uri="{BB962C8B-B14F-4D97-AF65-F5344CB8AC3E}">
        <p14:creationId xmlns:p14="http://schemas.microsoft.com/office/powerpoint/2010/main" val="22569902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6"/>
          <p:cNvSpPr>
            <a:spLocks noGrp="1" noChangeArrowheads="1"/>
          </p:cNvSpPr>
          <p:nvPr>
            <p:ph type="dt" sz="half" idx="10"/>
          </p:nvPr>
        </p:nvSpPr>
        <p:spPr>
          <a:ln/>
        </p:spPr>
        <p:txBody>
          <a:bodyPr/>
          <a:lstStyle>
            <a:lvl1pPr>
              <a:defRPr/>
            </a:lvl1pPr>
          </a:lstStyle>
          <a:p>
            <a:pPr>
              <a:defRPr/>
            </a:pPr>
            <a:fld id="{1C672731-A902-4322-A4D7-342CD4EAEB71}" type="datetime1">
              <a:rPr lang="ja-JP" altLang="en-US"/>
              <a:pPr>
                <a:defRPr/>
              </a:pPr>
              <a:t>2024/11/20</a:t>
            </a:fld>
            <a:endParaRPr lang="ja-JP" altLang="en-US"/>
          </a:p>
        </p:txBody>
      </p:sp>
      <p:sp>
        <p:nvSpPr>
          <p:cNvPr id="8"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8"/>
          <p:cNvSpPr>
            <a:spLocks noGrp="1" noChangeArrowheads="1"/>
          </p:cNvSpPr>
          <p:nvPr>
            <p:ph type="sldNum" sz="quarter" idx="12"/>
          </p:nvPr>
        </p:nvSpPr>
        <p:spPr>
          <a:ln/>
        </p:spPr>
        <p:txBody>
          <a:bodyPr/>
          <a:lstStyle>
            <a:lvl1pPr>
              <a:defRPr/>
            </a:lvl1pPr>
          </a:lstStyle>
          <a:p>
            <a:pPr>
              <a:defRPr/>
            </a:pPr>
            <a:fld id="{8FE7962D-0468-41E2-A1CB-EC49EA9BB385}" type="slidenum">
              <a:rPr lang="ja-JP" altLang="en-US"/>
              <a:pPr>
                <a:defRPr/>
              </a:pPr>
              <a:t>‹#›</a:t>
            </a:fld>
            <a:endParaRPr lang="ja-JP" altLang="en-US"/>
          </a:p>
        </p:txBody>
      </p:sp>
    </p:spTree>
    <p:extLst>
      <p:ext uri="{BB962C8B-B14F-4D97-AF65-F5344CB8AC3E}">
        <p14:creationId xmlns:p14="http://schemas.microsoft.com/office/powerpoint/2010/main" val="4178141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6"/>
          <p:cNvSpPr>
            <a:spLocks noGrp="1" noChangeArrowheads="1"/>
          </p:cNvSpPr>
          <p:nvPr>
            <p:ph type="dt" sz="half" idx="10"/>
          </p:nvPr>
        </p:nvSpPr>
        <p:spPr>
          <a:ln/>
        </p:spPr>
        <p:txBody>
          <a:bodyPr/>
          <a:lstStyle>
            <a:lvl1pPr>
              <a:defRPr/>
            </a:lvl1pPr>
          </a:lstStyle>
          <a:p>
            <a:pPr>
              <a:defRPr/>
            </a:pPr>
            <a:fld id="{6B824D6E-4408-4A9B-858F-D7355A4CFDFA}" type="datetime1">
              <a:rPr lang="ja-JP" altLang="en-US"/>
              <a:pPr>
                <a:defRPr/>
              </a:pPr>
              <a:t>2024/11/20</a:t>
            </a:fld>
            <a:endParaRPr lang="ja-JP" altLang="en-US"/>
          </a:p>
        </p:txBody>
      </p:sp>
      <p:sp>
        <p:nvSpPr>
          <p:cNvPr id="4"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8"/>
          <p:cNvSpPr>
            <a:spLocks noGrp="1" noChangeArrowheads="1"/>
          </p:cNvSpPr>
          <p:nvPr>
            <p:ph type="sldNum" sz="quarter" idx="12"/>
          </p:nvPr>
        </p:nvSpPr>
        <p:spPr>
          <a:ln/>
        </p:spPr>
        <p:txBody>
          <a:bodyPr/>
          <a:lstStyle>
            <a:lvl1pPr>
              <a:defRPr/>
            </a:lvl1pPr>
          </a:lstStyle>
          <a:p>
            <a:pPr>
              <a:defRPr/>
            </a:pPr>
            <a:fld id="{4332C3FA-7A4E-4743-80CE-491D099B4DC6}" type="slidenum">
              <a:rPr lang="ja-JP" altLang="en-US"/>
              <a:pPr>
                <a:defRPr/>
              </a:pPr>
              <a:t>‹#›</a:t>
            </a:fld>
            <a:endParaRPr lang="ja-JP" altLang="en-US"/>
          </a:p>
        </p:txBody>
      </p:sp>
    </p:spTree>
    <p:extLst>
      <p:ext uri="{BB962C8B-B14F-4D97-AF65-F5344CB8AC3E}">
        <p14:creationId xmlns:p14="http://schemas.microsoft.com/office/powerpoint/2010/main" val="30652433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6"/>
          <p:cNvSpPr>
            <a:spLocks noGrp="1" noChangeArrowheads="1"/>
          </p:cNvSpPr>
          <p:nvPr>
            <p:ph type="dt" sz="half" idx="10"/>
          </p:nvPr>
        </p:nvSpPr>
        <p:spPr>
          <a:ln/>
        </p:spPr>
        <p:txBody>
          <a:bodyPr/>
          <a:lstStyle>
            <a:lvl1pPr>
              <a:defRPr/>
            </a:lvl1pPr>
          </a:lstStyle>
          <a:p>
            <a:pPr>
              <a:defRPr/>
            </a:pPr>
            <a:fld id="{98755DB5-1E8F-4704-A6CA-C13A3025A5C3}" type="datetime1">
              <a:rPr lang="ja-JP" altLang="en-US"/>
              <a:pPr>
                <a:defRPr/>
              </a:pPr>
              <a:t>2024/11/20</a:t>
            </a:fld>
            <a:endParaRPr lang="ja-JP" altLang="en-US"/>
          </a:p>
        </p:txBody>
      </p:sp>
      <p:sp>
        <p:nvSpPr>
          <p:cNvPr id="3"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8"/>
          <p:cNvSpPr>
            <a:spLocks noGrp="1" noChangeArrowheads="1"/>
          </p:cNvSpPr>
          <p:nvPr>
            <p:ph type="sldNum" sz="quarter" idx="12"/>
          </p:nvPr>
        </p:nvSpPr>
        <p:spPr>
          <a:ln/>
        </p:spPr>
        <p:txBody>
          <a:bodyPr/>
          <a:lstStyle>
            <a:lvl1pPr>
              <a:defRPr/>
            </a:lvl1pPr>
          </a:lstStyle>
          <a:p>
            <a:pPr>
              <a:defRPr/>
            </a:pPr>
            <a:fld id="{39D4705B-DDC7-415A-861D-AF82405A095F}" type="slidenum">
              <a:rPr lang="ja-JP" altLang="en-US"/>
              <a:pPr>
                <a:defRPr/>
              </a:pPr>
              <a:t>‹#›</a:t>
            </a:fld>
            <a:endParaRPr lang="ja-JP" altLang="en-US"/>
          </a:p>
        </p:txBody>
      </p:sp>
    </p:spTree>
    <p:extLst>
      <p:ext uri="{BB962C8B-B14F-4D97-AF65-F5344CB8AC3E}">
        <p14:creationId xmlns:p14="http://schemas.microsoft.com/office/powerpoint/2010/main" val="4065641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641A8FA2-ADDB-4C44-90E5-8CF7CF35EC50}"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4FEF37F0-2D67-44A9-85CC-6C13358E0092}" type="slidenum">
              <a:rPr lang="ja-JP" altLang="en-US"/>
              <a:pPr>
                <a:defRPr/>
              </a:pPr>
              <a:t>‹#›</a:t>
            </a:fld>
            <a:endParaRPr lang="ja-JP" altLang="en-US"/>
          </a:p>
        </p:txBody>
      </p:sp>
    </p:spTree>
    <p:extLst>
      <p:ext uri="{BB962C8B-B14F-4D97-AF65-F5344CB8AC3E}">
        <p14:creationId xmlns:p14="http://schemas.microsoft.com/office/powerpoint/2010/main" val="24813057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A149921D-9F7E-474E-B58F-EC422DE88E8F}" type="datetime1">
              <a:rPr lang="ja-JP" altLang="en-US"/>
              <a:pPr>
                <a:defRPr/>
              </a:pPr>
              <a:t>2024/11/20</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0FF4F32E-5D25-4330-BA2E-4764F3B739ED}" type="slidenum">
              <a:rPr lang="ja-JP" altLang="en-US"/>
              <a:pPr>
                <a:defRPr/>
              </a:pPr>
              <a:t>‹#›</a:t>
            </a:fld>
            <a:endParaRPr lang="ja-JP" altLang="en-US"/>
          </a:p>
        </p:txBody>
      </p:sp>
    </p:spTree>
    <p:extLst>
      <p:ext uri="{BB962C8B-B14F-4D97-AF65-F5344CB8AC3E}">
        <p14:creationId xmlns:p14="http://schemas.microsoft.com/office/powerpoint/2010/main" val="11594597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801BBFA4-EC99-4B26-928A-B6760FD30046}" type="datetime1">
              <a:rPr lang="ja-JP" altLang="en-US"/>
              <a:pPr>
                <a:defRPr/>
              </a:pPr>
              <a:t>2024/11/20</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6A5AF1B6-1652-439F-933D-9A2284FC1F99}" type="slidenum">
              <a:rPr lang="ja-JP" altLang="en-US"/>
              <a:pPr>
                <a:defRPr/>
              </a:pPr>
              <a:t>‹#›</a:t>
            </a:fld>
            <a:endParaRPr lang="ja-JP" altLang="en-US"/>
          </a:p>
        </p:txBody>
      </p:sp>
    </p:spTree>
    <p:extLst>
      <p:ext uri="{BB962C8B-B14F-4D97-AF65-F5344CB8AC3E}">
        <p14:creationId xmlns:p14="http://schemas.microsoft.com/office/powerpoint/2010/main" val="22676170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554B9F70-5F09-4163-B845-C315B144734E}" type="datetime1">
              <a:rPr lang="ja-JP" altLang="en-US"/>
              <a:pPr>
                <a:defRPr/>
              </a:pPr>
              <a:t>2024/11/20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D37564B-41EB-4E8C-92EC-DAFD88A0D535}" type="slidenum">
              <a:rPr lang="ja-JP" altLang="en-US"/>
              <a:pPr>
                <a:defRPr/>
              </a:pPr>
              <a:t>‹#›</a:t>
            </a:fld>
            <a:endParaRPr lang="ja-JP" altLang="en-US"/>
          </a:p>
        </p:txBody>
      </p:sp>
    </p:spTree>
    <p:extLst>
      <p:ext uri="{BB962C8B-B14F-4D97-AF65-F5344CB8AC3E}">
        <p14:creationId xmlns:p14="http://schemas.microsoft.com/office/powerpoint/2010/main" val="5030138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74738ADF-D3A9-4906-A7B0-0258403AA7DD}" type="datetime1">
              <a:rPr lang="ja-JP" altLang="en-US"/>
              <a:pPr>
                <a:defRPr/>
              </a:pPr>
              <a:t>2024/11/20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D08C5987-9D24-40F9-BC6C-5EA62DB721BD}" type="slidenum">
              <a:rPr lang="ja-JP" altLang="en-US"/>
              <a:pPr>
                <a:defRPr/>
              </a:pPr>
              <a:t>‹#›</a:t>
            </a:fld>
            <a:endParaRPr lang="ja-JP" altLang="en-US"/>
          </a:p>
        </p:txBody>
      </p:sp>
    </p:spTree>
    <p:extLst>
      <p:ext uri="{BB962C8B-B14F-4D97-AF65-F5344CB8AC3E}">
        <p14:creationId xmlns:p14="http://schemas.microsoft.com/office/powerpoint/2010/main" val="23770967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076C47ED-E7E3-4AE4-84AD-C6CDFED7F121}"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F9FB9D22-19B5-4B8B-8D15-E16444314496}" type="slidenum">
              <a:rPr lang="ja-JP" altLang="en-US"/>
              <a:pPr>
                <a:defRPr/>
              </a:pPr>
              <a:t>‹#›</a:t>
            </a:fld>
            <a:endParaRPr lang="ja-JP" altLang="en-US"/>
          </a:p>
        </p:txBody>
      </p:sp>
    </p:spTree>
    <p:extLst>
      <p:ext uri="{BB962C8B-B14F-4D97-AF65-F5344CB8AC3E}">
        <p14:creationId xmlns:p14="http://schemas.microsoft.com/office/powerpoint/2010/main" val="42234466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E8385534-086E-4C35-976E-BBC6B013993B}"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06AC8DBB-3512-4A7F-B6D4-66FA938C2B3A}" type="slidenum">
              <a:rPr lang="ja-JP" altLang="en-US"/>
              <a:pPr>
                <a:defRPr/>
              </a:pPr>
              <a:t>‹#›</a:t>
            </a:fld>
            <a:endParaRPr lang="ja-JP" altLang="en-US"/>
          </a:p>
        </p:txBody>
      </p:sp>
    </p:spTree>
    <p:extLst>
      <p:ext uri="{BB962C8B-B14F-4D97-AF65-F5344CB8AC3E}">
        <p14:creationId xmlns:p14="http://schemas.microsoft.com/office/powerpoint/2010/main" val="267733972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B8644B3B-95C7-45FE-9E17-3595142319D4}"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999FBC3-8C46-4AB3-BF16-5C82D7310E63}" type="slidenum">
              <a:rPr lang="ja-JP" altLang="en-US"/>
              <a:pPr>
                <a:defRPr/>
              </a:pPr>
              <a:t>‹#›</a:t>
            </a:fld>
            <a:endParaRPr lang="ja-JP" altLang="en-US"/>
          </a:p>
        </p:txBody>
      </p:sp>
    </p:spTree>
    <p:extLst>
      <p:ext uri="{BB962C8B-B14F-4D97-AF65-F5344CB8AC3E}">
        <p14:creationId xmlns:p14="http://schemas.microsoft.com/office/powerpoint/2010/main" val="80505534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50EBD1A5-7AB0-4D6C-B736-8516D7B47053}"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94EE0DF9-B19E-483E-B8D0-BA2124F93C2F}" type="slidenum">
              <a:rPr lang="ja-JP" altLang="en-US"/>
              <a:pPr>
                <a:defRPr/>
              </a:pPr>
              <a:t>‹#›</a:t>
            </a:fld>
            <a:endParaRPr lang="ja-JP" altLang="en-US"/>
          </a:p>
        </p:txBody>
      </p:sp>
    </p:spTree>
    <p:extLst>
      <p:ext uri="{BB962C8B-B14F-4D97-AF65-F5344CB8AC3E}">
        <p14:creationId xmlns:p14="http://schemas.microsoft.com/office/powerpoint/2010/main" val="26868898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557091E2-592E-459B-B117-1EE455A554E8}" type="datetime1">
              <a:rPr lang="ja-JP" altLang="en-US"/>
              <a:pPr>
                <a:defRPr/>
              </a:pPr>
              <a:t>2024/11/20</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27E08C41-F69A-4705-8B15-4461C0A65D5E}" type="slidenum">
              <a:rPr lang="ja-JP" altLang="en-US"/>
              <a:pPr>
                <a:defRPr/>
              </a:pPr>
              <a:t>‹#›</a:t>
            </a:fld>
            <a:endParaRPr lang="ja-JP" altLang="en-US"/>
          </a:p>
        </p:txBody>
      </p:sp>
    </p:spTree>
    <p:extLst>
      <p:ext uri="{BB962C8B-B14F-4D97-AF65-F5344CB8AC3E}">
        <p14:creationId xmlns:p14="http://schemas.microsoft.com/office/powerpoint/2010/main" val="25292503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0266F4DA-FA04-4F2D-85A7-5DB5D1CAD24B}" type="datetime1">
              <a:rPr lang="ja-JP" altLang="en-US"/>
              <a:pPr>
                <a:defRPr/>
              </a:pPr>
              <a:t>2024/11/20</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99EDD563-4050-47D4-A297-1EC485493180}" type="slidenum">
              <a:rPr lang="ja-JP" altLang="en-US"/>
              <a:pPr>
                <a:defRPr/>
              </a:pPr>
              <a:t>‹#›</a:t>
            </a:fld>
            <a:endParaRPr lang="ja-JP" altLang="en-US"/>
          </a:p>
        </p:txBody>
      </p:sp>
    </p:spTree>
    <p:extLst>
      <p:ext uri="{BB962C8B-B14F-4D97-AF65-F5344CB8AC3E}">
        <p14:creationId xmlns:p14="http://schemas.microsoft.com/office/powerpoint/2010/main" val="116621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187A4942-26BF-4D5A-B423-1049D6659B4A}"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6B451816-70E8-4FE8-A71D-D0BCE9C16174}" type="slidenum">
              <a:rPr lang="ja-JP" altLang="en-US"/>
              <a:pPr>
                <a:defRPr/>
              </a:pPr>
              <a:t>‹#›</a:t>
            </a:fld>
            <a:endParaRPr lang="ja-JP" altLang="en-US"/>
          </a:p>
        </p:txBody>
      </p:sp>
    </p:spTree>
    <p:extLst>
      <p:ext uri="{BB962C8B-B14F-4D97-AF65-F5344CB8AC3E}">
        <p14:creationId xmlns:p14="http://schemas.microsoft.com/office/powerpoint/2010/main" val="336834733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26D45E2A-26E8-4517-9DAE-3E6F5BA716CF}" type="datetime1">
              <a:rPr lang="ja-JP" altLang="en-US"/>
              <a:pPr>
                <a:defRPr/>
              </a:pPr>
              <a:t>2024/11/20</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717F0500-5CE0-4C76-A355-3A166A74C7AD}" type="slidenum">
              <a:rPr lang="ja-JP" altLang="en-US"/>
              <a:pPr>
                <a:defRPr/>
              </a:pPr>
              <a:t>‹#›</a:t>
            </a:fld>
            <a:endParaRPr lang="ja-JP" altLang="en-US"/>
          </a:p>
        </p:txBody>
      </p:sp>
    </p:spTree>
    <p:extLst>
      <p:ext uri="{BB962C8B-B14F-4D97-AF65-F5344CB8AC3E}">
        <p14:creationId xmlns:p14="http://schemas.microsoft.com/office/powerpoint/2010/main" val="309096756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BD09B2C7-28BD-47CC-9532-87BB3F8FFF0E}"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3D9F96AE-E510-41E7-915B-C105369B75D7}" type="slidenum">
              <a:rPr lang="ja-JP" altLang="en-US"/>
              <a:pPr>
                <a:defRPr/>
              </a:pPr>
              <a:t>‹#›</a:t>
            </a:fld>
            <a:endParaRPr lang="ja-JP" altLang="en-US"/>
          </a:p>
        </p:txBody>
      </p:sp>
    </p:spTree>
    <p:extLst>
      <p:ext uri="{BB962C8B-B14F-4D97-AF65-F5344CB8AC3E}">
        <p14:creationId xmlns:p14="http://schemas.microsoft.com/office/powerpoint/2010/main" val="2517278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74001B92-A3BB-421B-A896-E62290BC4990}"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122FB1CB-C882-4289-B00D-080CBAB47F0B}" type="slidenum">
              <a:rPr lang="ja-JP" altLang="en-US"/>
              <a:pPr>
                <a:defRPr/>
              </a:pPr>
              <a:t>‹#›</a:t>
            </a:fld>
            <a:endParaRPr lang="ja-JP" altLang="en-US"/>
          </a:p>
        </p:txBody>
      </p:sp>
    </p:spTree>
    <p:extLst>
      <p:ext uri="{BB962C8B-B14F-4D97-AF65-F5344CB8AC3E}">
        <p14:creationId xmlns:p14="http://schemas.microsoft.com/office/powerpoint/2010/main" val="9464146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B873BE6B-D15A-40D1-A98D-44624D980CB4}"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771B0589-1EBD-442C-964E-CDC5BFEE5C0D}" type="slidenum">
              <a:rPr lang="ja-JP" altLang="en-US"/>
              <a:pPr>
                <a:defRPr/>
              </a:pPr>
              <a:t>‹#›</a:t>
            </a:fld>
            <a:endParaRPr lang="ja-JP" altLang="en-US"/>
          </a:p>
        </p:txBody>
      </p:sp>
    </p:spTree>
    <p:extLst>
      <p:ext uri="{BB962C8B-B14F-4D97-AF65-F5344CB8AC3E}">
        <p14:creationId xmlns:p14="http://schemas.microsoft.com/office/powerpoint/2010/main" val="39714001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2DFB9E68-7270-440D-90BE-0FFF52132E54}"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86B811-E419-48F9-9965-D06317E4D111}" type="slidenum">
              <a:rPr lang="ja-JP" altLang="en-US"/>
              <a:pPr>
                <a:defRPr/>
              </a:pPr>
              <a:t>‹#›</a:t>
            </a:fld>
            <a:endParaRPr lang="ja-JP" altLang="en-US"/>
          </a:p>
        </p:txBody>
      </p:sp>
    </p:spTree>
    <p:extLst>
      <p:ext uri="{BB962C8B-B14F-4D97-AF65-F5344CB8AC3E}">
        <p14:creationId xmlns:p14="http://schemas.microsoft.com/office/powerpoint/2010/main" val="206439593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917FA0EA-3E67-4F7A-86A3-151C20AF27F6}"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5EE73AB8-2824-4EA7-90C8-C9C762873F86}" type="slidenum">
              <a:rPr lang="ja-JP" altLang="en-US"/>
              <a:pPr>
                <a:defRPr/>
              </a:pPr>
              <a:t>‹#›</a:t>
            </a:fld>
            <a:endParaRPr lang="ja-JP" altLang="en-US"/>
          </a:p>
        </p:txBody>
      </p:sp>
    </p:spTree>
    <p:extLst>
      <p:ext uri="{BB962C8B-B14F-4D97-AF65-F5344CB8AC3E}">
        <p14:creationId xmlns:p14="http://schemas.microsoft.com/office/powerpoint/2010/main" val="220851354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3E79648E-D972-4481-93D1-147F3A366C2E}"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ACBC2631-CE45-4F07-8C0A-508C58A03438}" type="slidenum">
              <a:rPr lang="ja-JP" altLang="en-US"/>
              <a:pPr>
                <a:defRPr/>
              </a:pPr>
              <a:t>‹#›</a:t>
            </a:fld>
            <a:endParaRPr lang="ja-JP" altLang="en-US"/>
          </a:p>
        </p:txBody>
      </p:sp>
    </p:spTree>
    <p:extLst>
      <p:ext uri="{BB962C8B-B14F-4D97-AF65-F5344CB8AC3E}">
        <p14:creationId xmlns:p14="http://schemas.microsoft.com/office/powerpoint/2010/main" val="168870346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046D3309-3F06-4CA2-A571-6E3FBF6CE0C9}"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8901FAE-2B8D-420A-8E4C-FD7E081A3FBA}" type="slidenum">
              <a:rPr lang="ja-JP" altLang="en-US"/>
              <a:pPr>
                <a:defRPr/>
              </a:pPr>
              <a:t>‹#›</a:t>
            </a:fld>
            <a:endParaRPr lang="ja-JP" altLang="en-US"/>
          </a:p>
        </p:txBody>
      </p:sp>
    </p:spTree>
    <p:extLst>
      <p:ext uri="{BB962C8B-B14F-4D97-AF65-F5344CB8AC3E}">
        <p14:creationId xmlns:p14="http://schemas.microsoft.com/office/powerpoint/2010/main" val="202820527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BBC69761-AFE5-4648-9CD4-E50CA80C110C}"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46768B31-B501-4AD9-9720-C1A4BD55217C}" type="slidenum">
              <a:rPr lang="ja-JP" altLang="en-US"/>
              <a:pPr>
                <a:defRPr/>
              </a:pPr>
              <a:t>‹#›</a:t>
            </a:fld>
            <a:endParaRPr lang="ja-JP" altLang="en-US"/>
          </a:p>
        </p:txBody>
      </p:sp>
    </p:spTree>
    <p:extLst>
      <p:ext uri="{BB962C8B-B14F-4D97-AF65-F5344CB8AC3E}">
        <p14:creationId xmlns:p14="http://schemas.microsoft.com/office/powerpoint/2010/main" val="107054526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A109CABF-D673-4B82-BC0E-7375A59760D6}" type="datetime1">
              <a:rPr lang="ja-JP" altLang="en-US"/>
              <a:pPr>
                <a:defRPr/>
              </a:pPr>
              <a:t>2024/11/20</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33E6721C-ED52-4FED-93A8-1FE7B8598B45}" type="slidenum">
              <a:rPr lang="ja-JP" altLang="en-US"/>
              <a:pPr>
                <a:defRPr/>
              </a:pPr>
              <a:t>‹#›</a:t>
            </a:fld>
            <a:endParaRPr lang="ja-JP" altLang="en-US"/>
          </a:p>
        </p:txBody>
      </p:sp>
    </p:spTree>
    <p:extLst>
      <p:ext uri="{BB962C8B-B14F-4D97-AF65-F5344CB8AC3E}">
        <p14:creationId xmlns:p14="http://schemas.microsoft.com/office/powerpoint/2010/main" val="3807659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76331DF5-6A6D-49CB-9CDC-461E543AB041}" type="datetime1">
              <a:rPr lang="ja-JP" altLang="en-US"/>
              <a:pPr>
                <a:defRPr/>
              </a:pPr>
              <a:t>2024/11/20</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3CE96E8B-DB0B-4D3B-ACF1-EA23043FAB7A}" type="slidenum">
              <a:rPr lang="ja-JP" altLang="en-US"/>
              <a:pPr>
                <a:defRPr/>
              </a:pPr>
              <a:t>‹#›</a:t>
            </a:fld>
            <a:endParaRPr lang="ja-JP" altLang="en-US"/>
          </a:p>
        </p:txBody>
      </p:sp>
    </p:spTree>
    <p:extLst>
      <p:ext uri="{BB962C8B-B14F-4D97-AF65-F5344CB8AC3E}">
        <p14:creationId xmlns:p14="http://schemas.microsoft.com/office/powerpoint/2010/main" val="225457371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7A2885A5-49B5-4B80-BC86-1B1EADED2438}" type="datetime1">
              <a:rPr lang="ja-JP" altLang="en-US"/>
              <a:pPr>
                <a:defRPr/>
              </a:pPr>
              <a:t>2024/11/20</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D33D1C52-8E95-4941-8112-39DC335174A6}" type="slidenum">
              <a:rPr lang="ja-JP" altLang="en-US"/>
              <a:pPr>
                <a:defRPr/>
              </a:pPr>
              <a:t>‹#›</a:t>
            </a:fld>
            <a:endParaRPr lang="ja-JP" altLang="en-US"/>
          </a:p>
        </p:txBody>
      </p:sp>
    </p:spTree>
    <p:extLst>
      <p:ext uri="{BB962C8B-B14F-4D97-AF65-F5344CB8AC3E}">
        <p14:creationId xmlns:p14="http://schemas.microsoft.com/office/powerpoint/2010/main" val="81233607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B50EE362-F4A2-4863-830E-5447C23B36E9}" type="datetime1">
              <a:rPr lang="ja-JP" altLang="en-US"/>
              <a:pPr>
                <a:defRPr/>
              </a:pPr>
              <a:t>2024/11/20</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FDE274DC-EDB8-43B1-9540-2EE7787AA54C}" type="slidenum">
              <a:rPr lang="ja-JP" altLang="en-US"/>
              <a:pPr>
                <a:defRPr/>
              </a:pPr>
              <a:t>‹#›</a:t>
            </a:fld>
            <a:endParaRPr lang="ja-JP" altLang="en-US"/>
          </a:p>
        </p:txBody>
      </p:sp>
    </p:spTree>
    <p:extLst>
      <p:ext uri="{BB962C8B-B14F-4D97-AF65-F5344CB8AC3E}">
        <p14:creationId xmlns:p14="http://schemas.microsoft.com/office/powerpoint/2010/main" val="8859875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4BD0F403-9B18-4967-AA95-73857E2C30CD}"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F2C49ADA-FEF7-4844-9299-5BB029E8418F}" type="slidenum">
              <a:rPr lang="ja-JP" altLang="en-US"/>
              <a:pPr>
                <a:defRPr/>
              </a:pPr>
              <a:t>‹#›</a:t>
            </a:fld>
            <a:endParaRPr lang="ja-JP" altLang="en-US"/>
          </a:p>
        </p:txBody>
      </p:sp>
    </p:spTree>
    <p:extLst>
      <p:ext uri="{BB962C8B-B14F-4D97-AF65-F5344CB8AC3E}">
        <p14:creationId xmlns:p14="http://schemas.microsoft.com/office/powerpoint/2010/main" val="224875621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8DF1F7C7-3B04-4671-9546-2E41048F665D}"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D1A08D52-262D-439C-B44D-4B48A6F28F20}" type="slidenum">
              <a:rPr lang="ja-JP" altLang="en-US"/>
              <a:pPr>
                <a:defRPr/>
              </a:pPr>
              <a:t>‹#›</a:t>
            </a:fld>
            <a:endParaRPr lang="ja-JP" altLang="en-US"/>
          </a:p>
        </p:txBody>
      </p:sp>
    </p:spTree>
    <p:extLst>
      <p:ext uri="{BB962C8B-B14F-4D97-AF65-F5344CB8AC3E}">
        <p14:creationId xmlns:p14="http://schemas.microsoft.com/office/powerpoint/2010/main" val="105721865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AD78B1A8-2B46-4E10-861E-6FF89C8FB37E}"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FE63649-2611-461D-BA80-D104CB412CF7}" type="slidenum">
              <a:rPr lang="ja-JP" altLang="en-US"/>
              <a:pPr>
                <a:defRPr/>
              </a:pPr>
              <a:t>‹#›</a:t>
            </a:fld>
            <a:endParaRPr lang="ja-JP" altLang="en-US"/>
          </a:p>
        </p:txBody>
      </p:sp>
    </p:spTree>
    <p:extLst>
      <p:ext uri="{BB962C8B-B14F-4D97-AF65-F5344CB8AC3E}">
        <p14:creationId xmlns:p14="http://schemas.microsoft.com/office/powerpoint/2010/main" val="21627361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B6A600A0-9854-4224-B2AA-BC7A2A919557}"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2E02AF-E5DE-4AE0-AD99-164FC730F8D0}" type="slidenum">
              <a:rPr lang="ja-JP" altLang="en-US"/>
              <a:pPr>
                <a:defRPr/>
              </a:pPr>
              <a:t>‹#›</a:t>
            </a:fld>
            <a:endParaRPr lang="ja-JP" altLang="en-US"/>
          </a:p>
        </p:txBody>
      </p:sp>
    </p:spTree>
    <p:extLst>
      <p:ext uri="{BB962C8B-B14F-4D97-AF65-F5344CB8AC3E}">
        <p14:creationId xmlns:p14="http://schemas.microsoft.com/office/powerpoint/2010/main" val="295474893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3DE967A0-F447-4B85-AE86-5C0E708A7E68}"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8B2F8CFD-1F46-46BA-864D-75BE763A22E3}" type="slidenum">
              <a:rPr lang="ja-JP" altLang="en-US"/>
              <a:pPr>
                <a:defRPr/>
              </a:pPr>
              <a:t>‹#›</a:t>
            </a:fld>
            <a:endParaRPr lang="ja-JP" altLang="en-US"/>
          </a:p>
        </p:txBody>
      </p:sp>
    </p:spTree>
    <p:extLst>
      <p:ext uri="{BB962C8B-B14F-4D97-AF65-F5344CB8AC3E}">
        <p14:creationId xmlns:p14="http://schemas.microsoft.com/office/powerpoint/2010/main" val="137505113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BE4B40B-6126-4EDF-8A09-BAC4BB76BD04}"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19286B5-4733-4D65-A463-ABB16BB018FD}" type="slidenum">
              <a:rPr lang="ja-JP" altLang="en-US"/>
              <a:pPr>
                <a:defRPr/>
              </a:pPr>
              <a:t>‹#›</a:t>
            </a:fld>
            <a:endParaRPr lang="ja-JP" altLang="en-US"/>
          </a:p>
        </p:txBody>
      </p:sp>
    </p:spTree>
    <p:extLst>
      <p:ext uri="{BB962C8B-B14F-4D97-AF65-F5344CB8AC3E}">
        <p14:creationId xmlns:p14="http://schemas.microsoft.com/office/powerpoint/2010/main" val="91951015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E89B13A8-F36C-4584-8589-96965E820665}"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6BF1714D-58CA-4BFC-B79D-308533D0536B}" type="slidenum">
              <a:rPr lang="ja-JP" altLang="en-US"/>
              <a:pPr>
                <a:defRPr/>
              </a:pPr>
              <a:t>‹#›</a:t>
            </a:fld>
            <a:endParaRPr lang="ja-JP" altLang="en-US"/>
          </a:p>
        </p:txBody>
      </p:sp>
    </p:spTree>
    <p:extLst>
      <p:ext uri="{BB962C8B-B14F-4D97-AF65-F5344CB8AC3E}">
        <p14:creationId xmlns:p14="http://schemas.microsoft.com/office/powerpoint/2010/main" val="286465395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083106D0-2ABD-4E9C-A2DC-B938B67D64F5}"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FDB8B83A-3B13-448C-954F-64122C4B35DA}" type="slidenum">
              <a:rPr lang="ja-JP" altLang="en-US"/>
              <a:pPr>
                <a:defRPr/>
              </a:pPr>
              <a:t>‹#›</a:t>
            </a:fld>
            <a:endParaRPr lang="ja-JP" altLang="en-US"/>
          </a:p>
        </p:txBody>
      </p:sp>
    </p:spTree>
    <p:extLst>
      <p:ext uri="{BB962C8B-B14F-4D97-AF65-F5344CB8AC3E}">
        <p14:creationId xmlns:p14="http://schemas.microsoft.com/office/powerpoint/2010/main" val="3353943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B0C998EA-1E89-4CDE-9B0A-4D65617BF694}" type="datetime1">
              <a:rPr lang="ja-JP" altLang="en-US"/>
              <a:pPr>
                <a:defRPr/>
              </a:pPr>
              <a:t>2024/11/20</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48367067-1F24-4F50-9089-CEA38F5EBBA0}" type="slidenum">
              <a:rPr lang="ja-JP" altLang="en-US"/>
              <a:pPr>
                <a:defRPr/>
              </a:pPr>
              <a:t>‹#›</a:t>
            </a:fld>
            <a:endParaRPr lang="ja-JP" altLang="en-US"/>
          </a:p>
        </p:txBody>
      </p:sp>
    </p:spTree>
    <p:extLst>
      <p:ext uri="{BB962C8B-B14F-4D97-AF65-F5344CB8AC3E}">
        <p14:creationId xmlns:p14="http://schemas.microsoft.com/office/powerpoint/2010/main" val="245350402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35742664-A36A-467D-8809-1CE4F05B4561}" type="datetime1">
              <a:rPr lang="ja-JP" altLang="en-US"/>
              <a:pPr>
                <a:defRPr/>
              </a:pPr>
              <a:t>2024/11/20</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C2751902-C971-43BB-B630-9BED970B38A9}" type="slidenum">
              <a:rPr lang="ja-JP" altLang="en-US"/>
              <a:pPr>
                <a:defRPr/>
              </a:pPr>
              <a:t>‹#›</a:t>
            </a:fld>
            <a:endParaRPr lang="ja-JP" altLang="en-US"/>
          </a:p>
        </p:txBody>
      </p:sp>
    </p:spTree>
    <p:extLst>
      <p:ext uri="{BB962C8B-B14F-4D97-AF65-F5344CB8AC3E}">
        <p14:creationId xmlns:p14="http://schemas.microsoft.com/office/powerpoint/2010/main" val="77002215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A21C3167-13D5-4FEB-95A1-013DD550BDEE}" type="datetime1">
              <a:rPr lang="ja-JP" altLang="en-US"/>
              <a:pPr>
                <a:defRPr/>
              </a:pPr>
              <a:t>2024/11/20</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77118C2D-D776-40FE-B277-148583B94686}" type="slidenum">
              <a:rPr lang="ja-JP" altLang="en-US"/>
              <a:pPr>
                <a:defRPr/>
              </a:pPr>
              <a:t>‹#›</a:t>
            </a:fld>
            <a:endParaRPr lang="ja-JP" altLang="en-US"/>
          </a:p>
        </p:txBody>
      </p:sp>
    </p:spTree>
    <p:extLst>
      <p:ext uri="{BB962C8B-B14F-4D97-AF65-F5344CB8AC3E}">
        <p14:creationId xmlns:p14="http://schemas.microsoft.com/office/powerpoint/2010/main" val="170005097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52FFE747-265A-4C59-8BE3-8A7B12A4530C}" type="datetime1">
              <a:rPr lang="ja-JP" altLang="en-US"/>
              <a:pPr>
                <a:defRPr/>
              </a:pPr>
              <a:t>2024/11/20</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2951CD34-DE1A-43E0-B167-87F3222E42C2}" type="slidenum">
              <a:rPr lang="ja-JP" altLang="en-US"/>
              <a:pPr>
                <a:defRPr/>
              </a:pPr>
              <a:t>‹#›</a:t>
            </a:fld>
            <a:endParaRPr lang="ja-JP" altLang="en-US"/>
          </a:p>
        </p:txBody>
      </p:sp>
    </p:spTree>
    <p:extLst>
      <p:ext uri="{BB962C8B-B14F-4D97-AF65-F5344CB8AC3E}">
        <p14:creationId xmlns:p14="http://schemas.microsoft.com/office/powerpoint/2010/main" val="294255753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0DBFF52-2F89-40AF-9D72-AC07B3C5EBE7}"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CC416CD-C1CE-4A96-AF64-3F8860BD6318}" type="slidenum">
              <a:rPr lang="ja-JP" altLang="en-US"/>
              <a:pPr>
                <a:defRPr/>
              </a:pPr>
              <a:t>‹#›</a:t>
            </a:fld>
            <a:endParaRPr lang="ja-JP" altLang="en-US"/>
          </a:p>
        </p:txBody>
      </p:sp>
    </p:spTree>
    <p:extLst>
      <p:ext uri="{BB962C8B-B14F-4D97-AF65-F5344CB8AC3E}">
        <p14:creationId xmlns:p14="http://schemas.microsoft.com/office/powerpoint/2010/main" val="373616422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DFF2E3CA-81C7-4F27-88C9-A39F8791FED0}"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75F23760-319F-48A3-A575-54C75FD60D07}" type="slidenum">
              <a:rPr lang="ja-JP" altLang="en-US"/>
              <a:pPr>
                <a:defRPr/>
              </a:pPr>
              <a:t>‹#›</a:t>
            </a:fld>
            <a:endParaRPr lang="ja-JP" altLang="en-US"/>
          </a:p>
        </p:txBody>
      </p:sp>
    </p:spTree>
    <p:extLst>
      <p:ext uri="{BB962C8B-B14F-4D97-AF65-F5344CB8AC3E}">
        <p14:creationId xmlns:p14="http://schemas.microsoft.com/office/powerpoint/2010/main" val="109791206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F9D7B702-9134-43DA-8829-BA616987E8DD}"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96F447E-E5E5-4718-AB40-14FDBA01C9C6}" type="slidenum">
              <a:rPr lang="ja-JP" altLang="en-US"/>
              <a:pPr>
                <a:defRPr/>
              </a:pPr>
              <a:t>‹#›</a:t>
            </a:fld>
            <a:endParaRPr lang="ja-JP" altLang="en-US"/>
          </a:p>
        </p:txBody>
      </p:sp>
    </p:spTree>
    <p:extLst>
      <p:ext uri="{BB962C8B-B14F-4D97-AF65-F5344CB8AC3E}">
        <p14:creationId xmlns:p14="http://schemas.microsoft.com/office/powerpoint/2010/main" val="285864028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06987616-652F-4C15-B702-892E631D0685}"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7FB5090-E3B0-4A02-B3B7-F898AF31F939}" type="slidenum">
              <a:rPr lang="ja-JP" altLang="en-US"/>
              <a:pPr>
                <a:defRPr/>
              </a:pPr>
              <a:t>‹#›</a:t>
            </a:fld>
            <a:endParaRPr lang="ja-JP" altLang="en-US"/>
          </a:p>
        </p:txBody>
      </p:sp>
    </p:spTree>
    <p:extLst>
      <p:ext uri="{BB962C8B-B14F-4D97-AF65-F5344CB8AC3E}">
        <p14:creationId xmlns:p14="http://schemas.microsoft.com/office/powerpoint/2010/main" val="1741303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4F00C14D-8547-4474-9C05-F01D0682FCAD}" type="datetime1">
              <a:rPr lang="ja-JP" altLang="en-US"/>
              <a:pPr>
                <a:defRPr/>
              </a:pPr>
              <a:t>2024/11/20</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775FF7F7-5631-4FBF-9FA8-33262C43478F}" type="slidenum">
              <a:rPr lang="ja-JP" altLang="en-US"/>
              <a:pPr>
                <a:defRPr/>
              </a:pPr>
              <a:t>‹#›</a:t>
            </a:fld>
            <a:endParaRPr lang="ja-JP" altLang="en-US"/>
          </a:p>
        </p:txBody>
      </p:sp>
    </p:spTree>
    <p:extLst>
      <p:ext uri="{BB962C8B-B14F-4D97-AF65-F5344CB8AC3E}">
        <p14:creationId xmlns:p14="http://schemas.microsoft.com/office/powerpoint/2010/main" val="1156853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C483101-0DE8-48F6-90DD-A0F8AA3E0F2A}"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92253E6-DD90-4363-8A14-8EA1E5C21C8E}" type="slidenum">
              <a:rPr lang="ja-JP" altLang="en-US"/>
              <a:pPr>
                <a:defRPr/>
              </a:pPr>
              <a:t>‹#›</a:t>
            </a:fld>
            <a:endParaRPr lang="ja-JP" altLang="en-US"/>
          </a:p>
        </p:txBody>
      </p:sp>
    </p:spTree>
    <p:extLst>
      <p:ext uri="{BB962C8B-B14F-4D97-AF65-F5344CB8AC3E}">
        <p14:creationId xmlns:p14="http://schemas.microsoft.com/office/powerpoint/2010/main" val="3346934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A4E55BE4-3FD3-4A79-AA78-6EB8C5D21167}"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1A95F481-49BD-4098-9C67-955CF85DBF5F}" type="slidenum">
              <a:rPr lang="ja-JP" altLang="en-US"/>
              <a:pPr>
                <a:defRPr/>
              </a:pPr>
              <a:t>‹#›</a:t>
            </a:fld>
            <a:endParaRPr lang="ja-JP" altLang="en-US"/>
          </a:p>
        </p:txBody>
      </p:sp>
    </p:spTree>
    <p:extLst>
      <p:ext uri="{BB962C8B-B14F-4D97-AF65-F5344CB8AC3E}">
        <p14:creationId xmlns:p14="http://schemas.microsoft.com/office/powerpoint/2010/main" val="3847581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6400800"/>
            <a:ext cx="9144000"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7" name="Rectangle 8"/>
          <p:cNvSpPr>
            <a:spLocks noChangeArrowheads="1"/>
          </p:cNvSpPr>
          <p:nvPr/>
        </p:nvSpPr>
        <p:spPr bwMode="auto">
          <a:xfrm>
            <a:off x="0" y="6334125"/>
            <a:ext cx="9144000" cy="66675"/>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102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1031"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D074C30E-4D7A-4134-B846-D66E79F378A3}" type="datetime1">
              <a:rPr lang="ja-JP" altLang="en-US"/>
              <a:pPr>
                <a:defRPr/>
              </a:pPr>
              <a:t>2024/11/20</a:t>
            </a:fld>
            <a:endParaRPr lang="ja-JP" altLang="en-US"/>
          </a:p>
        </p:txBody>
      </p:sp>
      <p:sp>
        <p:nvSpPr>
          <p:cNvPr id="1032"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1033"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8CEE6FF-CDF9-4C32-8971-3AFDCE408581}" type="slidenum">
              <a:rPr lang="ja-JP" altLang="en-US"/>
              <a:pPr>
                <a:defRPr/>
              </a:pPr>
              <a:t>‹#›</a:t>
            </a:fld>
            <a:endParaRPr lang="ja-JP" altLang="en-US"/>
          </a:p>
        </p:txBody>
      </p:sp>
      <p:sp>
        <p:nvSpPr>
          <p:cNvPr id="2" name="Straight Connector 9"/>
          <p:cNvSpPr>
            <a:spLocks noChangeShapeType="1"/>
          </p:cNvSpPr>
          <p:nvPr/>
        </p:nvSpPr>
        <p:spPr bwMode="auto">
          <a:xfrm>
            <a:off x="895350" y="1738313"/>
            <a:ext cx="7475538"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1"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2" name="Straight Connector 8"/>
          <p:cNvSpPr>
            <a:spLocks noChangeShapeType="1"/>
          </p:cNvSpPr>
          <p:nvPr/>
        </p:nvSpPr>
        <p:spPr bwMode="auto">
          <a:xfrm>
            <a:off x="906463" y="4343400"/>
            <a:ext cx="7405687"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53"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2054"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3100"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9F421D02-0FF0-42BC-B061-1DD6E531DE4C}" type="datetime1">
              <a:rPr lang="ja-JP" altLang="en-US"/>
              <a:pPr>
                <a:defRPr/>
              </a:pPr>
              <a:t>2024/11/20</a:t>
            </a:fld>
            <a:endParaRPr lang="ja-JP" altLang="en-US"/>
          </a:p>
        </p:txBody>
      </p:sp>
      <p:sp>
        <p:nvSpPr>
          <p:cNvPr id="3101"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3102"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7C8742FA-EB07-454D-92C0-D275FA2264D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4"/>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5" name="Rectangle 5"/>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6"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3077"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4133" name="Date Placeholder 6"/>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84BDB426-558B-46A8-8B22-4ED3B0BDE91B}" type="datetime1">
              <a:rPr lang="ja-JP" altLang="en-US"/>
              <a:pPr>
                <a:defRPr/>
              </a:pPr>
              <a:t>2024/11/20</a:t>
            </a:fld>
            <a:endParaRPr lang="ja-JP" altLang="en-US"/>
          </a:p>
        </p:txBody>
      </p:sp>
      <p:sp>
        <p:nvSpPr>
          <p:cNvPr id="4134" name="Footer Placeholder 7"/>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4135" name="Slide Number Placeholder 8"/>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FACAD402-B385-4EA5-AF74-AD6FA9D9738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7"/>
          <p:cNvSpPr>
            <a:spLocks noChangeArrowheads="1"/>
          </p:cNvSpPr>
          <p:nvPr/>
        </p:nvSpPr>
        <p:spPr bwMode="auto">
          <a:xfrm>
            <a:off x="0" y="0"/>
            <a:ext cx="3038475" cy="6858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099" name="Rectangle 8"/>
          <p:cNvSpPr>
            <a:spLocks noChangeArrowheads="1"/>
          </p:cNvSpPr>
          <p:nvPr/>
        </p:nvSpPr>
        <p:spPr bwMode="auto">
          <a:xfrm>
            <a:off x="3030538" y="0"/>
            <a:ext cx="47625" cy="68580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100"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4101"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5166" name="Date Placeholder 4"/>
          <p:cNvSpPr>
            <a:spLocks noGrp="1" noChangeArrowheads="1"/>
          </p:cNvSpPr>
          <p:nvPr>
            <p:ph type="dt" sz="half" idx="2"/>
          </p:nvPr>
        </p:nvSpPr>
        <p:spPr bwMode="auto">
          <a:xfrm>
            <a:off x="349250" y="6459538"/>
            <a:ext cx="1963738"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B19147D9-BD23-4A48-AB09-CBF0AA3536B2}" type="datetime1">
              <a:rPr lang="ja-JP" altLang="en-US"/>
              <a:pPr>
                <a:defRPr/>
              </a:pPr>
              <a:t>2024/11/20</a:t>
            </a:fld>
            <a:endParaRPr lang="ja-JP" altLang="en-US"/>
          </a:p>
        </p:txBody>
      </p:sp>
      <p:sp>
        <p:nvSpPr>
          <p:cNvPr id="5167" name="Footer Placeholder 5"/>
          <p:cNvSpPr>
            <a:spLocks noGrp="1" noChangeArrowheads="1"/>
          </p:cNvSpPr>
          <p:nvPr>
            <p:ph type="ftr" sz="quarter" idx="3"/>
          </p:nvPr>
        </p:nvSpPr>
        <p:spPr bwMode="auto">
          <a:xfrm>
            <a:off x="3600450" y="6459538"/>
            <a:ext cx="34861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chemeClr val="tx2"/>
                </a:solidFill>
                <a:latin typeface="ＭＳ Ｐゴシック" panose="020B0600070205080204" pitchFamily="50" charset="-128"/>
              </a:defRPr>
            </a:lvl1pPr>
          </a:lstStyle>
          <a:p>
            <a:pPr>
              <a:defRPr/>
            </a:pPr>
            <a:endParaRPr lang="ja-JP" altLang="en-US"/>
          </a:p>
        </p:txBody>
      </p:sp>
      <p:sp>
        <p:nvSpPr>
          <p:cNvPr id="5168"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chemeClr val="tx2"/>
                </a:solidFill>
                <a:latin typeface="ＭＳ Ｐゴシック" panose="020B0600070205080204" pitchFamily="50" charset="-128"/>
              </a:defRPr>
            </a:lvl1pPr>
          </a:lstStyle>
          <a:p>
            <a:pPr>
              <a:defRPr/>
            </a:pPr>
            <a:fld id="{0B3F40D4-4F8F-44DA-9E4C-BC4CA2126E6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7"/>
          <p:cNvSpPr>
            <a:spLocks noChangeArrowheads="1"/>
          </p:cNvSpPr>
          <p:nvPr/>
        </p:nvSpPr>
        <p:spPr bwMode="auto">
          <a:xfrm>
            <a:off x="0" y="4953000"/>
            <a:ext cx="9142413" cy="1905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3" name="Rectangle 8"/>
          <p:cNvSpPr>
            <a:spLocks noChangeArrowheads="1"/>
          </p:cNvSpPr>
          <p:nvPr/>
        </p:nvSpPr>
        <p:spPr bwMode="auto">
          <a:xfrm>
            <a:off x="0" y="4914900"/>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4"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5125"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6199" name="Date Placeholder 4"/>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FBED587E-F4F4-4A80-AC5A-602F10E2CEDB}" type="datetime1">
              <a:rPr lang="ja-JP" altLang="en-US"/>
              <a:pPr>
                <a:defRPr/>
              </a:pPr>
              <a:t>2024/11/20</a:t>
            </a:fld>
            <a:endParaRPr lang="ja-JP" altLang="en-US"/>
          </a:p>
        </p:txBody>
      </p:sp>
      <p:sp>
        <p:nvSpPr>
          <p:cNvPr id="6200" name="Footer Placeholder 5"/>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6201"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7E10161-D574-46E2-AB2C-B30813DA1157}"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7"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614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7232"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236CBB31-CF57-4FB4-B53A-69392F1EB941}" type="datetime1">
              <a:rPr lang="ja-JP" altLang="en-US"/>
              <a:pPr>
                <a:defRPr/>
              </a:pPr>
              <a:t>2024/11/20</a:t>
            </a:fld>
            <a:endParaRPr lang="ja-JP" altLang="en-US"/>
          </a:p>
        </p:txBody>
      </p:sp>
      <p:sp>
        <p:nvSpPr>
          <p:cNvPr id="7233"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7234"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42042676-DE12-47AA-BA6F-DF068415929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9.xml"/><Relationship Id="rId5" Type="http://schemas.openxmlformats.org/officeDocument/2006/relationships/image" Target="../media/image3.pn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9.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29.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3.png"/><Relationship Id="rId7" Type="http://schemas.openxmlformats.org/officeDocument/2006/relationships/image" Target="../media/image18.png"/><Relationship Id="rId2" Type="http://schemas.openxmlformats.org/officeDocument/2006/relationships/image" Target="../media/image14.png"/><Relationship Id="rId1" Type="http://schemas.openxmlformats.org/officeDocument/2006/relationships/slideLayout" Target="../slideLayouts/slideLayout29.xml"/><Relationship Id="rId6" Type="http://schemas.openxmlformats.org/officeDocument/2006/relationships/image" Target="../media/image17.png"/><Relationship Id="rId5" Type="http://schemas.openxmlformats.org/officeDocument/2006/relationships/image" Target="../media/image16.png"/><Relationship Id="rId10" Type="http://schemas.openxmlformats.org/officeDocument/2006/relationships/image" Target="../media/image21.png"/><Relationship Id="rId4" Type="http://schemas.openxmlformats.org/officeDocument/2006/relationships/image" Target="../media/image15.png"/><Relationship Id="rId9" Type="http://schemas.openxmlformats.org/officeDocument/2006/relationships/image" Target="../media/image20.png"/></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63770"/>
            <a:ext cx="9104312" cy="624555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eaLnBrk="1" hangingPunct="1">
              <a:buSzPct val="100000"/>
              <a:defRPr/>
            </a:pPr>
            <a:endParaRPr kumimoji="1" lang="ja-JP" altLang="en-US"/>
          </a:p>
        </p:txBody>
      </p:sp>
      <p:sp>
        <p:nvSpPr>
          <p:cNvPr id="87853" name="Rectangle 813"/>
          <p:cNvSpPr>
            <a:spLocks noChangeArrowheads="1"/>
          </p:cNvSpPr>
          <p:nvPr/>
        </p:nvSpPr>
        <p:spPr bwMode="auto">
          <a:xfrm>
            <a:off x="0" y="-98425"/>
            <a:ext cx="9104313" cy="1295400"/>
          </a:xfrm>
          <a:prstGeom prst="rect">
            <a:avLst/>
          </a:prstGeom>
          <a:solidFill>
            <a:srgbClr val="002060"/>
          </a:solidFill>
          <a:ln>
            <a:noFill/>
          </a:ln>
          <a:effectLst>
            <a:outerShdw dist="35921" dir="2700000" algn="ctr" rotWithShape="0">
              <a:schemeClr val="tx1"/>
            </a:outerShdw>
          </a:effectLst>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00"/>
                </a:solidFill>
                <a:effectLst>
                  <a:outerShdw blurRad="38100" dist="38100" dir="2700000" algn="tl">
                    <a:srgbClr val="C0C0C0"/>
                  </a:outerShdw>
                </a:effectLst>
                <a:latin typeface="ＭＳ Ｐゴシック" panose="020B0600070205080204" pitchFamily="50" charset="-128"/>
                <a:ea typeface="AR隷書体M" charset="-128"/>
              </a:rPr>
              <a:t>テーマ７</a:t>
            </a: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　学校における著作権</a:t>
            </a:r>
            <a:endParaRPr lang="ja-JP" altLang="en-US" sz="4400" b="1" dirty="0">
              <a:solidFill>
                <a:srgbClr val="FFFFFF"/>
              </a:solidFill>
              <a:effectLst>
                <a:outerShdw blurRad="38100" dist="38100" dir="2700000" algn="tl">
                  <a:schemeClr val="tx1"/>
                </a:outerShdw>
              </a:effectLst>
              <a:latin typeface="ＭＳ Ｐゴシック" panose="020B0600070205080204" pitchFamily="50" charset="-128"/>
              <a:ea typeface="AR隷書体M" charset="-128"/>
            </a:endParaRPr>
          </a:p>
        </p:txBody>
      </p:sp>
      <p:sp>
        <p:nvSpPr>
          <p:cNvPr id="87850" name="フッター プレースホルダー 2"/>
          <p:cNvSpPr>
            <a:spLocks noChangeArrowheads="1"/>
          </p:cNvSpPr>
          <p:nvPr/>
        </p:nvSpPr>
        <p:spPr bwMode="auto">
          <a:xfrm>
            <a:off x="3235325" y="6453188"/>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4" name="正方形/長方形 3"/>
          <p:cNvSpPr/>
          <p:nvPr/>
        </p:nvSpPr>
        <p:spPr>
          <a:xfrm>
            <a:off x="-110108" y="1697854"/>
            <a:ext cx="9324528" cy="1661993"/>
          </a:xfrm>
          <a:prstGeom prst="rect">
            <a:avLst/>
          </a:prstGeom>
          <a:noFill/>
        </p:spPr>
        <p:txBody>
          <a:bodyPr>
            <a:spAutoFit/>
          </a:bodyPr>
          <a:lstStyle/>
          <a:p>
            <a:pPr algn="ctr" eaLnBrk="1" hangingPunct="1">
              <a:buSzPct val="100000"/>
              <a:defRPr/>
            </a:pPr>
            <a:r>
              <a:rPr lang="ja-JP" altLang="en-US" sz="5100" b="1" dirty="0">
                <a:ln w="9525">
                  <a:solidFill>
                    <a:schemeClr val="tx1"/>
                  </a:solidFill>
                  <a:prstDash val="solid"/>
                </a:ln>
                <a:solidFill>
                  <a:srgbClr val="FFC000"/>
                </a:solidFill>
                <a:effectLst>
                  <a:outerShdw blurRad="50800" dist="38100" dir="5400000" algn="ctr" rotWithShape="0">
                    <a:schemeClr val="tx1"/>
                  </a:outerShdw>
                </a:effectLst>
              </a:rPr>
              <a:t>学校での著作物の利用について正しく理解していますか？</a:t>
            </a:r>
          </a:p>
        </p:txBody>
      </p:sp>
      <p:sp>
        <p:nvSpPr>
          <p:cNvPr id="7" name="正方形/長方形 6"/>
          <p:cNvSpPr/>
          <p:nvPr/>
        </p:nvSpPr>
        <p:spPr>
          <a:xfrm rot="360391">
            <a:off x="4171950" y="4019550"/>
            <a:ext cx="1096963" cy="18780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a:p>
        </p:txBody>
      </p:sp>
      <p:pic>
        <p:nvPicPr>
          <p:cNvPr id="8201" name="図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2905125" y="3690938"/>
            <a:ext cx="2532063" cy="237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2" name="テキスト ボックス 5"/>
          <p:cNvSpPr txBox="1">
            <a:spLocks noChangeArrowheads="1"/>
          </p:cNvSpPr>
          <p:nvPr/>
        </p:nvSpPr>
        <p:spPr bwMode="auto">
          <a:xfrm>
            <a:off x="4106863" y="4557713"/>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2800" dirty="0">
                <a:solidFill>
                  <a:srgbClr val="FF0000"/>
                </a:solidFill>
              </a:rPr>
              <a:t>著作権</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pic>
        <p:nvPicPr>
          <p:cNvPr id="14339"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0163" y="-30163"/>
            <a:ext cx="9240838" cy="868363"/>
          </a:xfrm>
          <a:prstGeom prst="rect">
            <a:avLst/>
          </a:prstGeom>
          <a:solidFill>
            <a:srgbClr val="FFFFFF"/>
          </a:solidFill>
          <a:ln>
            <a:noFill/>
          </a:ln>
          <a:effectLst>
            <a:outerShdw dist="35921" dir="2700000" algn="ctr" rotWithShape="0">
              <a:schemeClr val="bg2"/>
            </a:outerShdw>
          </a:effectLst>
          <a:extLst>
            <a:ext uri="{91240B29-F687-4F45-9708-019B960494DF}">
              <a14:hiddenLine xmlns:a14="http://schemas.microsoft.com/office/drawing/2010/main" w="9525" algn="ctr">
                <a:solidFill>
                  <a:srgbClr val="000000"/>
                </a:solidFill>
                <a:miter lim="800000"/>
                <a:headEnd/>
                <a:tailEnd/>
              </a14:hiddenLine>
            </a:ext>
          </a:extLst>
        </p:spPr>
      </p:pic>
      <p:sp>
        <p:nvSpPr>
          <p:cNvPr id="89922" name="Rectangle 834"/>
          <p:cNvSpPr>
            <a:spLocks noChangeArrowheads="1"/>
          </p:cNvSpPr>
          <p:nvPr/>
        </p:nvSpPr>
        <p:spPr bwMode="auto">
          <a:xfrm>
            <a:off x="0" y="-12700"/>
            <a:ext cx="9144000" cy="765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⑨学校における著作権のまとめ</a:t>
            </a:r>
          </a:p>
        </p:txBody>
      </p:sp>
      <p:sp>
        <p:nvSpPr>
          <p:cNvPr id="16" name="テキスト ボックス 4"/>
          <p:cNvSpPr>
            <a:spLocks noChangeArrowheads="1"/>
          </p:cNvSpPr>
          <p:nvPr/>
        </p:nvSpPr>
        <p:spPr bwMode="auto">
          <a:xfrm>
            <a:off x="251520" y="831850"/>
            <a:ext cx="8424863" cy="580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60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１．学校では、著作権者の許可がなくても複製でき</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dirty="0" err="1">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る</a:t>
            </a: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例外が認められています</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他人の著作物を勝手に使用することはできませんが、学校の授業で使う場合は、著作権者の許可がなくても複製できるよう「著作権法」で例外が認められています。</a:t>
            </a:r>
          </a:p>
          <a:p>
            <a:pPr eaLnBrk="1" hangingPunct="1">
              <a:spcBef>
                <a:spcPts val="600"/>
              </a:spcBef>
              <a:spcAft>
                <a:spcPts val="60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２．例外が認められても、学校行事において、著作 </a:t>
            </a:r>
            <a:r>
              <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p>
          <a:p>
            <a:pPr eaLnBrk="1" hangingPunct="1">
              <a:spcBef>
                <a:spcPts val="600"/>
              </a:spcBef>
              <a:spcAft>
                <a:spcPts val="600"/>
              </a:spcAft>
              <a:buSzPct val="100000"/>
              <a:defRPr/>
            </a:pPr>
            <a:r>
              <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権者に許可を得る必要がある場合があります</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全校生徒や来場者、保護者全員など、複製する数が多すぎたり、授業に直接関係のない人に配布する場合には注意が必要です。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animEffect transition="in" filter="fade">
                                      <p:cBhvr>
                                        <p:cTn id="13" dur="500"/>
                                        <p:tgtEl>
                                          <p:spTgt spid="1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6">
                                            <p:txEl>
                                              <p:pRg st="3" end="3"/>
                                            </p:txEl>
                                          </p:spTgt>
                                        </p:tgtEl>
                                        <p:attrNameLst>
                                          <p:attrName>style.visibility</p:attrName>
                                        </p:attrNameLst>
                                      </p:cBhvr>
                                      <p:to>
                                        <p:strVal val="visible"/>
                                      </p:to>
                                    </p:set>
                                    <p:animEffect transition="in" filter="fade">
                                      <p:cBhvr>
                                        <p:cTn id="18" dur="500"/>
                                        <p:tgtEl>
                                          <p:spTgt spid="16">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animEffect transition="in" filter="fade">
                                      <p:cBhvr>
                                        <p:cTn id="21" dur="500"/>
                                        <p:tgtEl>
                                          <p:spTgt spid="16">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6">
                                            <p:txEl>
                                              <p:pRg st="5" end="5"/>
                                            </p:txEl>
                                          </p:spTgt>
                                        </p:tgtEl>
                                        <p:attrNameLst>
                                          <p:attrName>style.visibility</p:attrName>
                                        </p:attrNameLst>
                                      </p:cBhvr>
                                      <p:to>
                                        <p:strVal val="visible"/>
                                      </p:to>
                                    </p:set>
                                    <p:animEffect transition="in" filter="fade">
                                      <p:cBhvr>
                                        <p:cTn id="24" dur="500"/>
                                        <p:tgtEl>
                                          <p:spTgt spid="1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a:extLst>
              <a:ext uri="{BEBA8EAE-BF5A-486C-A8C5-ECC9F3942E4B}">
                <a14:imgProps xmlns:a14="http://schemas.microsoft.com/office/drawing/2010/main">
                  <a14:imgLayer r:embed="rId4">
                    <a14:imgEffect>
                      <a14:sharpenSoften amount="-100000"/>
                    </a14:imgEffect>
                    <a14:imgEffect>
                      <a14:brightnessContrast bright="30000" contrast="-30000"/>
                    </a14:imgEffect>
                  </a14:imgLayer>
                </a14:imgProps>
              </a:ext>
            </a:extLst>
          </a:blip>
          <a:stretch>
            <a:fillRect/>
          </a:stretch>
        </p:blipFill>
        <p:spPr>
          <a:xfrm>
            <a:off x="-1" y="768844"/>
            <a:ext cx="9134859" cy="5574299"/>
          </a:xfrm>
          <a:prstGeom prst="rect">
            <a:avLst/>
          </a:prstGeom>
        </p:spPr>
      </p:pic>
      <p:grpSp>
        <p:nvGrpSpPr>
          <p:cNvPr id="10244" name="正方形/長方形 2"/>
          <p:cNvGrpSpPr>
            <a:grpSpLocks/>
          </p:cNvGrpSpPr>
          <p:nvPr/>
        </p:nvGrpSpPr>
        <p:grpSpPr bwMode="auto">
          <a:xfrm>
            <a:off x="-30163" y="-30163"/>
            <a:ext cx="9240838" cy="868363"/>
            <a:chOff x="-19" y="-19"/>
            <a:chExt cx="5821" cy="914"/>
          </a:xfrm>
        </p:grpSpPr>
        <p:pic>
          <p:nvPicPr>
            <p:cNvPr id="10257" name="正方形/長方形 2"/>
            <p:cNvPicPr preferRelativeResize="0">
              <a:picLocks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①ネット上の作品を使用する</a:t>
              </a:r>
            </a:p>
          </p:txBody>
        </p:sp>
      </p:grpSp>
      <p:sp>
        <p:nvSpPr>
          <p:cNvPr id="6" name="正方形/長方形 5"/>
          <p:cNvSpPr/>
          <p:nvPr/>
        </p:nvSpPr>
        <p:spPr>
          <a:xfrm>
            <a:off x="179512" y="1116027"/>
            <a:ext cx="8712968" cy="4401205"/>
          </a:xfrm>
          <a:prstGeom prst="rect">
            <a:avLst/>
          </a:prstGeom>
          <a:solidFill>
            <a:schemeClr val="bg1">
              <a:alpha val="50000"/>
            </a:schemeClr>
          </a:solidFill>
        </p:spPr>
        <p:txBody>
          <a:bodyPr wrap="square">
            <a:spAutoFit/>
          </a:bodyPr>
          <a:lstStyle/>
          <a:p>
            <a:pPr eaLnBrk="1" hangingPunct="1">
              <a:buSzPct val="100000"/>
              <a:defRPr/>
            </a:pPr>
            <a:r>
              <a:rPr lang="ja-JP" altLang="en-US" sz="2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4000" dirty="0">
                <a:ln w="0"/>
                <a:solidFill>
                  <a:srgbClr val="FF0000"/>
                </a:solidFill>
                <a:effectLst>
                  <a:outerShdw blurRad="38100" dist="19050" dir="2700000" algn="tl" rotWithShape="0">
                    <a:schemeClr val="dk1">
                      <a:alpha val="40000"/>
                    </a:schemeClr>
                  </a:outerShdw>
                </a:effectLst>
              </a:rPr>
              <a:t>著作権法</a:t>
            </a:r>
            <a:r>
              <a:rPr lang="ja-JP" altLang="en-US" sz="4000" dirty="0">
                <a:ln w="0"/>
                <a:effectLst>
                  <a:outerShdw blurRad="38100" dist="19050" dir="2700000" algn="tl" rotWithShape="0">
                    <a:schemeClr val="dk1">
                      <a:alpha val="40000"/>
                    </a:schemeClr>
                  </a:outerShdw>
                </a:effectLst>
              </a:rPr>
              <a:t>　第３５条において、</a:t>
            </a:r>
            <a:r>
              <a:rPr lang="ja-JP" altLang="en-US" sz="4000" dirty="0">
                <a:ln w="0"/>
                <a:solidFill>
                  <a:srgbClr val="FF0000"/>
                </a:solidFill>
                <a:effectLst>
                  <a:outerShdw blurRad="38100" dist="19050" dir="2700000" algn="tl" rotWithShape="0">
                    <a:schemeClr val="dk1">
                      <a:alpha val="40000"/>
                    </a:schemeClr>
                  </a:outerShdw>
                </a:effectLst>
              </a:rPr>
              <a:t>学校</a:t>
            </a:r>
            <a:r>
              <a:rPr lang="ja-JP" altLang="en-US" sz="4000" dirty="0">
                <a:ln w="0"/>
                <a:effectLst>
                  <a:outerShdw blurRad="38100" dist="19050" dir="2700000" algn="tl" rotWithShape="0">
                    <a:schemeClr val="dk1">
                      <a:alpha val="40000"/>
                    </a:schemeClr>
                  </a:outerShdw>
                </a:effectLst>
              </a:rPr>
              <a:t>などの教育機関においては、その公共性から例外的に著作権者の</a:t>
            </a:r>
            <a:r>
              <a:rPr lang="ja-JP" altLang="en-US" sz="4000" dirty="0">
                <a:ln w="0"/>
                <a:solidFill>
                  <a:srgbClr val="FF0000"/>
                </a:solidFill>
                <a:effectLst>
                  <a:outerShdw blurRad="38100" dist="19050" dir="2700000" algn="tl" rotWithShape="0">
                    <a:schemeClr val="dk1">
                      <a:alpha val="40000"/>
                    </a:schemeClr>
                  </a:outerShdw>
                </a:effectLst>
              </a:rPr>
              <a:t>了解（許諾）を得ることなく</a:t>
            </a:r>
            <a:r>
              <a:rPr lang="ja-JP" altLang="en-US" sz="4000" dirty="0">
                <a:ln w="0"/>
                <a:effectLst>
                  <a:outerShdw blurRad="38100" dist="19050" dir="2700000" algn="tl" rotWithShape="0">
                    <a:schemeClr val="dk1">
                      <a:alpha val="40000"/>
                    </a:schemeClr>
                  </a:outerShdw>
                </a:effectLst>
              </a:rPr>
              <a:t>、一定の範囲で自由に</a:t>
            </a:r>
            <a:r>
              <a:rPr lang="ja-JP" altLang="en-US" sz="4000" dirty="0">
                <a:ln w="0"/>
                <a:solidFill>
                  <a:srgbClr val="FF0000"/>
                </a:solidFill>
                <a:effectLst>
                  <a:outerShdw blurRad="38100" dist="19050" dir="2700000" algn="tl" rotWithShape="0">
                    <a:schemeClr val="dk1">
                      <a:alpha val="40000"/>
                    </a:schemeClr>
                  </a:outerShdw>
                </a:effectLst>
              </a:rPr>
              <a:t>利用する</a:t>
            </a:r>
            <a:r>
              <a:rPr lang="ja-JP" altLang="en-US" sz="4000" dirty="0">
                <a:ln w="0"/>
                <a:effectLst>
                  <a:outerShdw blurRad="38100" dist="19050" dir="2700000" algn="tl" rotWithShape="0">
                    <a:schemeClr val="dk1">
                      <a:alpha val="40000"/>
                    </a:schemeClr>
                  </a:outerShdw>
                </a:effectLst>
              </a:rPr>
              <a:t>ことができます。</a:t>
            </a:r>
            <a:endParaRPr lang="en-US" altLang="ja-JP" sz="4000" dirty="0">
              <a:ln w="0"/>
              <a:effectLst>
                <a:outerShdw blurRad="38100" dist="19050" dir="2700000" algn="tl" rotWithShape="0">
                  <a:schemeClr val="dk1">
                    <a:alpha val="40000"/>
                  </a:schemeClr>
                </a:outerShdw>
              </a:effectLst>
            </a:endParaRPr>
          </a:p>
          <a:p>
            <a:pPr eaLnBrk="1" hangingPunct="1">
              <a:buSzPct val="100000"/>
              <a:defRPr/>
            </a:pPr>
            <a:r>
              <a:rPr lang="ja-JP" altLang="en-US" sz="4000" dirty="0">
                <a:ln w="0"/>
                <a:effectLst>
                  <a:outerShdw blurRad="38100" dist="19050" dir="2700000" algn="tl" rotWithShape="0">
                    <a:schemeClr val="dk1">
                      <a:alpha val="40000"/>
                    </a:schemeClr>
                  </a:outerShdw>
                </a:effectLst>
              </a:rPr>
              <a:t>　</a:t>
            </a:r>
            <a:endParaRPr lang="en-US" altLang="ja-JP" sz="4000" dirty="0">
              <a:ln w="0"/>
              <a:effectLst>
                <a:outerShdw blurRad="38100" dist="19050" dir="2700000" algn="tl" rotWithShape="0">
                  <a:schemeClr val="dk1">
                    <a:alpha val="40000"/>
                  </a:schemeClr>
                </a:outerShdw>
              </a:effectLst>
            </a:endParaRPr>
          </a:p>
          <a:p>
            <a:pPr eaLnBrk="1" hangingPunct="1">
              <a:buSzPct val="100000"/>
              <a:defRPr/>
            </a:pPr>
            <a:r>
              <a:rPr lang="ja-JP" altLang="en-US" sz="4000" dirty="0">
                <a:ln w="0"/>
                <a:effectLst>
                  <a:outerShdw blurRad="38100" dist="19050" dir="2700000" algn="tl" rotWithShape="0">
                    <a:schemeClr val="dk1">
                      <a:alpha val="40000"/>
                    </a:schemeClr>
                  </a:outerShdw>
                </a:effectLst>
              </a:rPr>
              <a:t>　ですが・・・</a:t>
            </a:r>
            <a:endParaRPr lang="en-US" altLang="ja-JP" sz="4000" dirty="0">
              <a:ln w="0"/>
              <a:effectLst>
                <a:outerShdw blurRad="38100" dist="19050" dir="2700000" algn="tl" rotWithShape="0">
                  <a:schemeClr val="dk1">
                    <a:alpha val="40000"/>
                  </a:schemeClr>
                </a:outerShdw>
              </a:effectLst>
            </a:endParaRPr>
          </a:p>
        </p:txBody>
      </p:sp>
      <p:sp>
        <p:nvSpPr>
          <p:cNvPr id="16"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44" name="正方形/長方形 2"/>
          <p:cNvGrpSpPr>
            <a:grpSpLocks/>
          </p:cNvGrpSpPr>
          <p:nvPr/>
        </p:nvGrpSpPr>
        <p:grpSpPr bwMode="auto">
          <a:xfrm>
            <a:off x="-30163" y="-30163"/>
            <a:ext cx="9240838" cy="868363"/>
            <a:chOff x="-19" y="-19"/>
            <a:chExt cx="5821" cy="914"/>
          </a:xfrm>
        </p:grpSpPr>
        <p:pic>
          <p:nvPicPr>
            <p:cNvPr id="10257"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②ネット上の作品を使用する</a:t>
              </a:r>
            </a:p>
          </p:txBody>
        </p:sp>
      </p:grpSp>
      <p:sp>
        <p:nvSpPr>
          <p:cNvPr id="6" name="正方形/長方形 5"/>
          <p:cNvSpPr/>
          <p:nvPr/>
        </p:nvSpPr>
        <p:spPr>
          <a:xfrm>
            <a:off x="15620" y="823555"/>
            <a:ext cx="8907792" cy="523220"/>
          </a:xfrm>
          <a:prstGeom prst="rect">
            <a:avLst/>
          </a:prstGeom>
          <a:noFill/>
        </p:spPr>
        <p:txBody>
          <a:bodyPr wrap="square">
            <a:spAutoFit/>
          </a:bodyPr>
          <a:lstStyle/>
          <a:p>
            <a:pPr eaLnBrk="1" hangingPunct="1">
              <a:buSzPct val="100000"/>
              <a:defRPr/>
            </a:pPr>
            <a:r>
              <a:rPr lang="ja-JP" altLang="en-US" sz="2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2800" dirty="0">
                <a:ln w="0"/>
                <a:effectLst>
                  <a:outerShdw blurRad="38100" dist="19050" dir="2700000" algn="tl" rotWithShape="0">
                    <a:schemeClr val="dk1">
                      <a:alpha val="40000"/>
                    </a:schemeClr>
                  </a:outerShdw>
                </a:effectLst>
              </a:rPr>
              <a:t>文化祭のチラシに使うためのイラストを探そうとしていると</a:t>
            </a:r>
            <a:endParaRPr lang="en-US" altLang="ja-JP" sz="2800" b="1" dirty="0">
              <a:ln w="9525">
                <a:solidFill>
                  <a:schemeClr val="tx1"/>
                </a:solidFill>
                <a:prstDash val="solid"/>
              </a:ln>
              <a:solidFill>
                <a:srgbClr val="FF0000"/>
              </a:solidFill>
              <a:effectLst>
                <a:outerShdw blurRad="50800" dist="38100" dir="5400000" algn="ctr" rotWithShape="0">
                  <a:schemeClr val="tx1"/>
                </a:outerShdw>
              </a:effectLst>
            </a:endParaRPr>
          </a:p>
        </p:txBody>
      </p:sp>
      <p:pic>
        <p:nvPicPr>
          <p:cNvPr id="7" name="Picture 40" descr="C:\Users\crestec\Desktop\平井作業フォルダ\CEC_2018年度用(捨てないで！)\ペープサート教材\ペープサート教材_イラスト集_Delivery\ペープサート教材_イラスト集\キャラ\中学生女子\008_中学_小学高学年_女子_私服B_スマホ持ち.pn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27245" y="2937981"/>
            <a:ext cx="1377523" cy="127843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C:\Users\crestec\Desktop\平井作業フォルダ\CEC_2018年度用(捨てないで！)\ペープサート教材\ペープサート教材_イラスト集_Delivery\ペープサート教材_イラスト集\キャラ\中学生女子\005_中学女子A_喜ぶ.pn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227067" y="1584393"/>
            <a:ext cx="1777877" cy="1441955"/>
          </a:xfrm>
          <a:prstGeom prst="rect">
            <a:avLst/>
          </a:prstGeom>
          <a:noFill/>
          <a:extLst>
            <a:ext uri="{909E8E84-426E-40DD-AFC4-6F175D3DCCD1}">
              <a14:hiddenFill xmlns:a14="http://schemas.microsoft.com/office/drawing/2010/main">
                <a:solidFill>
                  <a:srgbClr val="FFFFFF"/>
                </a:solidFill>
              </a14:hiddenFill>
            </a:ext>
          </a:extLst>
        </p:spPr>
      </p:pic>
      <p:sp>
        <p:nvSpPr>
          <p:cNvPr id="15" name="角丸四角形吹き出し 4"/>
          <p:cNvSpPr>
            <a:spLocks noChangeArrowheads="1"/>
          </p:cNvSpPr>
          <p:nvPr/>
        </p:nvSpPr>
        <p:spPr bwMode="auto">
          <a:xfrm>
            <a:off x="2240080" y="1387412"/>
            <a:ext cx="6683332" cy="2905684"/>
          </a:xfrm>
          <a:prstGeom prst="wedgeRoundRectCallout">
            <a:avLst>
              <a:gd name="adj1" fmla="val -55074"/>
              <a:gd name="adj2" fmla="val 35065"/>
              <a:gd name="adj3" fmla="val 16667"/>
            </a:avLst>
          </a:prstGeom>
          <a:solidFill>
            <a:srgbClr val="FFFFFF"/>
          </a:solidFill>
          <a:ln w="15875" algn="ctr">
            <a:solidFill>
              <a:srgbClr val="2683C6"/>
            </a:solidFill>
            <a:miter lim="800000"/>
            <a:headEnd/>
            <a:tailEnd/>
          </a:ln>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sz="3200" b="1" dirty="0">
                <a:solidFill>
                  <a:srgbClr val="000000"/>
                </a:solidFill>
                <a:latin typeface="A-OTF 新ゴ Pro L" pitchFamily="34" charset="-128"/>
                <a:ea typeface="A-OTF 新ゴ Pro L" pitchFamily="34" charset="-128"/>
              </a:rPr>
              <a:t>あったよ！いいじゃ</a:t>
            </a:r>
            <a:r>
              <a:rPr lang="ja-JP" altLang="en-US" sz="3200" b="1" dirty="0" err="1">
                <a:solidFill>
                  <a:srgbClr val="000000"/>
                </a:solidFill>
                <a:latin typeface="A-OTF 新ゴ Pro L" pitchFamily="34" charset="-128"/>
                <a:ea typeface="A-OTF 新ゴ Pro L" pitchFamily="34" charset="-128"/>
              </a:rPr>
              <a:t>ん</a:t>
            </a:r>
            <a:r>
              <a:rPr lang="ja-JP" altLang="en-US" sz="3200" b="1" dirty="0">
                <a:solidFill>
                  <a:srgbClr val="000000"/>
                </a:solidFill>
                <a:latin typeface="A-OTF 新ゴ Pro L" pitchFamily="34" charset="-128"/>
                <a:ea typeface="A-OTF 新ゴ Pro L" pitchFamily="34" charset="-128"/>
              </a:rPr>
              <a:t>！</a:t>
            </a:r>
            <a:endParaRPr lang="en-US" altLang="ja-JP" sz="3200" b="1" dirty="0">
              <a:solidFill>
                <a:srgbClr val="000000"/>
              </a:solidFill>
              <a:latin typeface="A-OTF 新ゴ Pro L" pitchFamily="34" charset="-128"/>
              <a:ea typeface="A-OTF 新ゴ Pro L" pitchFamily="34" charset="-128"/>
            </a:endParaRPr>
          </a:p>
          <a:p>
            <a:pPr eaLnBrk="1" hangingPunct="1">
              <a:lnSpc>
                <a:spcPct val="100000"/>
              </a:lnSpc>
              <a:spcBef>
                <a:spcPct val="0"/>
              </a:spcBef>
              <a:spcAft>
                <a:spcPct val="0"/>
              </a:spcAft>
              <a:buClrTx/>
              <a:buFontTx/>
              <a:buNone/>
            </a:pPr>
            <a:r>
              <a:rPr lang="ja-JP" altLang="en-US" sz="3200" b="1" dirty="0">
                <a:solidFill>
                  <a:srgbClr val="000000"/>
                </a:solidFill>
                <a:latin typeface="A-OTF 新ゴ Pro L" pitchFamily="34" charset="-128"/>
                <a:ea typeface="A-OTF 新ゴ Pro L" pitchFamily="34" charset="-128"/>
              </a:rPr>
              <a:t>だれのサイトか分からないけど</a:t>
            </a:r>
            <a:endParaRPr lang="en-US" altLang="ja-JP" sz="3200" b="1" dirty="0">
              <a:solidFill>
                <a:srgbClr val="000000"/>
              </a:solidFill>
              <a:latin typeface="A-OTF 新ゴ Pro L" pitchFamily="34" charset="-128"/>
              <a:ea typeface="A-OTF 新ゴ Pro L" pitchFamily="34" charset="-128"/>
            </a:endParaRPr>
          </a:p>
          <a:p>
            <a:pPr eaLnBrk="1" hangingPunct="1">
              <a:lnSpc>
                <a:spcPct val="100000"/>
              </a:lnSpc>
              <a:spcBef>
                <a:spcPct val="0"/>
              </a:spcBef>
              <a:spcAft>
                <a:spcPct val="0"/>
              </a:spcAft>
              <a:buClrTx/>
              <a:buFontTx/>
              <a:buNone/>
            </a:pPr>
            <a:r>
              <a:rPr lang="ja-JP" altLang="en-US" sz="3200" b="1" dirty="0">
                <a:solidFill>
                  <a:srgbClr val="000000"/>
                </a:solidFill>
                <a:latin typeface="A-OTF 新ゴ Pro L" pitchFamily="34" charset="-128"/>
                <a:ea typeface="A-OTF 新ゴ Pro L" pitchFamily="34" charset="-128"/>
              </a:rPr>
              <a:t>スクリーンショットしよう♪</a:t>
            </a:r>
            <a:endParaRPr lang="en-US" altLang="ja-JP" sz="3200" b="1" dirty="0">
              <a:solidFill>
                <a:srgbClr val="000000"/>
              </a:solidFill>
              <a:latin typeface="A-OTF 新ゴ Pro L" pitchFamily="34" charset="-128"/>
              <a:ea typeface="A-OTF 新ゴ Pro L" pitchFamily="34" charset="-128"/>
            </a:endParaRPr>
          </a:p>
          <a:p>
            <a:pPr eaLnBrk="1" hangingPunct="1">
              <a:lnSpc>
                <a:spcPct val="100000"/>
              </a:lnSpc>
              <a:spcBef>
                <a:spcPct val="0"/>
              </a:spcBef>
              <a:spcAft>
                <a:spcPct val="0"/>
              </a:spcAft>
              <a:buClrTx/>
              <a:buFontTx/>
              <a:buNone/>
            </a:pPr>
            <a:r>
              <a:rPr lang="ja-JP" altLang="en-US" sz="3200" b="1" dirty="0">
                <a:solidFill>
                  <a:srgbClr val="000000"/>
                </a:solidFill>
                <a:latin typeface="A-OTF 新ゴ Pro L" pitchFamily="34" charset="-128"/>
                <a:ea typeface="A-OTF 新ゴ Pro L" pitchFamily="34" charset="-128"/>
              </a:rPr>
              <a:t>でも、このイラスト使っていいかな？</a:t>
            </a:r>
          </a:p>
        </p:txBody>
      </p:sp>
      <p:pic>
        <p:nvPicPr>
          <p:cNvPr id="3" name="図 2"/>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042048" y="1610371"/>
            <a:ext cx="894259" cy="1501279"/>
          </a:xfrm>
          <a:prstGeom prst="rect">
            <a:avLst/>
          </a:prstGeom>
        </p:spPr>
      </p:pic>
      <p:pic>
        <p:nvPicPr>
          <p:cNvPr id="4" name="図 3"/>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8219854" y="1808975"/>
            <a:ext cx="470549" cy="552035"/>
          </a:xfrm>
          <a:prstGeom prst="rect">
            <a:avLst/>
          </a:prstGeom>
        </p:spPr>
      </p:pic>
      <p:pic>
        <p:nvPicPr>
          <p:cNvPr id="12" name="図 11"/>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flipH="1">
            <a:off x="7772208" y="5028756"/>
            <a:ext cx="989669" cy="940732"/>
          </a:xfrm>
          <a:prstGeom prst="rect">
            <a:avLst/>
          </a:prstGeom>
        </p:spPr>
      </p:pic>
      <p:sp>
        <p:nvSpPr>
          <p:cNvPr id="16"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pic>
        <p:nvPicPr>
          <p:cNvPr id="2" name="図 1"/>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flipH="1">
            <a:off x="7518074" y="4111310"/>
            <a:ext cx="1243803" cy="1006546"/>
          </a:xfrm>
          <a:prstGeom prst="rect">
            <a:avLst/>
          </a:prstGeom>
        </p:spPr>
      </p:pic>
      <p:pic>
        <p:nvPicPr>
          <p:cNvPr id="17" name="角丸四角形吹き出し 7"/>
          <p:cNvPicPr preferRelativeResize="0">
            <a:picLocks noChangeArrowheads="1"/>
          </p:cNvPicPr>
          <p:nvPr/>
        </p:nvPicPr>
        <p:blipFill>
          <a:blip r:embed="rId10">
            <a:extLst>
              <a:ext uri="{28A0092B-C50C-407E-A947-70E740481C1C}">
                <a14:useLocalDpi xmlns:a14="http://schemas.microsoft.com/office/drawing/2010/main"/>
              </a:ext>
            </a:extLst>
          </a:blip>
          <a:srcRect/>
          <a:stretch>
            <a:fillRect/>
          </a:stretch>
        </p:blipFill>
        <p:spPr bwMode="auto">
          <a:xfrm>
            <a:off x="458309" y="4530714"/>
            <a:ext cx="7345085" cy="17106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Rectangle 842"/>
          <p:cNvSpPr>
            <a:spLocks noChangeArrowheads="1"/>
          </p:cNvSpPr>
          <p:nvPr/>
        </p:nvSpPr>
        <p:spPr bwMode="auto">
          <a:xfrm>
            <a:off x="611560" y="4488596"/>
            <a:ext cx="7697449" cy="1552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sz="3200" b="1" dirty="0">
                <a:solidFill>
                  <a:schemeClr val="bg1"/>
                </a:solidFill>
                <a:latin typeface="A-OTF 新ゴ Pro L" pitchFamily="34" charset="-128"/>
                <a:ea typeface="A-OTF 新ゴ Pro L" pitchFamily="34" charset="-128"/>
              </a:rPr>
              <a:t>学校で使うんだったら、許可を</a:t>
            </a:r>
            <a:endParaRPr lang="en-US" altLang="ja-JP" sz="3200" b="1" dirty="0">
              <a:solidFill>
                <a:schemeClr val="bg1"/>
              </a:solidFill>
              <a:latin typeface="A-OTF 新ゴ Pro L" pitchFamily="34" charset="-128"/>
              <a:ea typeface="A-OTF 新ゴ Pro L" pitchFamily="34" charset="-128"/>
            </a:endParaRPr>
          </a:p>
          <a:p>
            <a:pPr eaLnBrk="1" hangingPunct="1">
              <a:lnSpc>
                <a:spcPct val="100000"/>
              </a:lnSpc>
              <a:spcBef>
                <a:spcPct val="0"/>
              </a:spcBef>
              <a:spcAft>
                <a:spcPct val="0"/>
              </a:spcAft>
              <a:buClrTx/>
              <a:buFontTx/>
              <a:buNone/>
            </a:pPr>
            <a:r>
              <a:rPr lang="ja-JP" altLang="en-US" sz="3200" b="1" dirty="0">
                <a:solidFill>
                  <a:schemeClr val="bg1"/>
                </a:solidFill>
                <a:latin typeface="A-OTF 新ゴ Pro L" pitchFamily="34" charset="-128"/>
                <a:ea typeface="A-OTF 新ゴ Pro L" pitchFamily="34" charset="-128"/>
              </a:rPr>
              <a:t>得なくても使えるんじゃない？</a:t>
            </a:r>
            <a:endParaRPr lang="en-US" altLang="ja-JP" sz="3200" b="1" dirty="0">
              <a:solidFill>
                <a:schemeClr val="bg1"/>
              </a:solidFill>
              <a:latin typeface="A-OTF 新ゴ Pro L" pitchFamily="34" charset="-128"/>
              <a:ea typeface="A-OTF 新ゴ Pro L" pitchFamily="34" charset="-128"/>
            </a:endParaRPr>
          </a:p>
        </p:txBody>
      </p:sp>
    </p:spTree>
    <p:extLst>
      <p:ext uri="{BB962C8B-B14F-4D97-AF65-F5344CB8AC3E}">
        <p14:creationId xmlns:p14="http://schemas.microsoft.com/office/powerpoint/2010/main" val="1456103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500"/>
                                        <p:tgtEl>
                                          <p:spTgt spid="15"/>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par>
                                <p:cTn id="17" presetID="10" presetClass="entr" presetSubtype="0" fill="hold"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5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500"/>
                                        <p:tgtEl>
                                          <p:spTgt spid="2"/>
                                        </p:tgtEl>
                                      </p:cBhvr>
                                    </p:animEffect>
                                  </p:childTnLst>
                                </p:cTn>
                              </p:par>
                              <p:par>
                                <p:cTn id="25" presetID="10"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fade">
                                      <p:cBhvr>
                                        <p:cTn id="30" dur="500"/>
                                        <p:tgtEl>
                                          <p:spTgt spid="18"/>
                                        </p:tgtEl>
                                      </p:cBhvr>
                                    </p:animEffect>
                                  </p:childTnLst>
                                </p:cTn>
                              </p:par>
                              <p:par>
                                <p:cTn id="31" presetID="10" presetClass="entr" presetSubtype="0" fill="hold" nodeType="with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fade">
                                      <p:cBhvr>
                                        <p:cTn id="33"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9219" name="正方形/長方形 2"/>
          <p:cNvGrpSpPr>
            <a:grpSpLocks/>
          </p:cNvGrpSpPr>
          <p:nvPr/>
        </p:nvGrpSpPr>
        <p:grpSpPr bwMode="auto">
          <a:xfrm>
            <a:off x="-30163" y="-30163"/>
            <a:ext cx="9240838" cy="868363"/>
            <a:chOff x="-19" y="-19"/>
            <a:chExt cx="5821" cy="914"/>
          </a:xfrm>
        </p:grpSpPr>
        <p:pic>
          <p:nvPicPr>
            <p:cNvPr id="9232"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③ネット上の作品を使用する</a:t>
              </a:r>
            </a:p>
          </p:txBody>
        </p:sp>
      </p:grpSp>
      <p:sp>
        <p:nvSpPr>
          <p:cNvPr id="9220" name="角丸四角形吹き出し 4"/>
          <p:cNvSpPr>
            <a:spLocks noChangeArrowheads="1"/>
          </p:cNvSpPr>
          <p:nvPr/>
        </p:nvSpPr>
        <p:spPr bwMode="auto">
          <a:xfrm>
            <a:off x="1763688" y="1655012"/>
            <a:ext cx="6438900" cy="1845996"/>
          </a:xfrm>
          <a:prstGeom prst="wedgeRoundRectCallout">
            <a:avLst>
              <a:gd name="adj1" fmla="val -55074"/>
              <a:gd name="adj2" fmla="val 35065"/>
              <a:gd name="adj3" fmla="val 16667"/>
            </a:avLst>
          </a:prstGeom>
          <a:solidFill>
            <a:srgbClr val="FFFFFF"/>
          </a:solidFill>
          <a:ln w="15875" algn="ctr">
            <a:solidFill>
              <a:srgbClr val="2683C6"/>
            </a:solidFill>
            <a:miter lim="800000"/>
            <a:headEnd/>
            <a:tailEnd/>
          </a:ln>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sz="3200" b="1" dirty="0">
                <a:solidFill>
                  <a:srgbClr val="000000"/>
                </a:solidFill>
                <a:latin typeface="A-OTF 新ゴ Pro L" pitchFamily="34" charset="-128"/>
                <a:ea typeface="A-OTF 新ゴ Pro L" pitchFamily="34" charset="-128"/>
              </a:rPr>
              <a:t>じゃあ、文化祭のチラシに、このイラスト　　を貼り付けて</a:t>
            </a:r>
            <a:r>
              <a:rPr lang="en-US" altLang="ja-JP" sz="3200" b="1" dirty="0">
                <a:solidFill>
                  <a:srgbClr val="000000"/>
                </a:solidFill>
                <a:latin typeface="A-OTF 新ゴ Pro L" pitchFamily="34" charset="-128"/>
                <a:ea typeface="A-OTF 新ゴ Pro L" pitchFamily="34" charset="-128"/>
              </a:rPr>
              <a:t>…</a:t>
            </a:r>
          </a:p>
          <a:p>
            <a:pPr eaLnBrk="1" hangingPunct="1">
              <a:lnSpc>
                <a:spcPct val="100000"/>
              </a:lnSpc>
              <a:spcBef>
                <a:spcPct val="0"/>
              </a:spcBef>
              <a:spcAft>
                <a:spcPct val="0"/>
              </a:spcAft>
              <a:buClrTx/>
              <a:buNone/>
            </a:pPr>
            <a:r>
              <a:rPr lang="ja-JP" altLang="en-US" sz="3200" b="1" dirty="0">
                <a:solidFill>
                  <a:srgbClr val="000000"/>
                </a:solidFill>
                <a:latin typeface="A-OTF 新ゴ Pro L" pitchFamily="34" charset="-128"/>
                <a:ea typeface="A-OTF 新ゴ Pro L" pitchFamily="34" charset="-128"/>
              </a:rPr>
              <a:t>どう？すごいでしょ？</a:t>
            </a:r>
            <a:endParaRPr lang="en-US" altLang="ja-JP" sz="3200" b="1" dirty="0">
              <a:solidFill>
                <a:srgbClr val="000000"/>
              </a:solidFill>
              <a:latin typeface="A-OTF 新ゴ Pro L" pitchFamily="34" charset="-128"/>
              <a:ea typeface="A-OTF 新ゴ Pro L" pitchFamily="34" charset="-128"/>
            </a:endParaRPr>
          </a:p>
        </p:txBody>
      </p:sp>
      <p:pic>
        <p:nvPicPr>
          <p:cNvPr id="9227" name="角丸四角形吹き出し 7"/>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763689" y="3748354"/>
            <a:ext cx="6010300" cy="22009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842"/>
          <p:cNvSpPr>
            <a:spLocks noChangeArrowheads="1"/>
          </p:cNvSpPr>
          <p:nvPr/>
        </p:nvSpPr>
        <p:spPr bwMode="auto">
          <a:xfrm>
            <a:off x="1763689" y="3317610"/>
            <a:ext cx="5472608" cy="27651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sz="3200" b="1" dirty="0">
                <a:solidFill>
                  <a:srgbClr val="FFFFFF"/>
                </a:solidFill>
                <a:latin typeface="A-OTF 新ゴ Pro L" pitchFamily="34" charset="-128"/>
                <a:ea typeface="A-OTF 新ゴ Pro L" pitchFamily="34" charset="-128"/>
              </a:rPr>
              <a:t>上手にできたね！</a:t>
            </a:r>
            <a:endParaRPr lang="en-US" altLang="ja-JP" sz="3200" b="1" dirty="0">
              <a:solidFill>
                <a:srgbClr val="FFFFFF"/>
              </a:solidFill>
              <a:latin typeface="A-OTF 新ゴ Pro L" pitchFamily="34" charset="-128"/>
              <a:ea typeface="A-OTF 新ゴ Pro L" pitchFamily="34" charset="-128"/>
            </a:endParaRPr>
          </a:p>
          <a:p>
            <a:pPr eaLnBrk="1" hangingPunct="1">
              <a:lnSpc>
                <a:spcPct val="100000"/>
              </a:lnSpc>
              <a:spcBef>
                <a:spcPct val="0"/>
              </a:spcBef>
              <a:spcAft>
                <a:spcPct val="0"/>
              </a:spcAft>
              <a:buClrTx/>
              <a:buFontTx/>
              <a:buNone/>
            </a:pPr>
            <a:r>
              <a:rPr lang="ja-JP" altLang="en-US" sz="3200" b="1" dirty="0">
                <a:solidFill>
                  <a:srgbClr val="FFFFFF"/>
                </a:solidFill>
                <a:latin typeface="A-OTF 新ゴ Pro L" pitchFamily="34" charset="-128"/>
                <a:ea typeface="A-OTF 新ゴ Pro L" pitchFamily="34" charset="-128"/>
              </a:rPr>
              <a:t>たくさん印刷して、来場者</a:t>
            </a:r>
            <a:endParaRPr lang="en-US" altLang="ja-JP" sz="3200" b="1" dirty="0">
              <a:solidFill>
                <a:srgbClr val="FFFFFF"/>
              </a:solidFill>
              <a:latin typeface="A-OTF 新ゴ Pro L" pitchFamily="34" charset="-128"/>
              <a:ea typeface="A-OTF 新ゴ Pro L" pitchFamily="34" charset="-128"/>
            </a:endParaRPr>
          </a:p>
          <a:p>
            <a:pPr eaLnBrk="1" hangingPunct="1">
              <a:lnSpc>
                <a:spcPct val="100000"/>
              </a:lnSpc>
              <a:spcBef>
                <a:spcPct val="0"/>
              </a:spcBef>
              <a:spcAft>
                <a:spcPct val="0"/>
              </a:spcAft>
              <a:buClrTx/>
              <a:buFontTx/>
              <a:buNone/>
            </a:pPr>
            <a:r>
              <a:rPr lang="ja-JP" altLang="en-US" sz="3200" b="1" dirty="0">
                <a:solidFill>
                  <a:srgbClr val="FFFFFF"/>
                </a:solidFill>
                <a:latin typeface="A-OTF 新ゴ Pro L" pitchFamily="34" charset="-128"/>
                <a:ea typeface="A-OTF 新ゴ Pro L" pitchFamily="34" charset="-128"/>
              </a:rPr>
              <a:t>全員に配ろうよ！</a:t>
            </a:r>
          </a:p>
        </p:txBody>
      </p:sp>
      <p:pic>
        <p:nvPicPr>
          <p:cNvPr id="8" name="図 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30218" y="1916832"/>
            <a:ext cx="1084312" cy="1604188"/>
          </a:xfrm>
          <a:prstGeom prst="rect">
            <a:avLst/>
          </a:prstGeom>
        </p:spPr>
      </p:pic>
      <p:pic>
        <p:nvPicPr>
          <p:cNvPr id="10" name="図 9"/>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773988" y="4822529"/>
            <a:ext cx="1054699" cy="1542422"/>
          </a:xfrm>
          <a:prstGeom prst="rect">
            <a:avLst/>
          </a:prstGeom>
        </p:spPr>
      </p:pic>
      <p:pic>
        <p:nvPicPr>
          <p:cNvPr id="21" name="図 20"/>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4067944" y="2287193"/>
            <a:ext cx="652685" cy="614746"/>
          </a:xfrm>
          <a:prstGeom prst="rect">
            <a:avLst/>
          </a:prstGeom>
        </p:spPr>
      </p:pic>
      <p:sp>
        <p:nvSpPr>
          <p:cNvPr id="22" name="正方形/長方形 21"/>
          <p:cNvSpPr/>
          <p:nvPr/>
        </p:nvSpPr>
        <p:spPr>
          <a:xfrm>
            <a:off x="421891" y="823555"/>
            <a:ext cx="8712968" cy="523220"/>
          </a:xfrm>
          <a:prstGeom prst="rect">
            <a:avLst/>
          </a:prstGeom>
          <a:noFill/>
        </p:spPr>
        <p:txBody>
          <a:bodyPr wrap="square">
            <a:spAutoFit/>
          </a:bodyPr>
          <a:lstStyle/>
          <a:p>
            <a:pPr eaLnBrk="1" hangingPunct="1">
              <a:buSzPct val="100000"/>
              <a:defRPr/>
            </a:pPr>
            <a:r>
              <a:rPr lang="ja-JP" altLang="en-US" sz="2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2800" dirty="0">
                <a:ln w="0"/>
                <a:effectLst>
                  <a:outerShdw blurRad="38100" dist="19050" dir="2700000" algn="tl" rotWithShape="0">
                    <a:schemeClr val="dk1">
                      <a:alpha val="40000"/>
                    </a:schemeClr>
                  </a:outerShdw>
                </a:effectLst>
              </a:rPr>
              <a:t>ネットから入手したイラストを使ってチラシを作る</a:t>
            </a:r>
            <a:r>
              <a:rPr lang="en-US" altLang="ja-JP" sz="2800" dirty="0">
                <a:ln w="0"/>
                <a:effectLst>
                  <a:outerShdw blurRad="38100" dist="19050" dir="2700000" algn="tl" rotWithShape="0">
                    <a:schemeClr val="dk1">
                      <a:alpha val="40000"/>
                    </a:schemeClr>
                  </a:outerShdw>
                </a:effectLst>
              </a:rPr>
              <a:t>…</a:t>
            </a:r>
            <a:endParaRPr lang="en-US" altLang="ja-JP" sz="2800" b="1" dirty="0">
              <a:ln w="9525">
                <a:solidFill>
                  <a:schemeClr val="tx1"/>
                </a:solidFill>
                <a:prstDash val="solid"/>
              </a:ln>
              <a:solidFill>
                <a:srgbClr val="FF0000"/>
              </a:solidFill>
              <a:effectLst>
                <a:outerShdw blurRad="50800" dist="38100" dir="5400000" algn="ctr" rotWithShape="0">
                  <a:schemeClr val="tx1"/>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220"/>
                                        </p:tgtEl>
                                        <p:attrNameLst>
                                          <p:attrName>style.visibility</p:attrName>
                                        </p:attrNameLst>
                                      </p:cBhvr>
                                      <p:to>
                                        <p:strVal val="visible"/>
                                      </p:to>
                                    </p:set>
                                    <p:animEffect transition="in" filter="fade">
                                      <p:cBhvr>
                                        <p:cTn id="10" dur="500"/>
                                        <p:tgtEl>
                                          <p:spTgt spid="9220"/>
                                        </p:tgtEl>
                                      </p:cBhvr>
                                    </p:animEffect>
                                  </p:childTnLst>
                                </p:cTn>
                              </p:par>
                              <p:par>
                                <p:cTn id="11" presetID="10"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par>
                                <p:cTn id="19" presetID="10" presetClass="entr" presetSubtype="0" fill="hold" nodeType="withEffect">
                                  <p:stCondLst>
                                    <p:cond delay="0"/>
                                  </p:stCondLst>
                                  <p:childTnLst>
                                    <p:set>
                                      <p:cBhvr>
                                        <p:cTn id="20" dur="1" fill="hold">
                                          <p:stCondLst>
                                            <p:cond delay="0"/>
                                          </p:stCondLst>
                                        </p:cTn>
                                        <p:tgtEl>
                                          <p:spTgt spid="9227"/>
                                        </p:tgtEl>
                                        <p:attrNameLst>
                                          <p:attrName>style.visibility</p:attrName>
                                        </p:attrNameLst>
                                      </p:cBhvr>
                                      <p:to>
                                        <p:strVal val="visible"/>
                                      </p:to>
                                    </p:set>
                                    <p:animEffect transition="in" filter="fade">
                                      <p:cBhvr>
                                        <p:cTn id="21" dur="500"/>
                                        <p:tgtEl>
                                          <p:spTgt spid="9227"/>
                                        </p:tgtEl>
                                      </p:cBhvr>
                                    </p:animEffect>
                                  </p:childTnLst>
                                </p:cTn>
                              </p:par>
                              <p:par>
                                <p:cTn id="22" presetID="10" presetClass="entr" presetSubtype="0" fill="hold"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animBg="1"/>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p:cNvPicPr>
            <a:picLocks noChangeAspect="1"/>
          </p:cNvPicPr>
          <p:nvPr/>
        </p:nvPicPr>
        <p:blipFill>
          <a:blip r:embed="rId2"/>
          <a:stretch>
            <a:fillRect/>
          </a:stretch>
        </p:blipFill>
        <p:spPr>
          <a:xfrm>
            <a:off x="-5579" y="768844"/>
            <a:ext cx="9216254" cy="5532799"/>
          </a:xfrm>
          <a:prstGeom prst="rect">
            <a:avLst/>
          </a:prstGeom>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0244" name="正方形/長方形 2"/>
          <p:cNvGrpSpPr>
            <a:grpSpLocks/>
          </p:cNvGrpSpPr>
          <p:nvPr/>
        </p:nvGrpSpPr>
        <p:grpSpPr bwMode="auto">
          <a:xfrm>
            <a:off x="-30163" y="-30163"/>
            <a:ext cx="9240838" cy="868363"/>
            <a:chOff x="-19" y="-19"/>
            <a:chExt cx="5821" cy="914"/>
          </a:xfrm>
        </p:grpSpPr>
        <p:pic>
          <p:nvPicPr>
            <p:cNvPr id="10257"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④ネット上の作品を使用する</a:t>
              </a:r>
            </a:p>
          </p:txBody>
        </p:sp>
      </p:grpSp>
      <p:grpSp>
        <p:nvGrpSpPr>
          <p:cNvPr id="9" name="グループ化 8"/>
          <p:cNvGrpSpPr/>
          <p:nvPr/>
        </p:nvGrpSpPr>
        <p:grpSpPr>
          <a:xfrm>
            <a:off x="7073234" y="4103276"/>
            <a:ext cx="1577005" cy="2159550"/>
            <a:chOff x="7687381" y="4653136"/>
            <a:chExt cx="993734" cy="1439470"/>
          </a:xfrm>
        </p:grpSpPr>
        <p:pic>
          <p:nvPicPr>
            <p:cNvPr id="5" name="図 4"/>
            <p:cNvPicPr>
              <a:picLocks noChangeAspect="1"/>
            </p:cNvPicPr>
            <p:nvPr/>
          </p:nvPicPr>
          <p:blipFill>
            <a:blip r:embed="rId4"/>
            <a:stretch>
              <a:fillRect/>
            </a:stretch>
          </p:blipFill>
          <p:spPr>
            <a:xfrm flipH="1">
              <a:off x="7812360" y="5373216"/>
              <a:ext cx="743776" cy="719390"/>
            </a:xfrm>
            <a:prstGeom prst="rect">
              <a:avLst/>
            </a:prstGeom>
          </p:spPr>
        </p:pic>
        <p:pic>
          <p:nvPicPr>
            <p:cNvPr id="4" name="図 3"/>
            <p:cNvPicPr>
              <a:picLocks noChangeAspect="1"/>
            </p:cNvPicPr>
            <p:nvPr/>
          </p:nvPicPr>
          <p:blipFill>
            <a:blip r:embed="rId5"/>
            <a:stretch>
              <a:fillRect/>
            </a:stretch>
          </p:blipFill>
          <p:spPr>
            <a:xfrm flipH="1">
              <a:off x="7687381" y="4653136"/>
              <a:ext cx="993734" cy="810838"/>
            </a:xfrm>
            <a:prstGeom prst="rect">
              <a:avLst/>
            </a:prstGeom>
          </p:spPr>
        </p:pic>
      </p:grpSp>
      <p:grpSp>
        <p:nvGrpSpPr>
          <p:cNvPr id="8" name="グループ化 7"/>
          <p:cNvGrpSpPr/>
          <p:nvPr/>
        </p:nvGrpSpPr>
        <p:grpSpPr>
          <a:xfrm>
            <a:off x="5126269" y="4061503"/>
            <a:ext cx="1599072" cy="2244131"/>
            <a:chOff x="3925768" y="2300939"/>
            <a:chExt cx="1030313" cy="1490804"/>
          </a:xfrm>
        </p:grpSpPr>
        <p:pic>
          <p:nvPicPr>
            <p:cNvPr id="6" name="図 5"/>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187918" y="3066256"/>
              <a:ext cx="768163" cy="725487"/>
            </a:xfrm>
            <a:prstGeom prst="rect">
              <a:avLst/>
            </a:prstGeom>
          </p:spPr>
        </p:pic>
        <p:pic>
          <p:nvPicPr>
            <p:cNvPr id="7" name="図 6"/>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flipH="1">
              <a:off x="3925768" y="2300939"/>
              <a:ext cx="1030313" cy="853514"/>
            </a:xfrm>
            <a:prstGeom prst="rect">
              <a:avLst/>
            </a:prstGeom>
          </p:spPr>
        </p:pic>
      </p:grpSp>
      <p:sp>
        <p:nvSpPr>
          <p:cNvPr id="12" name="爆発 1 11"/>
          <p:cNvSpPr/>
          <p:nvPr/>
        </p:nvSpPr>
        <p:spPr>
          <a:xfrm>
            <a:off x="4355977" y="834209"/>
            <a:ext cx="5118903" cy="3674911"/>
          </a:xfrm>
          <a:prstGeom prst="irregularSeal1">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テキスト ボックス 13"/>
          <p:cNvSpPr txBox="1"/>
          <p:nvPr/>
        </p:nvSpPr>
        <p:spPr>
          <a:xfrm>
            <a:off x="5133886" y="1899011"/>
            <a:ext cx="4010114" cy="1384995"/>
          </a:xfrm>
          <a:prstGeom prst="rect">
            <a:avLst/>
          </a:prstGeom>
          <a:noFill/>
        </p:spPr>
        <p:txBody>
          <a:bodyPr wrap="square" rtlCol="0">
            <a:spAutoFit/>
          </a:bodyPr>
          <a:lstStyle/>
          <a:p>
            <a:r>
              <a:rPr kumimoji="1" lang="ja-JP" altLang="en-US" sz="2800" b="1" dirty="0">
                <a:latin typeface="A-OTF 新ゴ Pro L"/>
              </a:rPr>
              <a:t>え～！！</a:t>
            </a:r>
            <a:endParaRPr kumimoji="1" lang="en-US" altLang="ja-JP" sz="2800" b="1" dirty="0">
              <a:latin typeface="A-OTF 新ゴ Pro L"/>
            </a:endParaRPr>
          </a:p>
          <a:p>
            <a:r>
              <a:rPr kumimoji="1" lang="ja-JP" altLang="en-US" sz="2800" b="1" dirty="0">
                <a:latin typeface="A-OTF 新ゴ Pro L"/>
              </a:rPr>
              <a:t>学校で使う場合でも、</a:t>
            </a:r>
            <a:endParaRPr kumimoji="1" lang="en-US" altLang="ja-JP" sz="2800" b="1" dirty="0">
              <a:latin typeface="A-OTF 新ゴ Pro L"/>
            </a:endParaRPr>
          </a:p>
          <a:p>
            <a:r>
              <a:rPr kumimoji="1" lang="ja-JP" altLang="en-US" sz="2800" b="1" dirty="0">
                <a:latin typeface="A-OTF 新ゴ Pro L"/>
              </a:rPr>
              <a:t>著作権に違反するの？</a:t>
            </a:r>
          </a:p>
        </p:txBody>
      </p:sp>
      <p:grpSp>
        <p:nvGrpSpPr>
          <p:cNvPr id="17" name="グループ化 16"/>
          <p:cNvGrpSpPr/>
          <p:nvPr/>
        </p:nvGrpSpPr>
        <p:grpSpPr>
          <a:xfrm>
            <a:off x="517616" y="3335972"/>
            <a:ext cx="1694835" cy="2982772"/>
            <a:chOff x="1115616" y="3082044"/>
            <a:chExt cx="1694835" cy="2982772"/>
          </a:xfrm>
        </p:grpSpPr>
        <p:pic>
          <p:nvPicPr>
            <p:cNvPr id="15" name="図 14"/>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1115616" y="4461429"/>
              <a:ext cx="1694835" cy="1603387"/>
            </a:xfrm>
            <a:prstGeom prst="rect">
              <a:avLst/>
            </a:prstGeom>
          </p:spPr>
        </p:pic>
        <p:pic>
          <p:nvPicPr>
            <p:cNvPr id="16" name="図 15"/>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1535942" y="3082044"/>
              <a:ext cx="1224489" cy="1682733"/>
            </a:xfrm>
            <a:prstGeom prst="rect">
              <a:avLst/>
            </a:prstGeom>
          </p:spPr>
        </p:pic>
      </p:grpSp>
      <p:sp>
        <p:nvSpPr>
          <p:cNvPr id="25" name="角丸四角形吹き出し 4"/>
          <p:cNvSpPr>
            <a:spLocks noChangeArrowheads="1"/>
          </p:cNvSpPr>
          <p:nvPr/>
        </p:nvSpPr>
        <p:spPr bwMode="auto">
          <a:xfrm>
            <a:off x="258627" y="1637207"/>
            <a:ext cx="3846042" cy="1609593"/>
          </a:xfrm>
          <a:prstGeom prst="wedgeRoundRectCallout">
            <a:avLst>
              <a:gd name="adj1" fmla="val 556"/>
              <a:gd name="adj2" fmla="val 78106"/>
              <a:gd name="adj3" fmla="val 16667"/>
            </a:avLst>
          </a:prstGeom>
          <a:solidFill>
            <a:srgbClr val="FFFFFF"/>
          </a:solidFill>
          <a:ln w="15875" algn="ctr">
            <a:solidFill>
              <a:srgbClr val="2683C6"/>
            </a:solidFill>
            <a:miter lim="800000"/>
            <a:headEnd/>
            <a:tailEnd/>
          </a:ln>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sz="3200" b="1" dirty="0">
                <a:solidFill>
                  <a:srgbClr val="000000"/>
                </a:solidFill>
                <a:latin typeface="A-OTF 新ゴ Pro L" pitchFamily="34" charset="-128"/>
                <a:ea typeface="A-OTF 新ゴ Pro L" pitchFamily="34" charset="-128"/>
              </a:rPr>
              <a:t>それは著作権法上、問題になるよ。</a:t>
            </a:r>
            <a:endParaRPr lang="en-US" altLang="ja-JP" sz="3200" b="1" dirty="0">
              <a:solidFill>
                <a:srgbClr val="000000"/>
              </a:solidFill>
              <a:latin typeface="A-OTF 新ゴ Pro L" pitchFamily="34" charset="-128"/>
              <a:ea typeface="A-OTF 新ゴ Pro L" pitchFamily="34" charset="-128"/>
            </a:endParaRPr>
          </a:p>
        </p:txBody>
      </p:sp>
      <p:sp>
        <p:nvSpPr>
          <p:cNvPr id="26" name="正方形/長方形 25"/>
          <p:cNvSpPr/>
          <p:nvPr/>
        </p:nvSpPr>
        <p:spPr>
          <a:xfrm>
            <a:off x="898642" y="761554"/>
            <a:ext cx="8352928" cy="523220"/>
          </a:xfrm>
          <a:prstGeom prst="rect">
            <a:avLst/>
          </a:prstGeom>
          <a:noFill/>
        </p:spPr>
        <p:txBody>
          <a:bodyPr>
            <a:spAutoFit/>
          </a:bodyPr>
          <a:lstStyle/>
          <a:p>
            <a:pPr eaLnBrk="1" hangingPunct="1">
              <a:buSzPct val="100000"/>
              <a:defRPr/>
            </a:pPr>
            <a:r>
              <a:rPr lang="ja-JP" altLang="en-US" sz="2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2800" dirty="0">
                <a:ln w="0"/>
                <a:effectLst>
                  <a:outerShdw blurRad="38100" dist="19050" dir="2700000" algn="tl" rotWithShape="0">
                    <a:schemeClr val="dk1">
                      <a:alpha val="40000"/>
                    </a:schemeClr>
                  </a:outerShdw>
                </a:effectLst>
              </a:rPr>
              <a:t>たくさん印刷して配ろうとしたら、先生が</a:t>
            </a:r>
            <a:r>
              <a:rPr lang="en-US" altLang="ja-JP" sz="2800" dirty="0">
                <a:ln w="0"/>
                <a:effectLst>
                  <a:outerShdw blurRad="38100" dist="19050" dir="2700000" algn="tl" rotWithShape="0">
                    <a:schemeClr val="dk1">
                      <a:alpha val="40000"/>
                    </a:schemeClr>
                  </a:outerShdw>
                </a:effectLst>
              </a:rPr>
              <a:t>…</a:t>
            </a:r>
            <a:endParaRPr lang="en-US" altLang="ja-JP" sz="2800" b="1" dirty="0">
              <a:ln w="9525">
                <a:solidFill>
                  <a:schemeClr val="tx1"/>
                </a:solidFill>
                <a:prstDash val="solid"/>
              </a:ln>
              <a:solidFill>
                <a:srgbClr val="FF0000"/>
              </a:solidFill>
              <a:effectLst>
                <a:outerShdw blurRad="50800" dist="38100" dir="5400000" algn="ctr" rotWithShape="0">
                  <a:schemeClr val="tx1"/>
                </a:outerShdw>
              </a:effectLst>
            </a:endParaRPr>
          </a:p>
        </p:txBody>
      </p:sp>
      <p:pic>
        <p:nvPicPr>
          <p:cNvPr id="19" name="図 18"/>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6600815" y="1848822"/>
            <a:ext cx="507621" cy="592224"/>
          </a:xfrm>
          <a:prstGeom prst="rect">
            <a:avLst/>
          </a:prstGeom>
        </p:spPr>
      </p:pic>
    </p:spTree>
    <p:extLst>
      <p:ext uri="{BB962C8B-B14F-4D97-AF65-F5344CB8AC3E}">
        <p14:creationId xmlns:p14="http://schemas.microsoft.com/office/powerpoint/2010/main" val="3881347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par>
                                <p:cTn id="16" presetID="10" presetClass="entr" presetSubtype="0" fill="hold" nodeType="with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fade">
                                      <p:cBhvr>
                                        <p:cTn id="1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p:bldP spid="2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⑤考えてみよう！</a:t>
              </a:r>
            </a:p>
          </p:txBody>
        </p:sp>
      </p:grpSp>
      <p:sp>
        <p:nvSpPr>
          <p:cNvPr id="16" name="正方形/長方形 15"/>
          <p:cNvSpPr/>
          <p:nvPr/>
        </p:nvSpPr>
        <p:spPr>
          <a:xfrm>
            <a:off x="210721" y="1698656"/>
            <a:ext cx="8928992" cy="4585871"/>
          </a:xfrm>
          <a:prstGeom prst="rect">
            <a:avLst/>
          </a:prstGeom>
          <a:noFill/>
        </p:spPr>
        <p:txBody>
          <a:bodyPr>
            <a:spAutoFit/>
          </a:bodyPr>
          <a:lstStyle/>
          <a:p>
            <a:pPr eaLnBrk="1" hangingPunct="1">
              <a:buSzPct val="100000"/>
              <a:defRPr/>
            </a:pPr>
            <a:r>
              <a:rPr lang="ja-JP" altLang="en-US" sz="4400" b="1" dirty="0">
                <a:ln w="9525">
                  <a:solidFill>
                    <a:schemeClr val="tx1"/>
                  </a:solidFill>
                  <a:prstDash val="solid"/>
                </a:ln>
                <a:solidFill>
                  <a:srgbClr val="FF0000"/>
                </a:solidFill>
                <a:effectLst>
                  <a:outerShdw blurRad="50800" dist="38100" dir="5400000" algn="ctr" rotWithShape="0">
                    <a:schemeClr val="tx1"/>
                  </a:outerShdw>
                </a:effectLst>
              </a:rPr>
              <a:t>学校で他人の作品など（著作物）を利用する場合、どんなことに気を付けなければならないと思いますか？</a:t>
            </a:r>
            <a:endParaRPr lang="en-US" altLang="ja-JP" sz="4400" b="1" dirty="0">
              <a:ln w="9525">
                <a:solidFill>
                  <a:schemeClr val="tx1"/>
                </a:solidFill>
                <a:prstDash val="solid"/>
              </a:ln>
              <a:solidFill>
                <a:srgbClr val="FF0000"/>
              </a:solidFill>
              <a:effectLst>
                <a:outerShdw blurRad="50800" dist="38100" dir="5400000" algn="ctr" rotWithShape="0">
                  <a:schemeClr val="tx1"/>
                </a:outerShdw>
              </a:effectLst>
            </a:endParaRPr>
          </a:p>
          <a:p>
            <a:pPr eaLnBrk="1" hangingPunct="1">
              <a:buSzPct val="100000"/>
              <a:defRPr/>
            </a:pPr>
            <a:r>
              <a:rPr lang="en-US" altLang="ja-JP" sz="4000" b="1" dirty="0">
                <a:ln w="9525">
                  <a:solidFill>
                    <a:schemeClr val="tx1"/>
                  </a:solidFill>
                  <a:prstDash val="solid"/>
                </a:ln>
                <a:solidFill>
                  <a:srgbClr val="FFC000"/>
                </a:solidFill>
                <a:effectLst>
                  <a:outerShdw blurRad="50800" dist="38100" dir="5400000" algn="ctr" rotWithShape="0">
                    <a:schemeClr val="tx1"/>
                  </a:outerShdw>
                </a:effectLst>
              </a:rPr>
              <a:t>【</a:t>
            </a:r>
            <a:r>
              <a:rPr lang="ja-JP" altLang="en-US" sz="4000" b="1" dirty="0">
                <a:ln w="9525">
                  <a:solidFill>
                    <a:schemeClr val="tx1"/>
                  </a:solidFill>
                  <a:prstDash val="solid"/>
                </a:ln>
                <a:solidFill>
                  <a:srgbClr val="FFC000"/>
                </a:solidFill>
                <a:effectLst>
                  <a:outerShdw blurRad="50800" dist="38100" dir="5400000" algn="ctr" rotWithShape="0">
                    <a:schemeClr val="tx1"/>
                  </a:outerShdw>
                </a:effectLst>
              </a:rPr>
              <a:t>ヒント</a:t>
            </a:r>
            <a:r>
              <a:rPr lang="en-US" altLang="ja-JP" sz="4000" b="1" dirty="0">
                <a:ln w="9525">
                  <a:solidFill>
                    <a:schemeClr val="tx1"/>
                  </a:solidFill>
                  <a:prstDash val="solid"/>
                </a:ln>
                <a:solidFill>
                  <a:srgbClr val="FFC000"/>
                </a:solidFill>
                <a:effectLst>
                  <a:outerShdw blurRad="50800" dist="38100" dir="5400000" algn="ctr" rotWithShape="0">
                    <a:schemeClr val="tx1"/>
                  </a:outerShdw>
                </a:effectLst>
              </a:rPr>
              <a:t>】</a:t>
            </a:r>
          </a:p>
          <a:p>
            <a:pPr eaLnBrk="1" hangingPunct="1">
              <a:buSzPct val="100000"/>
              <a:defRPr/>
            </a:pPr>
            <a:r>
              <a:rPr lang="ja-JP" altLang="en-US" sz="4000" dirty="0">
                <a:ln w="0"/>
                <a:effectLst>
                  <a:outerShdw blurRad="38100" dist="19050" dir="2700000" algn="tl" rotWithShape="0">
                    <a:schemeClr val="dk1">
                      <a:alpha val="40000"/>
                    </a:schemeClr>
                  </a:outerShdw>
                </a:effectLst>
              </a:rPr>
              <a:t>学校では、条件を満たせば、許可を得なくても他人の著作物を利用することができます。</a:t>
            </a:r>
            <a:r>
              <a:rPr lang="ja-JP" altLang="en-US" sz="4000" u="sng" dirty="0">
                <a:ln w="0"/>
                <a:effectLst>
                  <a:outerShdw blurRad="38100" dist="19050" dir="2700000" algn="tl" rotWithShape="0">
                    <a:schemeClr val="dk1">
                      <a:alpha val="40000"/>
                    </a:schemeClr>
                  </a:outerShdw>
                </a:effectLst>
              </a:rPr>
              <a:t>その条件を考えてみよう！</a:t>
            </a:r>
          </a:p>
        </p:txBody>
      </p:sp>
      <p:sp>
        <p:nvSpPr>
          <p:cNvPr id="11269" name="テキスト ボックス 7"/>
          <p:cNvSpPr txBox="1">
            <a:spLocks noChangeArrowheads="1"/>
          </p:cNvSpPr>
          <p:nvPr/>
        </p:nvSpPr>
        <p:spPr bwMode="auto">
          <a:xfrm>
            <a:off x="210721" y="990631"/>
            <a:ext cx="603250" cy="708025"/>
          </a:xfrm>
          <a:prstGeom prst="rect">
            <a:avLst/>
          </a:prstGeom>
          <a:solidFill>
            <a:srgbClr val="FFFF00"/>
          </a:solidFill>
          <a:ln w="38100">
            <a:solidFill>
              <a:schemeClr val="tx1"/>
            </a:solidFill>
            <a:miter lim="800000"/>
            <a:headEnd/>
            <a:tailEnd/>
          </a:ln>
        </p:spPr>
        <p:txBody>
          <a:bodyPr>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a:solidFill>
                  <a:srgbClr val="002060"/>
                </a:solidFill>
                <a:latin typeface="HGP創英角ﾎﾟｯﾌﾟ体" panose="040B0A00000000000000" pitchFamily="50" charset="-128"/>
                <a:ea typeface="HGP創英角ﾎﾟｯﾌﾟ体" panose="040B0A00000000000000" pitchFamily="50" charset="-128"/>
              </a:rPr>
              <a:t>Ｑ</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⑥気を付ける点</a:t>
              </a:r>
            </a:p>
          </p:txBody>
        </p:sp>
      </p:grpSp>
      <p:sp>
        <p:nvSpPr>
          <p:cNvPr id="16" name="テキスト ボックス 4"/>
          <p:cNvSpPr>
            <a:spLocks noChangeArrowheads="1"/>
          </p:cNvSpPr>
          <p:nvPr/>
        </p:nvSpPr>
        <p:spPr bwMode="auto">
          <a:xfrm>
            <a:off x="107504" y="863872"/>
            <a:ext cx="8928992" cy="580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１．教育を担当する者及び授業を受ける者であるか？</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24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授業を担当する教員や、教員の指導の下にある生徒の使用に限ります。</a:t>
            </a:r>
            <a:endParaRPr lang="en-US" altLang="ja-JP" sz="24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２．授業の過程における使用であるか？</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4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授業とは、クラスでの授業</a:t>
            </a:r>
            <a:r>
              <a:rPr lang="ja-JP" altLang="en-US" sz="240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、総合的な学習の時間、</a:t>
            </a:r>
            <a:r>
              <a:rPr lang="ja-JP" altLang="en-US" sz="24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学校行事、実験、実習、実技、部活動などを指します。</a:t>
            </a:r>
            <a:endParaRPr lang="en-US" altLang="ja-JP" sz="24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３．複製する数は、必要と認められる限度であるか？</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4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原則として、部数は１クラスの人数</a:t>
            </a:r>
            <a:r>
              <a:rPr lang="en-US" altLang="ja-JP" sz="24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(50</a:t>
            </a:r>
            <a:r>
              <a:rPr lang="ja-JP" altLang="en-US" sz="24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人程度まで</a:t>
            </a:r>
            <a:r>
              <a:rPr lang="en-US" altLang="ja-JP" sz="24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r>
              <a:rPr lang="ja-JP" altLang="en-US" sz="24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と授業を担任する者の合計が限度となっています。</a:t>
            </a:r>
            <a:endParaRPr lang="en-US" altLang="ja-JP" sz="24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４．著作権者の利益を不当に害していないか？</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4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購入していない問題集を複製して配布する行為は、作品等を作った人</a:t>
            </a:r>
            <a:r>
              <a:rPr lang="en-US" altLang="ja-JP" sz="24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r>
              <a:rPr lang="ja-JP" altLang="en-US" sz="24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著作権者</a:t>
            </a:r>
            <a:r>
              <a:rPr lang="en-US" altLang="ja-JP" sz="24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r>
              <a:rPr lang="ja-JP" altLang="en-US" sz="24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の利益を不当に害することになります。</a:t>
            </a:r>
            <a:endParaRPr lang="ja-JP" altLang="en-US" sz="2400" dirty="0">
              <a:effectLst>
                <a:outerShdw blurRad="38100" dist="38100" dir="2700000" algn="tl">
                  <a:srgbClr val="C0C0C0"/>
                </a:outerShdw>
              </a:effectLst>
              <a:latin typeface="A-OTF 新ゴ Pro L" pitchFamily="34" charset="-128"/>
              <a:ea typeface="A-OTF 新ゴ Pro L" pitchFamily="34" charset="-128"/>
            </a:endParaRPr>
          </a:p>
        </p:txBody>
      </p:sp>
      <p:sp>
        <p:nvSpPr>
          <p:cNvPr id="7" name="フローチャート: 抜出し 6"/>
          <p:cNvSpPr/>
          <p:nvPr/>
        </p:nvSpPr>
        <p:spPr>
          <a:xfrm>
            <a:off x="4017640" y="20497"/>
            <a:ext cx="914400" cy="703263"/>
          </a:xfrm>
          <a:prstGeom prst="flowChartExtract">
            <a:avLst/>
          </a:prstGeom>
          <a:solidFill>
            <a:srgbClr val="FFFF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sz="9600" dirty="0">
              <a:solidFill>
                <a:schemeClr val="tx1"/>
              </a:solidFill>
            </a:endParaRPr>
          </a:p>
        </p:txBody>
      </p:sp>
      <p:sp>
        <p:nvSpPr>
          <p:cNvPr id="8" name="テキスト ボックス 3"/>
          <p:cNvSpPr txBox="1">
            <a:spLocks noChangeArrowheads="1"/>
          </p:cNvSpPr>
          <p:nvPr/>
        </p:nvSpPr>
        <p:spPr bwMode="auto">
          <a:xfrm>
            <a:off x="4108888" y="141147"/>
            <a:ext cx="8001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4000" dirty="0">
                <a:latin typeface="HGP創英角ｺﾞｼｯｸUB" panose="020B0900000000000000" pitchFamily="50" charset="-128"/>
                <a:ea typeface="HGP創英角ｺﾞｼｯｸUB" panose="020B0900000000000000" pitchFamily="50" charset="-128"/>
              </a:rPr>
              <a:t>！</a:t>
            </a:r>
          </a:p>
        </p:txBody>
      </p:sp>
      <p:sp>
        <p:nvSpPr>
          <p:cNvPr id="2" name="テキスト ボックス 1"/>
          <p:cNvSpPr txBox="1"/>
          <p:nvPr/>
        </p:nvSpPr>
        <p:spPr>
          <a:xfrm>
            <a:off x="5202174" y="5715"/>
            <a:ext cx="3926075" cy="830997"/>
          </a:xfrm>
          <a:prstGeom prst="rect">
            <a:avLst/>
          </a:prstGeom>
          <a:noFill/>
        </p:spPr>
        <p:txBody>
          <a:bodyPr wrap="none" rtlCol="0">
            <a:spAutoFit/>
          </a:bodyPr>
          <a:lstStyle/>
          <a:p>
            <a:r>
              <a:rPr kumimoji="1" lang="en-US" altLang="ja-JP" sz="2400" dirty="0"/>
              <a:t>※</a:t>
            </a:r>
            <a:r>
              <a:rPr kumimoji="1" lang="ja-JP" altLang="en-US" sz="2400" dirty="0"/>
              <a:t>全ての条件を満たしている</a:t>
            </a:r>
            <a:endParaRPr kumimoji="1" lang="en-US" altLang="ja-JP" sz="2400" dirty="0"/>
          </a:p>
          <a:p>
            <a:r>
              <a:rPr kumimoji="1" lang="ja-JP" altLang="en-US" sz="2400" dirty="0"/>
              <a:t>　 必要があります。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animEffect transition="in" filter="fade">
                                      <p:cBhvr>
                                        <p:cTn id="15" dur="500"/>
                                        <p:tgtEl>
                                          <p:spTgt spid="16">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6">
                                            <p:txEl>
                                              <p:pRg st="3" end="3"/>
                                            </p:txEl>
                                          </p:spTgt>
                                        </p:tgtEl>
                                        <p:attrNameLst>
                                          <p:attrName>style.visibility</p:attrName>
                                        </p:attrNameLst>
                                      </p:cBhvr>
                                      <p:to>
                                        <p:strVal val="visible"/>
                                      </p:to>
                                    </p:set>
                                    <p:animEffect transition="in" filter="fade">
                                      <p:cBhvr>
                                        <p:cTn id="18" dur="500"/>
                                        <p:tgtEl>
                                          <p:spTgt spid="16">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animEffect transition="in" filter="fade">
                                      <p:cBhvr>
                                        <p:cTn id="23" dur="500"/>
                                        <p:tgtEl>
                                          <p:spTgt spid="16">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16">
                                            <p:txEl>
                                              <p:pRg st="5" end="5"/>
                                            </p:txEl>
                                          </p:spTgt>
                                        </p:tgtEl>
                                        <p:attrNameLst>
                                          <p:attrName>style.visibility</p:attrName>
                                        </p:attrNameLst>
                                      </p:cBhvr>
                                      <p:to>
                                        <p:strVal val="visible"/>
                                      </p:to>
                                    </p:set>
                                    <p:animEffect transition="in" filter="fade">
                                      <p:cBhvr>
                                        <p:cTn id="26" dur="500"/>
                                        <p:tgtEl>
                                          <p:spTgt spid="16">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animEffect transition="in" filter="fade">
                                      <p:cBhvr>
                                        <p:cTn id="31" dur="500"/>
                                        <p:tgtEl>
                                          <p:spTgt spid="16">
                                            <p:txEl>
                                              <p:pRg st="6" end="6"/>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16">
                                            <p:txEl>
                                              <p:pRg st="7" end="7"/>
                                            </p:txEl>
                                          </p:spTgt>
                                        </p:tgtEl>
                                        <p:attrNameLst>
                                          <p:attrName>style.visibility</p:attrName>
                                        </p:attrNameLst>
                                      </p:cBhvr>
                                      <p:to>
                                        <p:strVal val="visible"/>
                                      </p:to>
                                    </p:set>
                                    <p:animEffect transition="in" filter="fade">
                                      <p:cBhvr>
                                        <p:cTn id="34" dur="500"/>
                                        <p:tgtEl>
                                          <p:spTgt spid="1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3315" name="正方形/長方形 2"/>
          <p:cNvGrpSpPr>
            <a:grpSpLocks/>
          </p:cNvGrpSpPr>
          <p:nvPr/>
        </p:nvGrpSpPr>
        <p:grpSpPr bwMode="auto">
          <a:xfrm>
            <a:off x="-30163" y="-30163"/>
            <a:ext cx="9240838" cy="868363"/>
            <a:chOff x="-19" y="-19"/>
            <a:chExt cx="5821" cy="914"/>
          </a:xfrm>
        </p:grpSpPr>
        <p:pic>
          <p:nvPicPr>
            <p:cNvPr id="13317"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⑦著作権とは？</a:t>
              </a:r>
            </a:p>
          </p:txBody>
        </p:sp>
      </p:grpSp>
      <p:sp>
        <p:nvSpPr>
          <p:cNvPr id="16" name="テキスト ボックス 4"/>
          <p:cNvSpPr>
            <a:spLocks noChangeArrowheads="1"/>
          </p:cNvSpPr>
          <p:nvPr/>
        </p:nvSpPr>
        <p:spPr bwMode="auto">
          <a:xfrm>
            <a:off x="250825" y="981075"/>
            <a:ext cx="8893175" cy="580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60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小説、音楽、美術、アニメなどの作品は、それを作った人がそれぞれ自分の考えや気持ちを作品として表現したものです。</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「著作物」</a:t>
            </a: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表現されたもの</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「著作者」</a:t>
            </a: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著作物を創作した人</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「著作権」</a:t>
            </a: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法律によって著作者に与えられる権利　</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著作権法では、著作物とは、「</a:t>
            </a:r>
            <a:r>
              <a:rPr lang="ja-JP" altLang="en-US" sz="2800" u="sng" dirty="0">
                <a:solidFill>
                  <a:srgbClr val="00206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思想または感情を創作的に表現したものであって、文芸、学術、美術または音楽の範囲に属するもの</a:t>
            </a: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」であるとされています。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fade">
                                      <p:cBhvr>
                                        <p:cTn id="12" dur="500"/>
                                        <p:tgtEl>
                                          <p:spTgt spid="1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
                                            <p:txEl>
                                              <p:pRg st="2" end="2"/>
                                            </p:txEl>
                                          </p:spTgt>
                                        </p:tgtEl>
                                        <p:attrNameLst>
                                          <p:attrName>style.visibility</p:attrName>
                                        </p:attrNameLst>
                                      </p:cBhvr>
                                      <p:to>
                                        <p:strVal val="visible"/>
                                      </p:to>
                                    </p:set>
                                    <p:animEffect transition="in" filter="fade">
                                      <p:cBhvr>
                                        <p:cTn id="17" dur="500"/>
                                        <p:tgtEl>
                                          <p:spTgt spid="1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
                                            <p:txEl>
                                              <p:pRg st="3" end="3"/>
                                            </p:txEl>
                                          </p:spTgt>
                                        </p:tgtEl>
                                        <p:attrNameLst>
                                          <p:attrName>style.visibility</p:attrName>
                                        </p:attrNameLst>
                                      </p:cBhvr>
                                      <p:to>
                                        <p:strVal val="visible"/>
                                      </p:to>
                                    </p:set>
                                    <p:animEffect transition="in" filter="fade">
                                      <p:cBhvr>
                                        <p:cTn id="22" dur="500"/>
                                        <p:tgtEl>
                                          <p:spTgt spid="1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6">
                                            <p:txEl>
                                              <p:pRg st="4" end="4"/>
                                            </p:txEl>
                                          </p:spTgt>
                                        </p:tgtEl>
                                        <p:attrNameLst>
                                          <p:attrName>style.visibility</p:attrName>
                                        </p:attrNameLst>
                                      </p:cBhvr>
                                      <p:to>
                                        <p:strVal val="visible"/>
                                      </p:to>
                                    </p:set>
                                    <p:animEffect transition="in" filter="fade">
                                      <p:cBhvr>
                                        <p:cTn id="27" dur="500"/>
                                        <p:tgtEl>
                                          <p:spTgt spid="1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3315" name="正方形/長方形 2"/>
          <p:cNvGrpSpPr>
            <a:grpSpLocks/>
          </p:cNvGrpSpPr>
          <p:nvPr/>
        </p:nvGrpSpPr>
        <p:grpSpPr bwMode="auto">
          <a:xfrm>
            <a:off x="-30163" y="-30163"/>
            <a:ext cx="9240838" cy="868363"/>
            <a:chOff x="-19" y="-19"/>
            <a:chExt cx="5821" cy="914"/>
          </a:xfrm>
        </p:grpSpPr>
        <p:pic>
          <p:nvPicPr>
            <p:cNvPr id="13317"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⑧著作権とは？</a:t>
              </a:r>
            </a:p>
          </p:txBody>
        </p:sp>
      </p:grpSp>
      <p:sp>
        <p:nvSpPr>
          <p:cNvPr id="16" name="テキスト ボックス 4"/>
          <p:cNvSpPr>
            <a:spLocks noChangeArrowheads="1"/>
          </p:cNvSpPr>
          <p:nvPr/>
        </p:nvSpPr>
        <p:spPr bwMode="auto">
          <a:xfrm>
            <a:off x="250825" y="981075"/>
            <a:ext cx="8893175" cy="580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60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著作権法は、著作権の内容を、大きく次の二つに分けて定めています。</a:t>
            </a:r>
            <a:endParaRPr lang="en-US" altLang="ja-JP" sz="16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endParaRPr lang="en-US" altLang="ja-JP" sz="1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「著作者人格権」</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著作物を通して表現されている著作者の人格を守る権利</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「著作権</a:t>
            </a:r>
            <a:r>
              <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財産権</a:t>
            </a:r>
            <a:r>
              <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著作権者が著作物の利用を許可してその使用料を受け取ることができる権利</a:t>
            </a:r>
          </a:p>
        </p:txBody>
      </p:sp>
    </p:spTree>
    <p:extLst>
      <p:ext uri="{BB962C8B-B14F-4D97-AF65-F5344CB8AC3E}">
        <p14:creationId xmlns:p14="http://schemas.microsoft.com/office/powerpoint/2010/main" val="570733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2" end="2"/>
                                            </p:txEl>
                                          </p:spTgt>
                                        </p:tgtEl>
                                        <p:attrNameLst>
                                          <p:attrName>style.visibility</p:attrName>
                                        </p:attrNameLst>
                                      </p:cBhvr>
                                      <p:to>
                                        <p:strVal val="visible"/>
                                      </p:to>
                                    </p:set>
                                    <p:animEffect transition="in" filter="fade">
                                      <p:cBhvr>
                                        <p:cTn id="7" dur="500"/>
                                        <p:tgtEl>
                                          <p:spTgt spid="16">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3" end="3"/>
                                            </p:txEl>
                                          </p:spTgt>
                                        </p:tgtEl>
                                        <p:attrNameLst>
                                          <p:attrName>style.visibility</p:attrName>
                                        </p:attrNameLst>
                                      </p:cBhvr>
                                      <p:to>
                                        <p:strVal val="visible"/>
                                      </p:to>
                                    </p:set>
                                    <p:animEffect transition="in" filter="fade">
                                      <p:cBhvr>
                                        <p:cTn id="10" dur="500"/>
                                        <p:tgtEl>
                                          <p:spTgt spid="16">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animEffect transition="in" filter="fade">
                                      <p:cBhvr>
                                        <p:cTn id="15" dur="500"/>
                                        <p:tgtEl>
                                          <p:spTgt spid="16">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6">
                                            <p:txEl>
                                              <p:pRg st="5" end="5"/>
                                            </p:txEl>
                                          </p:spTgt>
                                        </p:tgtEl>
                                        <p:attrNameLst>
                                          <p:attrName>style.visibility</p:attrName>
                                        </p:attrNameLst>
                                      </p:cBhvr>
                                      <p:to>
                                        <p:strVal val="visible"/>
                                      </p:to>
                                    </p:set>
                                    <p:animEffect transition="in" filter="fade">
                                      <p:cBhvr>
                                        <p:cTn id="18" dur="500"/>
                                        <p:tgtEl>
                                          <p:spTgt spid="1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7.10.11"/>
  <p:tag name="AS_TITLE" val="Aspose.Slides for .NET 3.5"/>
  <p:tag name="AS_VERSION" val="17.9.1"/>
</p:tagLst>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2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3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4.xml><?xml version="1.0" encoding="utf-8"?>
<a:theme xmlns:a="http://schemas.openxmlformats.org/drawingml/2006/main" name="4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5.xml><?xml version="1.0" encoding="utf-8"?>
<a:theme xmlns:a="http://schemas.openxmlformats.org/drawingml/2006/main" name="5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6.xml><?xml version="1.0" encoding="utf-8"?>
<a:theme xmlns:a="http://schemas.openxmlformats.org/drawingml/2006/main" name="6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879</TotalTime>
  <Words>825</Words>
  <Application>Microsoft Office PowerPoint</Application>
  <PresentationFormat>画面に合わせる (4:3)</PresentationFormat>
  <Paragraphs>77</Paragraphs>
  <Slides>10</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6</vt:i4>
      </vt:variant>
      <vt:variant>
        <vt:lpstr>スライド タイトル</vt:lpstr>
      </vt:variant>
      <vt:variant>
        <vt:i4>10</vt:i4>
      </vt:variant>
    </vt:vector>
  </HeadingPairs>
  <TitlesOfParts>
    <vt:vector size="24" baseType="lpstr">
      <vt:lpstr>A-OTF 新ゴ Pro L</vt:lpstr>
      <vt:lpstr>HGP創英角ｺﾞｼｯｸUB</vt:lpstr>
      <vt:lpstr>HGP創英角ﾎﾟｯﾌﾟ体</vt:lpstr>
      <vt:lpstr>ＭＳ Ｐゴシック</vt:lpstr>
      <vt:lpstr>ＭＳ ゴシック</vt:lpstr>
      <vt:lpstr>Arial</vt:lpstr>
      <vt:lpstr>Calibri</vt:lpstr>
      <vt:lpstr>Calibri Light</vt:lpstr>
      <vt:lpstr>レトロスペクト</vt:lpstr>
      <vt:lpstr>2_レトロスペクト</vt:lpstr>
      <vt:lpstr>3_レトロスペクト</vt:lpstr>
      <vt:lpstr>4_レトロスペクト</vt:lpstr>
      <vt:lpstr>5_レトロスペクト</vt:lpstr>
      <vt:lpstr>6_レトロスペクト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豊吉 利之</dc:creator>
  <cp:keywords/>
  <dc:description/>
  <cp:lastModifiedBy>出川 尚之</cp:lastModifiedBy>
  <cp:revision>96</cp:revision>
  <cp:lastPrinted>2020-11-12T00:52:27Z</cp:lastPrinted>
  <dcterms:created xsi:type="dcterms:W3CDTF">1601-01-01T00:00:00Z</dcterms:created>
  <dcterms:modified xsi:type="dcterms:W3CDTF">2024-11-20T00:57:36Z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TC024770329991</vt:lpwstr>
  </property>
  <property fmtid="{D5CDD505-2E9C-101B-9397-08002B2CF9AE}" pid="3" name="MSIP_Label_defa4170-0d19-0005-0004-bc88714345d2_Enabled">
    <vt:lpwstr>true</vt:lpwstr>
  </property>
  <property fmtid="{D5CDD505-2E9C-101B-9397-08002B2CF9AE}" pid="4" name="MSIP_Label_defa4170-0d19-0005-0004-bc88714345d2_SetDate">
    <vt:lpwstr>2024-11-20T00:57:36Z</vt:lpwstr>
  </property>
  <property fmtid="{D5CDD505-2E9C-101B-9397-08002B2CF9AE}" pid="5" name="MSIP_Label_defa4170-0d19-0005-0004-bc88714345d2_Method">
    <vt:lpwstr>Standard</vt:lpwstr>
  </property>
  <property fmtid="{D5CDD505-2E9C-101B-9397-08002B2CF9AE}" pid="6" name="MSIP_Label_defa4170-0d19-0005-0004-bc88714345d2_Name">
    <vt:lpwstr>defa4170-0d19-0005-0004-bc88714345d2</vt:lpwstr>
  </property>
  <property fmtid="{D5CDD505-2E9C-101B-9397-08002B2CF9AE}" pid="7" name="MSIP_Label_defa4170-0d19-0005-0004-bc88714345d2_SiteId">
    <vt:lpwstr>b3aceacd-ceff-4204-ad98-1574a3312f69</vt:lpwstr>
  </property>
  <property fmtid="{D5CDD505-2E9C-101B-9397-08002B2CF9AE}" pid="8" name="MSIP_Label_defa4170-0d19-0005-0004-bc88714345d2_ActionId">
    <vt:lpwstr>0ba104fa-e3f3-44f8-a35c-9c9d59812d02</vt:lpwstr>
  </property>
  <property fmtid="{D5CDD505-2E9C-101B-9397-08002B2CF9AE}" pid="9" name="MSIP_Label_defa4170-0d19-0005-0004-bc88714345d2_ContentBits">
    <vt:lpwstr>0</vt:lpwstr>
  </property>
</Properties>
</file>