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7" r:id="rId1"/>
    <p:sldMasterId id="2147483888" r:id="rId2"/>
    <p:sldMasterId id="2147483889" r:id="rId3"/>
    <p:sldMasterId id="2147483890" r:id="rId4"/>
    <p:sldMasterId id="2147483891" r:id="rId5"/>
    <p:sldMasterId id="2147483892" r:id="rId6"/>
  </p:sldMasterIdLst>
  <p:notesMasterIdLst>
    <p:notesMasterId r:id="rId15"/>
  </p:notesMasterIdLst>
  <p:handoutMasterIdLst>
    <p:handoutMasterId r:id="rId16"/>
  </p:handoutMasterIdLst>
  <p:sldIdLst>
    <p:sldId id="448" r:id="rId7"/>
    <p:sldId id="501" r:id="rId8"/>
    <p:sldId id="502" r:id="rId9"/>
    <p:sldId id="503" r:id="rId10"/>
    <p:sldId id="497" r:id="rId11"/>
    <p:sldId id="498" r:id="rId12"/>
    <p:sldId id="500" r:id="rId13"/>
    <p:sldId id="499" r:id="rId14"/>
  </p:sldIdLst>
  <p:sldSz cx="9144000" cy="6858000" type="screen4x3"/>
  <p:notesSz cx="6797675" cy="9926638"/>
  <p:custDataLst>
    <p:tags r:id="rId17"/>
  </p:custDataLst>
  <p:defaultTextStyle>
    <a:defPPr>
      <a:defRPr lang="ja-JP"/>
    </a:defPPr>
    <a:lvl1pPr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45" userDrawn="1">
          <p15:clr>
            <a:srgbClr val="A4A3A4"/>
          </p15:clr>
        </p15:guide>
        <p15:guide id="2" pos="285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EEF3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164" d="100"/>
          <a:sy n="164" d="100"/>
        </p:scale>
        <p:origin x="1626" y="246"/>
      </p:cViewPr>
      <p:guideLst>
        <p:guide orient="horz" pos="2160"/>
        <p:guide pos="2880"/>
      </p:guideLst>
    </p:cSldViewPr>
  </p:slideViewPr>
  <p:notesTextViewPr>
    <p:cViewPr>
      <p:scale>
        <a:sx n="100" d="100"/>
        <a:sy n="100" d="100"/>
      </p:scale>
      <p:origin x="0" y="0"/>
    </p:cViewPr>
  </p:notesTextViewPr>
  <p:notesViewPr>
    <p:cSldViewPr>
      <p:cViewPr varScale="1">
        <p:scale>
          <a:sx n="52" d="100"/>
          <a:sy n="52" d="100"/>
        </p:scale>
        <p:origin x="2958" y="96"/>
      </p:cViewPr>
      <p:guideLst>
        <p:guide orient="horz" pos="2345"/>
        <p:guide pos="285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ags" Target="tags/tag1.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5" Type="http://schemas.openxmlformats.org/officeDocument/2006/relationships/slideMaster" Target="slideMasters/slideMaster5.xml"/><Relationship Id="rId15"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kumimoji="1" lang="ja-JP" altLang="en-US"/>
          </a:p>
        </p:txBody>
      </p:sp>
      <p:sp>
        <p:nvSpPr>
          <p:cNvPr id="4" name="フッター プレースホルダー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B93AA002-2E15-4C43-80E6-BD7D40D0EB96}" type="slidenum">
              <a:rPr kumimoji="1" lang="ja-JP" altLang="en-US" smtClean="0"/>
              <a:t>‹#›</a:t>
            </a:fld>
            <a:endParaRPr kumimoji="1" lang="ja-JP" altLang="en-US"/>
          </a:p>
        </p:txBody>
      </p:sp>
    </p:spTree>
    <p:extLst>
      <p:ext uri="{BB962C8B-B14F-4D97-AF65-F5344CB8AC3E}">
        <p14:creationId xmlns:p14="http://schemas.microsoft.com/office/powerpoint/2010/main" val="37739368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7574" name="ヘッダー プレースホルダ 1"/>
          <p:cNvSpPr>
            <a:spLocks noGrp="1" noChangeArrowheads="1"/>
          </p:cNvSpPr>
          <p:nvPr>
            <p:ph type="hdr" sz="quarter"/>
          </p:nvPr>
        </p:nvSpPr>
        <p:spPr bwMode="auto">
          <a:xfrm>
            <a:off x="0" y="0"/>
            <a:ext cx="2945659" cy="4963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defTabSz="914400" eaLnBrk="1" hangingPunct="1">
              <a:buSzPct val="100000"/>
              <a:buFont typeface="Arial" panose="020B0604020202020204" pitchFamily="34" charset="0"/>
              <a:buNone/>
              <a:defRPr sz="1200">
                <a:latin typeface="ＭＳ Ｐゴシック" panose="020B0600070205080204" pitchFamily="50" charset="-128"/>
              </a:defRPr>
            </a:lvl1pPr>
          </a:lstStyle>
          <a:p>
            <a:pPr>
              <a:defRPr/>
            </a:pPr>
            <a:endParaRPr lang="ja-JP" altLang="en-US"/>
          </a:p>
        </p:txBody>
      </p:sp>
      <p:sp>
        <p:nvSpPr>
          <p:cNvPr id="147575" name="日付プレースホルダ 2"/>
          <p:cNvSpPr>
            <a:spLocks noGrp="1" noChangeArrowheads="1"/>
          </p:cNvSpPr>
          <p:nvPr>
            <p:ph type="dt" idx="1"/>
          </p:nvPr>
        </p:nvSpPr>
        <p:spPr bwMode="auto">
          <a:xfrm>
            <a:off x="3850443" y="0"/>
            <a:ext cx="2945659" cy="4963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defTabSz="914400" eaLnBrk="1" hangingPunct="1">
              <a:buSzPct val="100000"/>
              <a:buFont typeface="Arial" panose="020B0604020202020204" pitchFamily="34" charset="0"/>
              <a:buNone/>
              <a:defRPr sz="1200">
                <a:latin typeface="ＭＳ Ｐゴシック" panose="020B0600070205080204" pitchFamily="50" charset="-128"/>
              </a:defRPr>
            </a:lvl1pPr>
          </a:lstStyle>
          <a:p>
            <a:pPr>
              <a:defRPr/>
            </a:pPr>
            <a:fld id="{2AA66BB4-ECC9-4E67-81B0-0B558CE3D6E2}" type="datetime1">
              <a:rPr lang="ja-JP" altLang="en-US"/>
              <a:pPr>
                <a:defRPr/>
              </a:pPr>
              <a:t>2024/11/20</a:t>
            </a:fld>
            <a:endParaRPr lang="ja-JP" altLang="en-US"/>
          </a:p>
        </p:txBody>
      </p:sp>
      <p:sp>
        <p:nvSpPr>
          <p:cNvPr id="7172" name="スライド イメージ プレースホルダ 3"/>
          <p:cNvSpPr>
            <a:spLocks noGrp="1" noRot="1" noChangeAspect="1" noChangeArrowheads="1"/>
          </p:cNvSpPr>
          <p:nvPr>
            <p:ph type="sldImg" idx="2"/>
          </p:nvPr>
        </p:nvSpPr>
        <p:spPr bwMode="auto">
          <a:xfrm>
            <a:off x="917575" y="744538"/>
            <a:ext cx="4962525" cy="3722687"/>
          </a:xfrm>
          <a:prstGeom prst="rect">
            <a:avLst/>
          </a:prstGeom>
          <a:noFill/>
          <a:ln w="12700" algn="ctr">
            <a:solidFill>
              <a:srgbClr val="000000"/>
            </a:solidFill>
            <a:round/>
            <a:headEnd/>
            <a:tailEnd/>
          </a:ln>
          <a:extLst>
            <a:ext uri="{909E8E84-426E-40DD-AFC4-6F175D3DCCD1}">
              <a14:hiddenFill xmlns:a14="http://schemas.microsoft.com/office/drawing/2010/main">
                <a:solidFill>
                  <a:srgbClr val="FFFFFF"/>
                </a:solidFill>
              </a14:hiddenFill>
            </a:ext>
          </a:extLst>
        </p:spPr>
      </p:sp>
      <p:sp>
        <p:nvSpPr>
          <p:cNvPr id="147577" name="ノート プレースホルダ 4"/>
          <p:cNvSpPr>
            <a:spLocks noGrp="1" noChangeArrowheads="1"/>
          </p:cNvSpPr>
          <p:nvPr>
            <p:ph type="body" sz="quarter" idx="3"/>
          </p:nvPr>
        </p:nvSpPr>
        <p:spPr bwMode="auto">
          <a:xfrm>
            <a:off x="679768" y="4715153"/>
            <a:ext cx="5438140" cy="44669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ja-JP" noProof="0"/>
              <a:t>マスタ テキストの書式設定</a:t>
            </a:r>
          </a:p>
          <a:p>
            <a:pPr lvl="1"/>
            <a:r>
              <a:rPr lang="ja-JP" altLang="ja-JP" noProof="0"/>
              <a:t>第 2 レベル</a:t>
            </a:r>
          </a:p>
          <a:p>
            <a:pPr lvl="2"/>
            <a:r>
              <a:rPr lang="ja-JP" altLang="ja-JP" noProof="0"/>
              <a:t>第 3 レベル</a:t>
            </a:r>
          </a:p>
          <a:p>
            <a:pPr lvl="3"/>
            <a:r>
              <a:rPr lang="ja-JP" altLang="ja-JP" noProof="0"/>
              <a:t>第 4 レベル</a:t>
            </a:r>
          </a:p>
          <a:p>
            <a:pPr lvl="4"/>
            <a:r>
              <a:rPr lang="ja-JP" altLang="ja-JP" noProof="0"/>
              <a:t>第 5 レベル</a:t>
            </a:r>
          </a:p>
        </p:txBody>
      </p:sp>
      <p:sp>
        <p:nvSpPr>
          <p:cNvPr id="147578" name="フッター プレースホルダ 5"/>
          <p:cNvSpPr>
            <a:spLocks noGrp="1" noChangeArrowheads="1"/>
          </p:cNvSpPr>
          <p:nvPr>
            <p:ph type="ftr" sz="quarter" idx="4"/>
          </p:nvPr>
        </p:nvSpPr>
        <p:spPr bwMode="auto">
          <a:xfrm>
            <a:off x="0" y="9428583"/>
            <a:ext cx="2945659" cy="4963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defTabSz="914400" eaLnBrk="1" hangingPunct="1">
              <a:buSzPct val="100000"/>
              <a:buFont typeface="Arial" panose="020B0604020202020204" pitchFamily="34" charset="0"/>
              <a:buNone/>
              <a:defRPr sz="1200">
                <a:latin typeface="ＭＳ Ｐゴシック" panose="020B0600070205080204" pitchFamily="50" charset="-128"/>
              </a:defRPr>
            </a:lvl1pPr>
          </a:lstStyle>
          <a:p>
            <a:pPr>
              <a:defRPr/>
            </a:pPr>
            <a:endParaRPr lang="ja-JP" altLang="en-US"/>
          </a:p>
        </p:txBody>
      </p:sp>
      <p:sp>
        <p:nvSpPr>
          <p:cNvPr id="147579" name="スライド番号プレースホルダ 6"/>
          <p:cNvSpPr>
            <a:spLocks noGrp="1" noChangeArrowheads="1"/>
          </p:cNvSpPr>
          <p:nvPr>
            <p:ph type="sldNum" sz="quarter" idx="5"/>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defTabSz="914400" eaLnBrk="1" hangingPunct="1">
              <a:buSzPct val="100000"/>
              <a:buFont typeface="Arial" panose="020B0604020202020204" pitchFamily="34" charset="0"/>
              <a:buNone/>
              <a:defRPr sz="1200">
                <a:latin typeface="ＭＳ Ｐゴシック" panose="020B0600070205080204" pitchFamily="50" charset="-128"/>
              </a:defRPr>
            </a:lvl1pPr>
          </a:lstStyle>
          <a:p>
            <a:pPr>
              <a:defRPr/>
            </a:pPr>
            <a:fld id="{6697857B-C509-47F5-9B5D-84D926BB632B}" type="slidenum">
              <a:rPr lang="ja-JP" altLang="en-US"/>
              <a:pPr>
                <a:defRPr/>
              </a:pPr>
              <a:t>‹#›</a:t>
            </a:fld>
            <a:endParaRPr lang="ja-JP" altLang="en-US"/>
          </a:p>
        </p:txBody>
      </p:sp>
    </p:spTree>
    <p:extLst>
      <p:ext uri="{BB962C8B-B14F-4D97-AF65-F5344CB8AC3E}">
        <p14:creationId xmlns:p14="http://schemas.microsoft.com/office/powerpoint/2010/main" val="3828276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buSzPct val="100000"/>
      <a:defRPr kumimoji="1" sz="1200" kern="1200">
        <a:solidFill>
          <a:schemeClr val="tx1"/>
        </a:solidFill>
        <a:latin typeface="+mn-lt"/>
        <a:ea typeface="+mn-ea"/>
        <a:cs typeface="+mn-cs"/>
      </a:defRPr>
    </a:lvl1pPr>
    <a:lvl2pPr marL="457200" algn="l" rtl="0" eaLnBrk="0" fontAlgn="base" hangingPunct="0">
      <a:spcBef>
        <a:spcPct val="30000"/>
      </a:spcBef>
      <a:spcAft>
        <a:spcPct val="0"/>
      </a:spcAft>
      <a:buSzPct val="100000"/>
      <a:defRPr kumimoji="1" sz="1200" kern="1200">
        <a:solidFill>
          <a:schemeClr val="tx1"/>
        </a:solidFill>
        <a:latin typeface="+mn-lt"/>
        <a:ea typeface="+mn-ea"/>
        <a:cs typeface="+mn-cs"/>
      </a:defRPr>
    </a:lvl2pPr>
    <a:lvl3pPr marL="914400" algn="l" rtl="0" eaLnBrk="0" fontAlgn="base" hangingPunct="0">
      <a:spcBef>
        <a:spcPct val="30000"/>
      </a:spcBef>
      <a:spcAft>
        <a:spcPct val="0"/>
      </a:spcAft>
      <a:buSzPct val="100000"/>
      <a:defRPr kumimoji="1" sz="1200" kern="1200">
        <a:solidFill>
          <a:schemeClr val="tx1"/>
        </a:solidFill>
        <a:latin typeface="+mn-lt"/>
        <a:ea typeface="+mn-ea"/>
        <a:cs typeface="+mn-cs"/>
      </a:defRPr>
    </a:lvl3pPr>
    <a:lvl4pPr marL="1371600" algn="l" rtl="0" eaLnBrk="0" fontAlgn="base" hangingPunct="0">
      <a:spcBef>
        <a:spcPct val="30000"/>
      </a:spcBef>
      <a:spcAft>
        <a:spcPct val="0"/>
      </a:spcAft>
      <a:buSzPct val="100000"/>
      <a:defRPr kumimoji="1" sz="1200" kern="1200">
        <a:solidFill>
          <a:schemeClr val="tx1"/>
        </a:solidFill>
        <a:latin typeface="+mn-lt"/>
        <a:ea typeface="+mn-ea"/>
        <a:cs typeface="+mn-cs"/>
      </a:defRPr>
    </a:lvl4pPr>
    <a:lvl5pPr marL="1828800" algn="l" rtl="0" eaLnBrk="0" fontAlgn="base" hangingPunct="0">
      <a:spcBef>
        <a:spcPct val="30000"/>
      </a:spcBef>
      <a:spcAft>
        <a:spcPct val="0"/>
      </a:spcAft>
      <a:buSzPct val="100000"/>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EB5E4566-B788-4F54-856C-BFF5F5C03A2F}" type="datetime1">
              <a:rPr lang="ja-JP" altLang="en-US"/>
              <a:pPr>
                <a:defRPr/>
              </a:pPr>
              <a:t>2024/11/20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34137B09-13E4-422A-9C9C-99AD803F9A11}" type="slidenum">
              <a:rPr lang="ja-JP" altLang="en-US"/>
              <a:pPr>
                <a:defRPr/>
              </a:pPr>
              <a:t>‹#›</a:t>
            </a:fld>
            <a:endParaRPr lang="ja-JP" altLang="en-US"/>
          </a:p>
        </p:txBody>
      </p:sp>
    </p:spTree>
    <p:extLst>
      <p:ext uri="{BB962C8B-B14F-4D97-AF65-F5344CB8AC3E}">
        <p14:creationId xmlns:p14="http://schemas.microsoft.com/office/powerpoint/2010/main" val="36340748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3C1CD04E-9C2E-4AB5-BDBF-4B746360DEAE}" type="datetime1">
              <a:rPr lang="ja-JP" altLang="en-US"/>
              <a:pPr>
                <a:defRPr/>
              </a:pPr>
              <a:t>2024/11/20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C434218C-B3EC-40DC-9048-FEC67B48A517}" type="slidenum">
              <a:rPr lang="ja-JP" altLang="en-US"/>
              <a:pPr>
                <a:defRPr/>
              </a:pPr>
              <a:t>‹#›</a:t>
            </a:fld>
            <a:endParaRPr lang="ja-JP" altLang="en-US"/>
          </a:p>
        </p:txBody>
      </p:sp>
    </p:spTree>
    <p:extLst>
      <p:ext uri="{BB962C8B-B14F-4D97-AF65-F5344CB8AC3E}">
        <p14:creationId xmlns:p14="http://schemas.microsoft.com/office/powerpoint/2010/main" val="40784514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D3E5D28D-1F7C-488D-97AC-AD50EECF1B1C}" type="datetime1">
              <a:rPr lang="ja-JP" altLang="en-US"/>
              <a:pPr>
                <a:defRPr/>
              </a:pPr>
              <a:t>2024/11/20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0B86B8BE-FC7A-47B8-9399-42FF5605F924}" type="slidenum">
              <a:rPr lang="ja-JP" altLang="en-US"/>
              <a:pPr>
                <a:defRPr/>
              </a:pPr>
              <a:t>‹#›</a:t>
            </a:fld>
            <a:endParaRPr lang="ja-JP" altLang="en-US"/>
          </a:p>
        </p:txBody>
      </p:sp>
    </p:spTree>
    <p:extLst>
      <p:ext uri="{BB962C8B-B14F-4D97-AF65-F5344CB8AC3E}">
        <p14:creationId xmlns:p14="http://schemas.microsoft.com/office/powerpoint/2010/main" val="24384483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41871DEB-1D86-470E-9D27-16A2E2218E33}" type="datetime1">
              <a:rPr lang="ja-JP" altLang="en-US"/>
              <a:pPr>
                <a:defRPr/>
              </a:pPr>
              <a:t>2024/11/20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96CF095C-B982-462F-9EE1-B75EACD513EB}" type="slidenum">
              <a:rPr lang="ja-JP" altLang="en-US"/>
              <a:pPr>
                <a:defRPr/>
              </a:pPr>
              <a:t>‹#›</a:t>
            </a:fld>
            <a:endParaRPr lang="ja-JP" altLang="en-US"/>
          </a:p>
        </p:txBody>
      </p:sp>
    </p:spTree>
    <p:extLst>
      <p:ext uri="{BB962C8B-B14F-4D97-AF65-F5344CB8AC3E}">
        <p14:creationId xmlns:p14="http://schemas.microsoft.com/office/powerpoint/2010/main" val="14593013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1B134616-4485-48D5-8730-F86EB2BCF87F}" type="datetime1">
              <a:rPr lang="ja-JP" altLang="en-US"/>
              <a:pPr>
                <a:defRPr/>
              </a:pPr>
              <a:t>2024/11/20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E2B09754-F746-4F9C-85E2-0D51B0241214}" type="slidenum">
              <a:rPr lang="ja-JP" altLang="en-US"/>
              <a:pPr>
                <a:defRPr/>
              </a:pPr>
              <a:t>‹#›</a:t>
            </a:fld>
            <a:endParaRPr lang="ja-JP" altLang="en-US"/>
          </a:p>
        </p:txBody>
      </p:sp>
    </p:spTree>
    <p:extLst>
      <p:ext uri="{BB962C8B-B14F-4D97-AF65-F5344CB8AC3E}">
        <p14:creationId xmlns:p14="http://schemas.microsoft.com/office/powerpoint/2010/main" val="34331289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5ED7D0E6-D78F-46BC-A32B-C72FE89174F4}" type="datetime1">
              <a:rPr lang="ja-JP" altLang="en-US"/>
              <a:pPr>
                <a:defRPr/>
              </a:pPr>
              <a:t>2024/11/20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3CF6BA8B-E7F8-476D-9E83-646405B22606}" type="slidenum">
              <a:rPr lang="ja-JP" altLang="en-US"/>
              <a:pPr>
                <a:defRPr/>
              </a:pPr>
              <a:t>‹#›</a:t>
            </a:fld>
            <a:endParaRPr lang="ja-JP" altLang="en-US"/>
          </a:p>
        </p:txBody>
      </p:sp>
    </p:spTree>
    <p:extLst>
      <p:ext uri="{BB962C8B-B14F-4D97-AF65-F5344CB8AC3E}">
        <p14:creationId xmlns:p14="http://schemas.microsoft.com/office/powerpoint/2010/main" val="20063445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3"/>
          <p:cNvSpPr>
            <a:spLocks noGrp="1" noChangeArrowheads="1"/>
          </p:cNvSpPr>
          <p:nvPr>
            <p:ph type="dt" sz="half" idx="10"/>
          </p:nvPr>
        </p:nvSpPr>
        <p:spPr>
          <a:ln/>
        </p:spPr>
        <p:txBody>
          <a:bodyPr/>
          <a:lstStyle>
            <a:lvl1pPr>
              <a:defRPr/>
            </a:lvl1pPr>
          </a:lstStyle>
          <a:p>
            <a:pPr>
              <a:defRPr/>
            </a:pPr>
            <a:fld id="{51894A97-081B-4F71-AB3D-F66F10683AB5}" type="datetime1">
              <a:rPr lang="ja-JP" altLang="en-US"/>
              <a:pPr>
                <a:defRPr/>
              </a:pPr>
              <a:t>2024/11/20</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E741EA4C-6B0D-4BEB-9AE8-77FB413569B0}" type="slidenum">
              <a:rPr lang="ja-JP" altLang="en-US"/>
              <a:pPr>
                <a:defRPr/>
              </a:pPr>
              <a:t>‹#›</a:t>
            </a:fld>
            <a:endParaRPr lang="ja-JP" altLang="en-US"/>
          </a:p>
        </p:txBody>
      </p:sp>
    </p:spTree>
    <p:extLst>
      <p:ext uri="{BB962C8B-B14F-4D97-AF65-F5344CB8AC3E}">
        <p14:creationId xmlns:p14="http://schemas.microsoft.com/office/powerpoint/2010/main" val="21478846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3"/>
          <p:cNvSpPr>
            <a:spLocks noGrp="1" noChangeArrowheads="1"/>
          </p:cNvSpPr>
          <p:nvPr>
            <p:ph type="dt" sz="half" idx="10"/>
          </p:nvPr>
        </p:nvSpPr>
        <p:spPr>
          <a:ln/>
        </p:spPr>
        <p:txBody>
          <a:bodyPr/>
          <a:lstStyle>
            <a:lvl1pPr>
              <a:defRPr/>
            </a:lvl1pPr>
          </a:lstStyle>
          <a:p>
            <a:pPr>
              <a:defRPr/>
            </a:pPr>
            <a:fld id="{2833EECE-D4A8-4D0D-B368-57BB38739350}" type="datetime1">
              <a:rPr lang="ja-JP" altLang="en-US"/>
              <a:pPr>
                <a:defRPr/>
              </a:pPr>
              <a:t>2024/11/20</a:t>
            </a:fld>
            <a:endParaRPr lang="ja-JP" altLang="en-US"/>
          </a:p>
        </p:txBody>
      </p:sp>
      <p:sp>
        <p:nvSpPr>
          <p:cNvPr id="8"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5"/>
          <p:cNvSpPr>
            <a:spLocks noGrp="1" noChangeArrowheads="1"/>
          </p:cNvSpPr>
          <p:nvPr>
            <p:ph type="sldNum" sz="quarter" idx="12"/>
          </p:nvPr>
        </p:nvSpPr>
        <p:spPr>
          <a:ln/>
        </p:spPr>
        <p:txBody>
          <a:bodyPr/>
          <a:lstStyle>
            <a:lvl1pPr>
              <a:defRPr/>
            </a:lvl1pPr>
          </a:lstStyle>
          <a:p>
            <a:pPr>
              <a:defRPr/>
            </a:pPr>
            <a:fld id="{A3B2591F-BDD8-4739-9B7E-67708EADEEBD}" type="slidenum">
              <a:rPr lang="ja-JP" altLang="en-US"/>
              <a:pPr>
                <a:defRPr/>
              </a:pPr>
              <a:t>‹#›</a:t>
            </a:fld>
            <a:endParaRPr lang="ja-JP" altLang="en-US"/>
          </a:p>
        </p:txBody>
      </p:sp>
    </p:spTree>
    <p:extLst>
      <p:ext uri="{BB962C8B-B14F-4D97-AF65-F5344CB8AC3E}">
        <p14:creationId xmlns:p14="http://schemas.microsoft.com/office/powerpoint/2010/main" val="3316771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3"/>
          <p:cNvSpPr>
            <a:spLocks noGrp="1" noChangeArrowheads="1"/>
          </p:cNvSpPr>
          <p:nvPr>
            <p:ph type="dt" sz="half" idx="10"/>
          </p:nvPr>
        </p:nvSpPr>
        <p:spPr>
          <a:ln/>
        </p:spPr>
        <p:txBody>
          <a:bodyPr/>
          <a:lstStyle>
            <a:lvl1pPr>
              <a:defRPr/>
            </a:lvl1pPr>
          </a:lstStyle>
          <a:p>
            <a:pPr>
              <a:defRPr/>
            </a:pPr>
            <a:fld id="{493BC0E7-F59B-4B1A-A423-CF32C5D9110F}" type="datetime1">
              <a:rPr lang="ja-JP" altLang="en-US"/>
              <a:pPr>
                <a:defRPr/>
              </a:pPr>
              <a:t>2024/11/20</a:t>
            </a:fld>
            <a:endParaRPr lang="ja-JP" altLang="en-US"/>
          </a:p>
        </p:txBody>
      </p:sp>
      <p:sp>
        <p:nvSpPr>
          <p:cNvPr id="4"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5"/>
          <p:cNvSpPr>
            <a:spLocks noGrp="1" noChangeArrowheads="1"/>
          </p:cNvSpPr>
          <p:nvPr>
            <p:ph type="sldNum" sz="quarter" idx="12"/>
          </p:nvPr>
        </p:nvSpPr>
        <p:spPr>
          <a:ln/>
        </p:spPr>
        <p:txBody>
          <a:bodyPr/>
          <a:lstStyle>
            <a:lvl1pPr>
              <a:defRPr/>
            </a:lvl1pPr>
          </a:lstStyle>
          <a:p>
            <a:pPr>
              <a:defRPr/>
            </a:pPr>
            <a:fld id="{E6E2C2E1-CDC5-44BC-85ED-AAFC439E8E86}" type="slidenum">
              <a:rPr lang="ja-JP" altLang="en-US"/>
              <a:pPr>
                <a:defRPr/>
              </a:pPr>
              <a:t>‹#›</a:t>
            </a:fld>
            <a:endParaRPr lang="ja-JP" altLang="en-US"/>
          </a:p>
        </p:txBody>
      </p:sp>
    </p:spTree>
    <p:extLst>
      <p:ext uri="{BB962C8B-B14F-4D97-AF65-F5344CB8AC3E}">
        <p14:creationId xmlns:p14="http://schemas.microsoft.com/office/powerpoint/2010/main" val="41167480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noChangeArrowheads="1"/>
          </p:cNvSpPr>
          <p:nvPr>
            <p:ph type="dt" sz="half" idx="10"/>
          </p:nvPr>
        </p:nvSpPr>
        <p:spPr>
          <a:ln/>
        </p:spPr>
        <p:txBody>
          <a:bodyPr/>
          <a:lstStyle>
            <a:lvl1pPr>
              <a:defRPr/>
            </a:lvl1pPr>
          </a:lstStyle>
          <a:p>
            <a:pPr>
              <a:defRPr/>
            </a:pPr>
            <a:fld id="{BA0634C8-3F62-4B79-A74D-FB56B2C83F17}" type="datetime1">
              <a:rPr lang="ja-JP" altLang="en-US"/>
              <a:pPr>
                <a:defRPr/>
              </a:pPr>
              <a:t>2024/11/20</a:t>
            </a:fld>
            <a:endParaRPr lang="ja-JP" altLang="en-US"/>
          </a:p>
        </p:txBody>
      </p:sp>
      <p:sp>
        <p:nvSpPr>
          <p:cNvPr id="3"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5"/>
          <p:cNvSpPr>
            <a:spLocks noGrp="1" noChangeArrowheads="1"/>
          </p:cNvSpPr>
          <p:nvPr>
            <p:ph type="sldNum" sz="quarter" idx="12"/>
          </p:nvPr>
        </p:nvSpPr>
        <p:spPr>
          <a:ln/>
        </p:spPr>
        <p:txBody>
          <a:bodyPr/>
          <a:lstStyle>
            <a:lvl1pPr>
              <a:defRPr/>
            </a:lvl1pPr>
          </a:lstStyle>
          <a:p>
            <a:pPr>
              <a:defRPr/>
            </a:pPr>
            <a:fld id="{4833FE38-F966-4095-8D60-D9AB85DCC1A9}" type="slidenum">
              <a:rPr lang="ja-JP" altLang="en-US"/>
              <a:pPr>
                <a:defRPr/>
              </a:pPr>
              <a:t>‹#›</a:t>
            </a:fld>
            <a:endParaRPr lang="ja-JP" altLang="en-US"/>
          </a:p>
        </p:txBody>
      </p:sp>
    </p:spTree>
    <p:extLst>
      <p:ext uri="{BB962C8B-B14F-4D97-AF65-F5344CB8AC3E}">
        <p14:creationId xmlns:p14="http://schemas.microsoft.com/office/powerpoint/2010/main" val="27411235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C100DB41-E889-41BF-B517-D0C84C39C88B}" type="datetime1">
              <a:rPr lang="ja-JP" altLang="en-US"/>
              <a:pPr>
                <a:defRPr/>
              </a:pPr>
              <a:t>2024/11/20</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9F009FB1-3143-45B9-8A3C-082D63F2F075}" type="slidenum">
              <a:rPr lang="ja-JP" altLang="en-US"/>
              <a:pPr>
                <a:defRPr/>
              </a:pPr>
              <a:t>‹#›</a:t>
            </a:fld>
            <a:endParaRPr lang="ja-JP" altLang="en-US"/>
          </a:p>
        </p:txBody>
      </p:sp>
    </p:spTree>
    <p:extLst>
      <p:ext uri="{BB962C8B-B14F-4D97-AF65-F5344CB8AC3E}">
        <p14:creationId xmlns:p14="http://schemas.microsoft.com/office/powerpoint/2010/main" val="3672895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656D0BF9-1FF1-4595-AB19-7E3F33D33F80}" type="datetime1">
              <a:rPr lang="ja-JP" altLang="en-US"/>
              <a:pPr>
                <a:defRPr/>
              </a:pPr>
              <a:t>2024/11/20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14061E3F-E056-44A3-A66B-167E36F82883}" type="slidenum">
              <a:rPr lang="ja-JP" altLang="en-US"/>
              <a:pPr>
                <a:defRPr/>
              </a:pPr>
              <a:t>‹#›</a:t>
            </a:fld>
            <a:endParaRPr lang="ja-JP" altLang="en-US"/>
          </a:p>
        </p:txBody>
      </p:sp>
    </p:spTree>
    <p:extLst>
      <p:ext uri="{BB962C8B-B14F-4D97-AF65-F5344CB8AC3E}">
        <p14:creationId xmlns:p14="http://schemas.microsoft.com/office/powerpoint/2010/main" val="198359075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52DA0B1A-4D78-4068-AE57-56D679BAB983}" type="datetime1">
              <a:rPr lang="ja-JP" altLang="en-US"/>
              <a:pPr>
                <a:defRPr/>
              </a:pPr>
              <a:t>2024/11/20</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3DE1AE51-4F28-4A94-8E41-9BE00074E480}" type="slidenum">
              <a:rPr lang="ja-JP" altLang="en-US"/>
              <a:pPr>
                <a:defRPr/>
              </a:pPr>
              <a:t>‹#›</a:t>
            </a:fld>
            <a:endParaRPr lang="ja-JP" altLang="en-US"/>
          </a:p>
        </p:txBody>
      </p:sp>
    </p:spTree>
    <p:extLst>
      <p:ext uri="{BB962C8B-B14F-4D97-AF65-F5344CB8AC3E}">
        <p14:creationId xmlns:p14="http://schemas.microsoft.com/office/powerpoint/2010/main" val="37674283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6D9DEFE9-9F8F-4299-A8E0-DD9C48CFDF61}" type="datetime1">
              <a:rPr lang="ja-JP" altLang="en-US"/>
              <a:pPr>
                <a:defRPr/>
              </a:pPr>
              <a:t>2024/11/20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45511937-B110-442D-AE6F-C30CCAA6C11F}" type="slidenum">
              <a:rPr lang="ja-JP" altLang="en-US"/>
              <a:pPr>
                <a:defRPr/>
              </a:pPr>
              <a:t>‹#›</a:t>
            </a:fld>
            <a:endParaRPr lang="ja-JP" altLang="en-US"/>
          </a:p>
        </p:txBody>
      </p:sp>
    </p:spTree>
    <p:extLst>
      <p:ext uri="{BB962C8B-B14F-4D97-AF65-F5344CB8AC3E}">
        <p14:creationId xmlns:p14="http://schemas.microsoft.com/office/powerpoint/2010/main" val="191257808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93D62897-28CF-4E8E-BA08-68CBC6216F6F}" type="datetime1">
              <a:rPr lang="ja-JP" altLang="en-US"/>
              <a:pPr>
                <a:defRPr/>
              </a:pPr>
              <a:t>2024/11/20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9B07E610-54F1-4F50-A2A3-C519FB8B0643}" type="slidenum">
              <a:rPr lang="ja-JP" altLang="en-US"/>
              <a:pPr>
                <a:defRPr/>
              </a:pPr>
              <a:t>‹#›</a:t>
            </a:fld>
            <a:endParaRPr lang="ja-JP" altLang="en-US"/>
          </a:p>
        </p:txBody>
      </p:sp>
    </p:spTree>
    <p:extLst>
      <p:ext uri="{BB962C8B-B14F-4D97-AF65-F5344CB8AC3E}">
        <p14:creationId xmlns:p14="http://schemas.microsoft.com/office/powerpoint/2010/main" val="142427062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6"/>
          <p:cNvSpPr>
            <a:spLocks noGrp="1" noChangeArrowheads="1"/>
          </p:cNvSpPr>
          <p:nvPr>
            <p:ph type="dt" sz="half" idx="10"/>
          </p:nvPr>
        </p:nvSpPr>
        <p:spPr>
          <a:ln/>
        </p:spPr>
        <p:txBody>
          <a:bodyPr/>
          <a:lstStyle>
            <a:lvl1pPr>
              <a:defRPr/>
            </a:lvl1pPr>
          </a:lstStyle>
          <a:p>
            <a:pPr>
              <a:defRPr/>
            </a:pPr>
            <a:fld id="{86AB3F11-B168-41CC-B14F-0598973CF4EF}" type="datetime1">
              <a:rPr lang="ja-JP" altLang="en-US"/>
              <a:pPr>
                <a:defRPr/>
              </a:pPr>
              <a:t>2024/11/20</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2F4D51F4-5420-48ED-B3EF-681579852A56}" type="slidenum">
              <a:rPr lang="ja-JP" altLang="en-US"/>
              <a:pPr>
                <a:defRPr/>
              </a:pPr>
              <a:t>‹#›</a:t>
            </a:fld>
            <a:endParaRPr lang="ja-JP" altLang="en-US"/>
          </a:p>
        </p:txBody>
      </p:sp>
    </p:spTree>
    <p:extLst>
      <p:ext uri="{BB962C8B-B14F-4D97-AF65-F5344CB8AC3E}">
        <p14:creationId xmlns:p14="http://schemas.microsoft.com/office/powerpoint/2010/main" val="427794890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6"/>
          <p:cNvSpPr>
            <a:spLocks noGrp="1" noChangeArrowheads="1"/>
          </p:cNvSpPr>
          <p:nvPr>
            <p:ph type="dt" sz="half" idx="10"/>
          </p:nvPr>
        </p:nvSpPr>
        <p:spPr>
          <a:ln/>
        </p:spPr>
        <p:txBody>
          <a:bodyPr/>
          <a:lstStyle>
            <a:lvl1pPr>
              <a:defRPr/>
            </a:lvl1pPr>
          </a:lstStyle>
          <a:p>
            <a:pPr>
              <a:defRPr/>
            </a:pPr>
            <a:fld id="{E05B90EF-F227-4057-8D7D-AB4D069BB5FB}" type="datetime1">
              <a:rPr lang="ja-JP" altLang="en-US"/>
              <a:pPr>
                <a:defRPr/>
              </a:pPr>
              <a:t>2024/11/20</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463AEE4A-67D3-4A5B-8F8C-3F8500B83082}" type="slidenum">
              <a:rPr lang="ja-JP" altLang="en-US"/>
              <a:pPr>
                <a:defRPr/>
              </a:pPr>
              <a:t>‹#›</a:t>
            </a:fld>
            <a:endParaRPr lang="ja-JP" altLang="en-US"/>
          </a:p>
        </p:txBody>
      </p:sp>
    </p:spTree>
    <p:extLst>
      <p:ext uri="{BB962C8B-B14F-4D97-AF65-F5344CB8AC3E}">
        <p14:creationId xmlns:p14="http://schemas.microsoft.com/office/powerpoint/2010/main" val="381252862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6"/>
          <p:cNvSpPr>
            <a:spLocks noGrp="1" noChangeArrowheads="1"/>
          </p:cNvSpPr>
          <p:nvPr>
            <p:ph type="dt" sz="half" idx="10"/>
          </p:nvPr>
        </p:nvSpPr>
        <p:spPr>
          <a:ln/>
        </p:spPr>
        <p:txBody>
          <a:bodyPr/>
          <a:lstStyle>
            <a:lvl1pPr>
              <a:defRPr/>
            </a:lvl1pPr>
          </a:lstStyle>
          <a:p>
            <a:pPr>
              <a:defRPr/>
            </a:pPr>
            <a:fld id="{A70B31C3-93B4-4D7E-A17D-1D414B15C41B}" type="datetime1">
              <a:rPr lang="ja-JP" altLang="en-US"/>
              <a:pPr>
                <a:defRPr/>
              </a:pPr>
              <a:t>2024/11/20</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4E8A563E-9EB1-4640-9B1B-9861AB08322A}" type="slidenum">
              <a:rPr lang="ja-JP" altLang="en-US"/>
              <a:pPr>
                <a:defRPr/>
              </a:pPr>
              <a:t>‹#›</a:t>
            </a:fld>
            <a:endParaRPr lang="ja-JP" altLang="en-US"/>
          </a:p>
        </p:txBody>
      </p:sp>
    </p:spTree>
    <p:extLst>
      <p:ext uri="{BB962C8B-B14F-4D97-AF65-F5344CB8AC3E}">
        <p14:creationId xmlns:p14="http://schemas.microsoft.com/office/powerpoint/2010/main" val="10397026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6"/>
          <p:cNvSpPr>
            <a:spLocks noGrp="1" noChangeArrowheads="1"/>
          </p:cNvSpPr>
          <p:nvPr>
            <p:ph type="dt" sz="half" idx="10"/>
          </p:nvPr>
        </p:nvSpPr>
        <p:spPr>
          <a:ln/>
        </p:spPr>
        <p:txBody>
          <a:bodyPr/>
          <a:lstStyle>
            <a:lvl1pPr>
              <a:defRPr/>
            </a:lvl1pPr>
          </a:lstStyle>
          <a:p>
            <a:pPr>
              <a:defRPr/>
            </a:pPr>
            <a:fld id="{717FF6FF-37F3-42DF-B609-66380ECE5CDF}" type="datetime1">
              <a:rPr lang="ja-JP" altLang="en-US"/>
              <a:pPr>
                <a:defRPr/>
              </a:pPr>
              <a:t>2024/11/20</a:t>
            </a:fld>
            <a:endParaRPr lang="ja-JP" altLang="en-US"/>
          </a:p>
        </p:txBody>
      </p:sp>
      <p:sp>
        <p:nvSpPr>
          <p:cNvPr id="6"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8"/>
          <p:cNvSpPr>
            <a:spLocks noGrp="1" noChangeArrowheads="1"/>
          </p:cNvSpPr>
          <p:nvPr>
            <p:ph type="sldNum" sz="quarter" idx="12"/>
          </p:nvPr>
        </p:nvSpPr>
        <p:spPr>
          <a:ln/>
        </p:spPr>
        <p:txBody>
          <a:bodyPr/>
          <a:lstStyle>
            <a:lvl1pPr>
              <a:defRPr/>
            </a:lvl1pPr>
          </a:lstStyle>
          <a:p>
            <a:pPr>
              <a:defRPr/>
            </a:pPr>
            <a:fld id="{B7AFE903-B6A4-4A45-875E-F4C4414A0BC6}" type="slidenum">
              <a:rPr lang="ja-JP" altLang="en-US"/>
              <a:pPr>
                <a:defRPr/>
              </a:pPr>
              <a:t>‹#›</a:t>
            </a:fld>
            <a:endParaRPr lang="ja-JP" altLang="en-US"/>
          </a:p>
        </p:txBody>
      </p:sp>
    </p:spTree>
    <p:extLst>
      <p:ext uri="{BB962C8B-B14F-4D97-AF65-F5344CB8AC3E}">
        <p14:creationId xmlns:p14="http://schemas.microsoft.com/office/powerpoint/2010/main" val="396196701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6"/>
          <p:cNvSpPr>
            <a:spLocks noGrp="1" noChangeArrowheads="1"/>
          </p:cNvSpPr>
          <p:nvPr>
            <p:ph type="dt" sz="half" idx="10"/>
          </p:nvPr>
        </p:nvSpPr>
        <p:spPr>
          <a:ln/>
        </p:spPr>
        <p:txBody>
          <a:bodyPr/>
          <a:lstStyle>
            <a:lvl1pPr>
              <a:defRPr/>
            </a:lvl1pPr>
          </a:lstStyle>
          <a:p>
            <a:pPr>
              <a:defRPr/>
            </a:pPr>
            <a:fld id="{EA8AB47D-D1C2-414B-B92B-06ACEE4B1F3E}" type="datetime1">
              <a:rPr lang="ja-JP" altLang="en-US"/>
              <a:pPr>
                <a:defRPr/>
              </a:pPr>
              <a:t>2024/11/20</a:t>
            </a:fld>
            <a:endParaRPr lang="ja-JP" altLang="en-US"/>
          </a:p>
        </p:txBody>
      </p:sp>
      <p:sp>
        <p:nvSpPr>
          <p:cNvPr id="8"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8"/>
          <p:cNvSpPr>
            <a:spLocks noGrp="1" noChangeArrowheads="1"/>
          </p:cNvSpPr>
          <p:nvPr>
            <p:ph type="sldNum" sz="quarter" idx="12"/>
          </p:nvPr>
        </p:nvSpPr>
        <p:spPr>
          <a:ln/>
        </p:spPr>
        <p:txBody>
          <a:bodyPr/>
          <a:lstStyle>
            <a:lvl1pPr>
              <a:defRPr/>
            </a:lvl1pPr>
          </a:lstStyle>
          <a:p>
            <a:pPr>
              <a:defRPr/>
            </a:pPr>
            <a:fld id="{637955B2-F2D9-4795-83C5-6294CE16DA33}" type="slidenum">
              <a:rPr lang="ja-JP" altLang="en-US"/>
              <a:pPr>
                <a:defRPr/>
              </a:pPr>
              <a:t>‹#›</a:t>
            </a:fld>
            <a:endParaRPr lang="ja-JP" altLang="en-US"/>
          </a:p>
        </p:txBody>
      </p:sp>
    </p:spTree>
    <p:extLst>
      <p:ext uri="{BB962C8B-B14F-4D97-AF65-F5344CB8AC3E}">
        <p14:creationId xmlns:p14="http://schemas.microsoft.com/office/powerpoint/2010/main" val="37364235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6"/>
          <p:cNvSpPr>
            <a:spLocks noGrp="1" noChangeArrowheads="1"/>
          </p:cNvSpPr>
          <p:nvPr>
            <p:ph type="dt" sz="half" idx="10"/>
          </p:nvPr>
        </p:nvSpPr>
        <p:spPr>
          <a:ln/>
        </p:spPr>
        <p:txBody>
          <a:bodyPr/>
          <a:lstStyle>
            <a:lvl1pPr>
              <a:defRPr/>
            </a:lvl1pPr>
          </a:lstStyle>
          <a:p>
            <a:pPr>
              <a:defRPr/>
            </a:pPr>
            <a:fld id="{C9AFB247-D9AD-4626-9932-B0FBF128A7F8}" type="datetime1">
              <a:rPr lang="ja-JP" altLang="en-US"/>
              <a:pPr>
                <a:defRPr/>
              </a:pPr>
              <a:t>2024/11/20</a:t>
            </a:fld>
            <a:endParaRPr lang="ja-JP" altLang="en-US"/>
          </a:p>
        </p:txBody>
      </p:sp>
      <p:sp>
        <p:nvSpPr>
          <p:cNvPr id="4"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8"/>
          <p:cNvSpPr>
            <a:spLocks noGrp="1" noChangeArrowheads="1"/>
          </p:cNvSpPr>
          <p:nvPr>
            <p:ph type="sldNum" sz="quarter" idx="12"/>
          </p:nvPr>
        </p:nvSpPr>
        <p:spPr>
          <a:ln/>
        </p:spPr>
        <p:txBody>
          <a:bodyPr/>
          <a:lstStyle>
            <a:lvl1pPr>
              <a:defRPr/>
            </a:lvl1pPr>
          </a:lstStyle>
          <a:p>
            <a:pPr>
              <a:defRPr/>
            </a:pPr>
            <a:fld id="{F7D2CD6D-FAB9-41B4-8781-44F3858B3FF8}" type="slidenum">
              <a:rPr lang="ja-JP" altLang="en-US"/>
              <a:pPr>
                <a:defRPr/>
              </a:pPr>
              <a:t>‹#›</a:t>
            </a:fld>
            <a:endParaRPr lang="ja-JP" altLang="en-US"/>
          </a:p>
        </p:txBody>
      </p:sp>
    </p:spTree>
    <p:extLst>
      <p:ext uri="{BB962C8B-B14F-4D97-AF65-F5344CB8AC3E}">
        <p14:creationId xmlns:p14="http://schemas.microsoft.com/office/powerpoint/2010/main" val="369540264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6"/>
          <p:cNvSpPr>
            <a:spLocks noGrp="1" noChangeArrowheads="1"/>
          </p:cNvSpPr>
          <p:nvPr>
            <p:ph type="dt" sz="half" idx="10"/>
          </p:nvPr>
        </p:nvSpPr>
        <p:spPr>
          <a:ln/>
        </p:spPr>
        <p:txBody>
          <a:bodyPr/>
          <a:lstStyle>
            <a:lvl1pPr>
              <a:defRPr/>
            </a:lvl1pPr>
          </a:lstStyle>
          <a:p>
            <a:pPr>
              <a:defRPr/>
            </a:pPr>
            <a:fld id="{64AEF057-8664-45E2-9162-7690DB1E824E}" type="datetime1">
              <a:rPr lang="ja-JP" altLang="en-US"/>
              <a:pPr>
                <a:defRPr/>
              </a:pPr>
              <a:t>2024/11/20</a:t>
            </a:fld>
            <a:endParaRPr lang="ja-JP" altLang="en-US"/>
          </a:p>
        </p:txBody>
      </p:sp>
      <p:sp>
        <p:nvSpPr>
          <p:cNvPr id="3"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8"/>
          <p:cNvSpPr>
            <a:spLocks noGrp="1" noChangeArrowheads="1"/>
          </p:cNvSpPr>
          <p:nvPr>
            <p:ph type="sldNum" sz="quarter" idx="12"/>
          </p:nvPr>
        </p:nvSpPr>
        <p:spPr>
          <a:ln/>
        </p:spPr>
        <p:txBody>
          <a:bodyPr/>
          <a:lstStyle>
            <a:lvl1pPr>
              <a:defRPr/>
            </a:lvl1pPr>
          </a:lstStyle>
          <a:p>
            <a:pPr>
              <a:defRPr/>
            </a:pPr>
            <a:fld id="{9818478E-E67D-4E76-8604-0F1BE96A3586}" type="slidenum">
              <a:rPr lang="ja-JP" altLang="en-US"/>
              <a:pPr>
                <a:defRPr/>
              </a:pPr>
              <a:t>‹#›</a:t>
            </a:fld>
            <a:endParaRPr lang="ja-JP" altLang="en-US"/>
          </a:p>
        </p:txBody>
      </p:sp>
    </p:spTree>
    <p:extLst>
      <p:ext uri="{BB962C8B-B14F-4D97-AF65-F5344CB8AC3E}">
        <p14:creationId xmlns:p14="http://schemas.microsoft.com/office/powerpoint/2010/main" val="3168833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3B92284A-274C-4305-B410-029808CE96CB}" type="datetime1">
              <a:rPr lang="ja-JP" altLang="en-US"/>
              <a:pPr>
                <a:defRPr/>
              </a:pPr>
              <a:t>2024/11/20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8A0EBD40-5FF5-420D-A405-04A7BF3F91B0}" type="slidenum">
              <a:rPr lang="ja-JP" altLang="en-US"/>
              <a:pPr>
                <a:defRPr/>
              </a:pPr>
              <a:t>‹#›</a:t>
            </a:fld>
            <a:endParaRPr lang="ja-JP" altLang="en-US"/>
          </a:p>
        </p:txBody>
      </p:sp>
    </p:spTree>
    <p:extLst>
      <p:ext uri="{BB962C8B-B14F-4D97-AF65-F5344CB8AC3E}">
        <p14:creationId xmlns:p14="http://schemas.microsoft.com/office/powerpoint/2010/main" val="410502216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6"/>
          <p:cNvSpPr>
            <a:spLocks noGrp="1" noChangeArrowheads="1"/>
          </p:cNvSpPr>
          <p:nvPr>
            <p:ph type="dt" sz="half" idx="10"/>
          </p:nvPr>
        </p:nvSpPr>
        <p:spPr>
          <a:ln/>
        </p:spPr>
        <p:txBody>
          <a:bodyPr/>
          <a:lstStyle>
            <a:lvl1pPr>
              <a:defRPr/>
            </a:lvl1pPr>
          </a:lstStyle>
          <a:p>
            <a:pPr>
              <a:defRPr/>
            </a:pPr>
            <a:fld id="{783522A8-9F2E-4AAC-A713-750C217DDA75}" type="datetime1">
              <a:rPr lang="ja-JP" altLang="en-US"/>
              <a:pPr>
                <a:defRPr/>
              </a:pPr>
              <a:t>2024/11/20</a:t>
            </a:fld>
            <a:endParaRPr lang="ja-JP" altLang="en-US"/>
          </a:p>
        </p:txBody>
      </p:sp>
      <p:sp>
        <p:nvSpPr>
          <p:cNvPr id="6"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8"/>
          <p:cNvSpPr>
            <a:spLocks noGrp="1" noChangeArrowheads="1"/>
          </p:cNvSpPr>
          <p:nvPr>
            <p:ph type="sldNum" sz="quarter" idx="12"/>
          </p:nvPr>
        </p:nvSpPr>
        <p:spPr>
          <a:ln/>
        </p:spPr>
        <p:txBody>
          <a:bodyPr/>
          <a:lstStyle>
            <a:lvl1pPr>
              <a:defRPr/>
            </a:lvl1pPr>
          </a:lstStyle>
          <a:p>
            <a:pPr>
              <a:defRPr/>
            </a:pPr>
            <a:fld id="{66E7F687-0965-4C23-A95D-0A12DAF2DF26}" type="slidenum">
              <a:rPr lang="ja-JP" altLang="en-US"/>
              <a:pPr>
                <a:defRPr/>
              </a:pPr>
              <a:t>‹#›</a:t>
            </a:fld>
            <a:endParaRPr lang="ja-JP" altLang="en-US"/>
          </a:p>
        </p:txBody>
      </p:sp>
    </p:spTree>
    <p:extLst>
      <p:ext uri="{BB962C8B-B14F-4D97-AF65-F5344CB8AC3E}">
        <p14:creationId xmlns:p14="http://schemas.microsoft.com/office/powerpoint/2010/main" val="37702790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6"/>
          <p:cNvSpPr>
            <a:spLocks noGrp="1" noChangeArrowheads="1"/>
          </p:cNvSpPr>
          <p:nvPr>
            <p:ph type="dt" sz="half" idx="10"/>
          </p:nvPr>
        </p:nvSpPr>
        <p:spPr>
          <a:ln/>
        </p:spPr>
        <p:txBody>
          <a:bodyPr/>
          <a:lstStyle>
            <a:lvl1pPr>
              <a:defRPr/>
            </a:lvl1pPr>
          </a:lstStyle>
          <a:p>
            <a:pPr>
              <a:defRPr/>
            </a:pPr>
            <a:fld id="{843D19C8-2D05-4679-B74A-71FEE7874027}" type="datetime1">
              <a:rPr lang="ja-JP" altLang="en-US"/>
              <a:pPr>
                <a:defRPr/>
              </a:pPr>
              <a:t>2024/11/20</a:t>
            </a:fld>
            <a:endParaRPr lang="ja-JP" altLang="en-US"/>
          </a:p>
        </p:txBody>
      </p:sp>
      <p:sp>
        <p:nvSpPr>
          <p:cNvPr id="6"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8"/>
          <p:cNvSpPr>
            <a:spLocks noGrp="1" noChangeArrowheads="1"/>
          </p:cNvSpPr>
          <p:nvPr>
            <p:ph type="sldNum" sz="quarter" idx="12"/>
          </p:nvPr>
        </p:nvSpPr>
        <p:spPr>
          <a:ln/>
        </p:spPr>
        <p:txBody>
          <a:bodyPr/>
          <a:lstStyle>
            <a:lvl1pPr>
              <a:defRPr/>
            </a:lvl1pPr>
          </a:lstStyle>
          <a:p>
            <a:pPr>
              <a:defRPr/>
            </a:pPr>
            <a:fld id="{EE713182-9840-4AFD-83F8-2FDFC373BB58}" type="slidenum">
              <a:rPr lang="ja-JP" altLang="en-US"/>
              <a:pPr>
                <a:defRPr/>
              </a:pPr>
              <a:t>‹#›</a:t>
            </a:fld>
            <a:endParaRPr lang="ja-JP" altLang="en-US"/>
          </a:p>
        </p:txBody>
      </p:sp>
    </p:spTree>
    <p:extLst>
      <p:ext uri="{BB962C8B-B14F-4D97-AF65-F5344CB8AC3E}">
        <p14:creationId xmlns:p14="http://schemas.microsoft.com/office/powerpoint/2010/main" val="24341826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6"/>
          <p:cNvSpPr>
            <a:spLocks noGrp="1" noChangeArrowheads="1"/>
          </p:cNvSpPr>
          <p:nvPr>
            <p:ph type="dt" sz="half" idx="10"/>
          </p:nvPr>
        </p:nvSpPr>
        <p:spPr>
          <a:ln/>
        </p:spPr>
        <p:txBody>
          <a:bodyPr/>
          <a:lstStyle>
            <a:lvl1pPr>
              <a:defRPr/>
            </a:lvl1pPr>
          </a:lstStyle>
          <a:p>
            <a:pPr>
              <a:defRPr/>
            </a:pPr>
            <a:fld id="{564AE6EB-F57F-4ED2-82F6-10A91E73EB27}" type="datetime1">
              <a:rPr lang="ja-JP" altLang="en-US"/>
              <a:pPr>
                <a:defRPr/>
              </a:pPr>
              <a:t>2024/11/20</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1F901192-6D17-47BA-8FA5-ED90E7A5012D}" type="slidenum">
              <a:rPr lang="ja-JP" altLang="en-US"/>
              <a:pPr>
                <a:defRPr/>
              </a:pPr>
              <a:t>‹#›</a:t>
            </a:fld>
            <a:endParaRPr lang="ja-JP" altLang="en-US"/>
          </a:p>
        </p:txBody>
      </p:sp>
    </p:spTree>
    <p:extLst>
      <p:ext uri="{BB962C8B-B14F-4D97-AF65-F5344CB8AC3E}">
        <p14:creationId xmlns:p14="http://schemas.microsoft.com/office/powerpoint/2010/main" val="85459357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6"/>
          <p:cNvSpPr>
            <a:spLocks noGrp="1" noChangeArrowheads="1"/>
          </p:cNvSpPr>
          <p:nvPr>
            <p:ph type="dt" sz="half" idx="10"/>
          </p:nvPr>
        </p:nvSpPr>
        <p:spPr>
          <a:ln/>
        </p:spPr>
        <p:txBody>
          <a:bodyPr/>
          <a:lstStyle>
            <a:lvl1pPr>
              <a:defRPr/>
            </a:lvl1pPr>
          </a:lstStyle>
          <a:p>
            <a:pPr>
              <a:defRPr/>
            </a:pPr>
            <a:fld id="{F1C55F5E-81A9-4A22-BDD6-1C1635D3A52B}" type="datetime1">
              <a:rPr lang="ja-JP" altLang="en-US"/>
              <a:pPr>
                <a:defRPr/>
              </a:pPr>
              <a:t>2024/11/20</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59E52E59-1CB3-4E4D-A5CC-B2C52FDA4F2B}" type="slidenum">
              <a:rPr lang="ja-JP" altLang="en-US"/>
              <a:pPr>
                <a:defRPr/>
              </a:pPr>
              <a:t>‹#›</a:t>
            </a:fld>
            <a:endParaRPr lang="ja-JP" altLang="en-US"/>
          </a:p>
        </p:txBody>
      </p:sp>
    </p:spTree>
    <p:extLst>
      <p:ext uri="{BB962C8B-B14F-4D97-AF65-F5344CB8AC3E}">
        <p14:creationId xmlns:p14="http://schemas.microsoft.com/office/powerpoint/2010/main" val="287324507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4"/>
          <p:cNvSpPr>
            <a:spLocks noGrp="1" noChangeArrowheads="1"/>
          </p:cNvSpPr>
          <p:nvPr>
            <p:ph type="dt" sz="half" idx="10"/>
          </p:nvPr>
        </p:nvSpPr>
        <p:spPr>
          <a:ln/>
        </p:spPr>
        <p:txBody>
          <a:bodyPr/>
          <a:lstStyle>
            <a:lvl1pPr>
              <a:defRPr/>
            </a:lvl1pPr>
          </a:lstStyle>
          <a:p>
            <a:pPr>
              <a:defRPr/>
            </a:pPr>
            <a:fld id="{6ACDC975-8F46-47E6-A9C6-50368B22DBF9}" type="datetime1">
              <a:rPr lang="ja-JP" altLang="en-US"/>
              <a:pPr>
                <a:defRPr/>
              </a:pPr>
              <a:t>2024/11/20</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F7345028-D00F-4901-82FB-17123ABE082F}" type="slidenum">
              <a:rPr lang="ja-JP" altLang="en-US"/>
              <a:pPr>
                <a:defRPr/>
              </a:pPr>
              <a:t>‹#›</a:t>
            </a:fld>
            <a:endParaRPr lang="ja-JP" altLang="en-US"/>
          </a:p>
        </p:txBody>
      </p:sp>
    </p:spTree>
    <p:extLst>
      <p:ext uri="{BB962C8B-B14F-4D97-AF65-F5344CB8AC3E}">
        <p14:creationId xmlns:p14="http://schemas.microsoft.com/office/powerpoint/2010/main" val="213093825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D693D556-EF4A-4446-8CDE-EA7AFF182AAA}" type="datetime1">
              <a:rPr lang="ja-JP" altLang="en-US"/>
              <a:pPr>
                <a:defRPr/>
              </a:pPr>
              <a:t>2024/11/20</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306A55FE-EED2-42BB-B8B5-E335CF31C59E}" type="slidenum">
              <a:rPr lang="ja-JP" altLang="en-US"/>
              <a:pPr>
                <a:defRPr/>
              </a:pPr>
              <a:t>‹#›</a:t>
            </a:fld>
            <a:endParaRPr lang="ja-JP" altLang="en-US"/>
          </a:p>
        </p:txBody>
      </p:sp>
    </p:spTree>
    <p:extLst>
      <p:ext uri="{BB962C8B-B14F-4D97-AF65-F5344CB8AC3E}">
        <p14:creationId xmlns:p14="http://schemas.microsoft.com/office/powerpoint/2010/main" val="110311969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4"/>
          <p:cNvSpPr>
            <a:spLocks noGrp="1" noChangeArrowheads="1"/>
          </p:cNvSpPr>
          <p:nvPr>
            <p:ph type="dt" sz="half" idx="10"/>
          </p:nvPr>
        </p:nvSpPr>
        <p:spPr>
          <a:ln/>
        </p:spPr>
        <p:txBody>
          <a:bodyPr/>
          <a:lstStyle>
            <a:lvl1pPr>
              <a:defRPr/>
            </a:lvl1pPr>
          </a:lstStyle>
          <a:p>
            <a:pPr>
              <a:defRPr/>
            </a:pPr>
            <a:fld id="{DBA527A0-76C8-422C-A0FF-99E994C80C18}" type="datetime1">
              <a:rPr lang="ja-JP" altLang="en-US"/>
              <a:pPr>
                <a:defRPr/>
              </a:pPr>
              <a:t>2024/11/20</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D8BACA59-A3BC-4C41-B74D-944E13B2F6BC}" type="slidenum">
              <a:rPr lang="ja-JP" altLang="en-US"/>
              <a:pPr>
                <a:defRPr/>
              </a:pPr>
              <a:t>‹#›</a:t>
            </a:fld>
            <a:endParaRPr lang="ja-JP" altLang="en-US"/>
          </a:p>
        </p:txBody>
      </p:sp>
    </p:spTree>
    <p:extLst>
      <p:ext uri="{BB962C8B-B14F-4D97-AF65-F5344CB8AC3E}">
        <p14:creationId xmlns:p14="http://schemas.microsoft.com/office/powerpoint/2010/main" val="313966916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4"/>
          <p:cNvSpPr>
            <a:spLocks noGrp="1" noChangeArrowheads="1"/>
          </p:cNvSpPr>
          <p:nvPr>
            <p:ph type="dt" sz="half" idx="10"/>
          </p:nvPr>
        </p:nvSpPr>
        <p:spPr>
          <a:ln/>
        </p:spPr>
        <p:txBody>
          <a:bodyPr/>
          <a:lstStyle>
            <a:lvl1pPr>
              <a:defRPr/>
            </a:lvl1pPr>
          </a:lstStyle>
          <a:p>
            <a:pPr>
              <a:defRPr/>
            </a:pPr>
            <a:fld id="{6E3094FE-96C2-4B21-99D5-67344C44437C}" type="datetime1">
              <a:rPr lang="ja-JP" altLang="en-US"/>
              <a:pPr>
                <a:defRPr/>
              </a:pPr>
              <a:t>2024/11/20</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26AFD519-4A6B-46B5-BD71-DBC35654425B}" type="slidenum">
              <a:rPr lang="ja-JP" altLang="en-US"/>
              <a:pPr>
                <a:defRPr/>
              </a:pPr>
              <a:t>‹#›</a:t>
            </a:fld>
            <a:endParaRPr lang="ja-JP" altLang="en-US"/>
          </a:p>
        </p:txBody>
      </p:sp>
    </p:spTree>
    <p:extLst>
      <p:ext uri="{BB962C8B-B14F-4D97-AF65-F5344CB8AC3E}">
        <p14:creationId xmlns:p14="http://schemas.microsoft.com/office/powerpoint/2010/main" val="144195384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4"/>
          <p:cNvSpPr>
            <a:spLocks noGrp="1" noChangeArrowheads="1"/>
          </p:cNvSpPr>
          <p:nvPr>
            <p:ph type="dt" sz="half" idx="10"/>
          </p:nvPr>
        </p:nvSpPr>
        <p:spPr>
          <a:ln/>
        </p:spPr>
        <p:txBody>
          <a:bodyPr/>
          <a:lstStyle>
            <a:lvl1pPr>
              <a:defRPr/>
            </a:lvl1pPr>
          </a:lstStyle>
          <a:p>
            <a:pPr>
              <a:defRPr/>
            </a:pPr>
            <a:fld id="{17780DE4-65B1-4806-BEDF-8B8FEE684B24}" type="datetime1">
              <a:rPr lang="ja-JP" altLang="en-US"/>
              <a:pPr>
                <a:defRPr/>
              </a:pPr>
              <a:t>2024/11/20</a:t>
            </a:fld>
            <a:endParaRPr lang="ja-JP" altLang="en-US"/>
          </a:p>
        </p:txBody>
      </p:sp>
      <p:sp>
        <p:nvSpPr>
          <p:cNvPr id="8"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6"/>
          <p:cNvSpPr>
            <a:spLocks noGrp="1" noChangeArrowheads="1"/>
          </p:cNvSpPr>
          <p:nvPr>
            <p:ph type="sldNum" sz="quarter" idx="12"/>
          </p:nvPr>
        </p:nvSpPr>
        <p:spPr>
          <a:ln/>
        </p:spPr>
        <p:txBody>
          <a:bodyPr/>
          <a:lstStyle>
            <a:lvl1pPr>
              <a:defRPr/>
            </a:lvl1pPr>
          </a:lstStyle>
          <a:p>
            <a:pPr>
              <a:defRPr/>
            </a:pPr>
            <a:fld id="{ECB93EE9-99A2-46CA-82D1-0168111AADD7}" type="slidenum">
              <a:rPr lang="ja-JP" altLang="en-US"/>
              <a:pPr>
                <a:defRPr/>
              </a:pPr>
              <a:t>‹#›</a:t>
            </a:fld>
            <a:endParaRPr lang="ja-JP" altLang="en-US"/>
          </a:p>
        </p:txBody>
      </p:sp>
    </p:spTree>
    <p:extLst>
      <p:ext uri="{BB962C8B-B14F-4D97-AF65-F5344CB8AC3E}">
        <p14:creationId xmlns:p14="http://schemas.microsoft.com/office/powerpoint/2010/main" val="61257481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4"/>
          <p:cNvSpPr>
            <a:spLocks noGrp="1" noChangeArrowheads="1"/>
          </p:cNvSpPr>
          <p:nvPr>
            <p:ph type="dt" sz="half" idx="10"/>
          </p:nvPr>
        </p:nvSpPr>
        <p:spPr>
          <a:ln/>
        </p:spPr>
        <p:txBody>
          <a:bodyPr/>
          <a:lstStyle>
            <a:lvl1pPr>
              <a:defRPr/>
            </a:lvl1pPr>
          </a:lstStyle>
          <a:p>
            <a:pPr>
              <a:defRPr/>
            </a:pPr>
            <a:fld id="{247D8D69-1F9C-4EA2-B2F8-28CA845C4BF2}" type="datetime1">
              <a:rPr lang="ja-JP" altLang="en-US"/>
              <a:pPr>
                <a:defRPr/>
              </a:pPr>
              <a:t>2024/11/20</a:t>
            </a:fld>
            <a:endParaRPr lang="ja-JP" altLang="en-US"/>
          </a:p>
        </p:txBody>
      </p:sp>
      <p:sp>
        <p:nvSpPr>
          <p:cNvPr id="4"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6"/>
          <p:cNvSpPr>
            <a:spLocks noGrp="1" noChangeArrowheads="1"/>
          </p:cNvSpPr>
          <p:nvPr>
            <p:ph type="sldNum" sz="quarter" idx="12"/>
          </p:nvPr>
        </p:nvSpPr>
        <p:spPr>
          <a:ln/>
        </p:spPr>
        <p:txBody>
          <a:bodyPr/>
          <a:lstStyle>
            <a:lvl1pPr>
              <a:defRPr/>
            </a:lvl1pPr>
          </a:lstStyle>
          <a:p>
            <a:pPr>
              <a:defRPr/>
            </a:pPr>
            <a:fld id="{112EF859-5C5C-4620-A77B-DDD26221FA51}" type="slidenum">
              <a:rPr lang="ja-JP" altLang="en-US"/>
              <a:pPr>
                <a:defRPr/>
              </a:pPr>
              <a:t>‹#›</a:t>
            </a:fld>
            <a:endParaRPr lang="ja-JP" altLang="en-US"/>
          </a:p>
        </p:txBody>
      </p:sp>
    </p:spTree>
    <p:extLst>
      <p:ext uri="{BB962C8B-B14F-4D97-AF65-F5344CB8AC3E}">
        <p14:creationId xmlns:p14="http://schemas.microsoft.com/office/powerpoint/2010/main" val="38562193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3"/>
          <p:cNvSpPr>
            <a:spLocks noGrp="1" noChangeArrowheads="1"/>
          </p:cNvSpPr>
          <p:nvPr>
            <p:ph type="dt" sz="half" idx="10"/>
          </p:nvPr>
        </p:nvSpPr>
        <p:spPr>
          <a:ln/>
        </p:spPr>
        <p:txBody>
          <a:bodyPr/>
          <a:lstStyle>
            <a:lvl1pPr>
              <a:defRPr/>
            </a:lvl1pPr>
          </a:lstStyle>
          <a:p>
            <a:pPr>
              <a:defRPr/>
            </a:pPr>
            <a:fld id="{A164F260-B8D6-4525-B597-6234C0B68C65}" type="datetime1">
              <a:rPr lang="ja-JP" altLang="en-US"/>
              <a:pPr>
                <a:defRPr/>
              </a:pPr>
              <a:t>2024/11/20</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3433EF3B-5001-4555-A26F-5866E1257F03}" type="slidenum">
              <a:rPr lang="ja-JP" altLang="en-US"/>
              <a:pPr>
                <a:defRPr/>
              </a:pPr>
              <a:t>‹#›</a:t>
            </a:fld>
            <a:endParaRPr lang="ja-JP" altLang="en-US"/>
          </a:p>
        </p:txBody>
      </p:sp>
    </p:spTree>
    <p:extLst>
      <p:ext uri="{BB962C8B-B14F-4D97-AF65-F5344CB8AC3E}">
        <p14:creationId xmlns:p14="http://schemas.microsoft.com/office/powerpoint/2010/main" val="235261986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4"/>
          <p:cNvSpPr>
            <a:spLocks noGrp="1" noChangeArrowheads="1"/>
          </p:cNvSpPr>
          <p:nvPr>
            <p:ph type="dt" sz="half" idx="10"/>
          </p:nvPr>
        </p:nvSpPr>
        <p:spPr>
          <a:ln/>
        </p:spPr>
        <p:txBody>
          <a:bodyPr/>
          <a:lstStyle>
            <a:lvl1pPr>
              <a:defRPr/>
            </a:lvl1pPr>
          </a:lstStyle>
          <a:p>
            <a:pPr>
              <a:defRPr/>
            </a:pPr>
            <a:fld id="{B7AB1A02-E8C4-44FC-8E9E-FADDE60DAB6B}" type="datetime1">
              <a:rPr lang="ja-JP" altLang="en-US"/>
              <a:pPr>
                <a:defRPr/>
              </a:pPr>
              <a:t>2024/11/20</a:t>
            </a:fld>
            <a:endParaRPr lang="ja-JP" altLang="en-US"/>
          </a:p>
        </p:txBody>
      </p:sp>
      <p:sp>
        <p:nvSpPr>
          <p:cNvPr id="3"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6"/>
          <p:cNvSpPr>
            <a:spLocks noGrp="1" noChangeArrowheads="1"/>
          </p:cNvSpPr>
          <p:nvPr>
            <p:ph type="sldNum" sz="quarter" idx="12"/>
          </p:nvPr>
        </p:nvSpPr>
        <p:spPr>
          <a:ln/>
        </p:spPr>
        <p:txBody>
          <a:bodyPr/>
          <a:lstStyle>
            <a:lvl1pPr>
              <a:defRPr/>
            </a:lvl1pPr>
          </a:lstStyle>
          <a:p>
            <a:pPr>
              <a:defRPr/>
            </a:pPr>
            <a:fld id="{CF0BFFE3-84E8-46B3-8C76-3AD41F9B75E1}" type="slidenum">
              <a:rPr lang="ja-JP" altLang="en-US"/>
              <a:pPr>
                <a:defRPr/>
              </a:pPr>
              <a:t>‹#›</a:t>
            </a:fld>
            <a:endParaRPr lang="ja-JP" altLang="en-US"/>
          </a:p>
        </p:txBody>
      </p:sp>
    </p:spTree>
    <p:extLst>
      <p:ext uri="{BB962C8B-B14F-4D97-AF65-F5344CB8AC3E}">
        <p14:creationId xmlns:p14="http://schemas.microsoft.com/office/powerpoint/2010/main" val="315879562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noChangeArrowheads="1"/>
          </p:cNvSpPr>
          <p:nvPr>
            <p:ph type="dt" sz="half" idx="10"/>
          </p:nvPr>
        </p:nvSpPr>
        <p:spPr>
          <a:ln/>
        </p:spPr>
        <p:txBody>
          <a:bodyPr/>
          <a:lstStyle>
            <a:lvl1pPr>
              <a:defRPr/>
            </a:lvl1pPr>
          </a:lstStyle>
          <a:p>
            <a:pPr>
              <a:defRPr/>
            </a:pPr>
            <a:fld id="{9C9845E4-FD06-44B0-BB48-CC5728211B64}" type="datetime1">
              <a:rPr lang="ja-JP" altLang="en-US"/>
              <a:pPr>
                <a:defRPr/>
              </a:pPr>
              <a:t>2024/11/20</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68E84F13-5FA9-4AF7-BEA9-B739E8586491}" type="slidenum">
              <a:rPr lang="ja-JP" altLang="en-US"/>
              <a:pPr>
                <a:defRPr/>
              </a:pPr>
              <a:t>‹#›</a:t>
            </a:fld>
            <a:endParaRPr lang="ja-JP" altLang="en-US"/>
          </a:p>
        </p:txBody>
      </p:sp>
    </p:spTree>
    <p:extLst>
      <p:ext uri="{BB962C8B-B14F-4D97-AF65-F5344CB8AC3E}">
        <p14:creationId xmlns:p14="http://schemas.microsoft.com/office/powerpoint/2010/main" val="90316153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noChangeArrowheads="1"/>
          </p:cNvSpPr>
          <p:nvPr>
            <p:ph type="dt" sz="half" idx="10"/>
          </p:nvPr>
        </p:nvSpPr>
        <p:spPr>
          <a:ln/>
        </p:spPr>
        <p:txBody>
          <a:bodyPr/>
          <a:lstStyle>
            <a:lvl1pPr>
              <a:defRPr/>
            </a:lvl1pPr>
          </a:lstStyle>
          <a:p>
            <a:pPr>
              <a:defRPr/>
            </a:pPr>
            <a:fld id="{BE2289DB-04D5-41FC-9667-4DBA909BDBBA}" type="datetime1">
              <a:rPr lang="ja-JP" altLang="en-US"/>
              <a:pPr>
                <a:defRPr/>
              </a:pPr>
              <a:t>2024/11/20</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6C64BCF0-8FF8-4380-BB68-3C27D29C293F}" type="slidenum">
              <a:rPr lang="ja-JP" altLang="en-US"/>
              <a:pPr>
                <a:defRPr/>
              </a:pPr>
              <a:t>‹#›</a:t>
            </a:fld>
            <a:endParaRPr lang="ja-JP" altLang="en-US"/>
          </a:p>
        </p:txBody>
      </p:sp>
    </p:spTree>
    <p:extLst>
      <p:ext uri="{BB962C8B-B14F-4D97-AF65-F5344CB8AC3E}">
        <p14:creationId xmlns:p14="http://schemas.microsoft.com/office/powerpoint/2010/main" val="315055701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B9717EDD-1B14-4D92-AD40-FB68E779CC00}" type="datetime1">
              <a:rPr lang="ja-JP" altLang="en-US"/>
              <a:pPr>
                <a:defRPr/>
              </a:pPr>
              <a:t>2024/11/20</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C701DDBF-6A31-4701-BA06-71E245A53076}" type="slidenum">
              <a:rPr lang="ja-JP" altLang="en-US"/>
              <a:pPr>
                <a:defRPr/>
              </a:pPr>
              <a:t>‹#›</a:t>
            </a:fld>
            <a:endParaRPr lang="ja-JP" altLang="en-US"/>
          </a:p>
        </p:txBody>
      </p:sp>
    </p:spTree>
    <p:extLst>
      <p:ext uri="{BB962C8B-B14F-4D97-AF65-F5344CB8AC3E}">
        <p14:creationId xmlns:p14="http://schemas.microsoft.com/office/powerpoint/2010/main" val="420767586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8049B21C-399B-4838-8E99-5258884BA914}" type="datetime1">
              <a:rPr lang="ja-JP" altLang="en-US"/>
              <a:pPr>
                <a:defRPr/>
              </a:pPr>
              <a:t>2024/11/20</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F5771484-0039-4174-B7FD-0DC4E1195F01}" type="slidenum">
              <a:rPr lang="ja-JP" altLang="en-US"/>
              <a:pPr>
                <a:defRPr/>
              </a:pPr>
              <a:t>‹#›</a:t>
            </a:fld>
            <a:endParaRPr lang="ja-JP" altLang="en-US"/>
          </a:p>
        </p:txBody>
      </p:sp>
    </p:spTree>
    <p:extLst>
      <p:ext uri="{BB962C8B-B14F-4D97-AF65-F5344CB8AC3E}">
        <p14:creationId xmlns:p14="http://schemas.microsoft.com/office/powerpoint/2010/main" val="209820407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4"/>
          <p:cNvSpPr>
            <a:spLocks noGrp="1" noChangeArrowheads="1"/>
          </p:cNvSpPr>
          <p:nvPr>
            <p:ph type="dt" sz="half" idx="10"/>
          </p:nvPr>
        </p:nvSpPr>
        <p:spPr>
          <a:ln/>
        </p:spPr>
        <p:txBody>
          <a:bodyPr/>
          <a:lstStyle>
            <a:lvl1pPr>
              <a:defRPr/>
            </a:lvl1pPr>
          </a:lstStyle>
          <a:p>
            <a:pPr>
              <a:defRPr/>
            </a:pPr>
            <a:fld id="{853DA98A-55B5-443A-AC63-F5C29AF10DF1}" type="datetime1">
              <a:rPr lang="ja-JP" altLang="en-US"/>
              <a:pPr>
                <a:defRPr/>
              </a:pPr>
              <a:t>2024/11/20</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371BFD7E-F7B6-4FA4-B5F8-9C96DA545196}" type="slidenum">
              <a:rPr lang="ja-JP" altLang="en-US"/>
              <a:pPr>
                <a:defRPr/>
              </a:pPr>
              <a:t>‹#›</a:t>
            </a:fld>
            <a:endParaRPr lang="ja-JP" altLang="en-US"/>
          </a:p>
        </p:txBody>
      </p:sp>
    </p:spTree>
    <p:extLst>
      <p:ext uri="{BB962C8B-B14F-4D97-AF65-F5344CB8AC3E}">
        <p14:creationId xmlns:p14="http://schemas.microsoft.com/office/powerpoint/2010/main" val="258912277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F9B54BCD-D175-42B6-ABF7-D5D96F5F9BA5}" type="datetime1">
              <a:rPr lang="ja-JP" altLang="en-US"/>
              <a:pPr>
                <a:defRPr/>
              </a:pPr>
              <a:t>2024/11/20</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3EB5E70D-AB87-4406-987B-25568D7DE4CB}" type="slidenum">
              <a:rPr lang="ja-JP" altLang="en-US"/>
              <a:pPr>
                <a:defRPr/>
              </a:pPr>
              <a:t>‹#›</a:t>
            </a:fld>
            <a:endParaRPr lang="ja-JP" altLang="en-US"/>
          </a:p>
        </p:txBody>
      </p:sp>
    </p:spTree>
    <p:extLst>
      <p:ext uri="{BB962C8B-B14F-4D97-AF65-F5344CB8AC3E}">
        <p14:creationId xmlns:p14="http://schemas.microsoft.com/office/powerpoint/2010/main" val="186988633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4"/>
          <p:cNvSpPr>
            <a:spLocks noGrp="1" noChangeArrowheads="1"/>
          </p:cNvSpPr>
          <p:nvPr>
            <p:ph type="dt" sz="half" idx="10"/>
          </p:nvPr>
        </p:nvSpPr>
        <p:spPr>
          <a:ln/>
        </p:spPr>
        <p:txBody>
          <a:bodyPr/>
          <a:lstStyle>
            <a:lvl1pPr>
              <a:defRPr/>
            </a:lvl1pPr>
          </a:lstStyle>
          <a:p>
            <a:pPr>
              <a:defRPr/>
            </a:pPr>
            <a:fld id="{32025C4B-D79D-4DB2-8B35-B9248B7AD9E4}" type="datetime1">
              <a:rPr lang="ja-JP" altLang="en-US"/>
              <a:pPr>
                <a:defRPr/>
              </a:pPr>
              <a:t>2024/11/20</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EB0A5A87-558F-41ED-9A00-9313D4731ED7}" type="slidenum">
              <a:rPr lang="ja-JP" altLang="en-US"/>
              <a:pPr>
                <a:defRPr/>
              </a:pPr>
              <a:t>‹#›</a:t>
            </a:fld>
            <a:endParaRPr lang="ja-JP" altLang="en-US"/>
          </a:p>
        </p:txBody>
      </p:sp>
    </p:spTree>
    <p:extLst>
      <p:ext uri="{BB962C8B-B14F-4D97-AF65-F5344CB8AC3E}">
        <p14:creationId xmlns:p14="http://schemas.microsoft.com/office/powerpoint/2010/main" val="314333162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4"/>
          <p:cNvSpPr>
            <a:spLocks noGrp="1" noChangeArrowheads="1"/>
          </p:cNvSpPr>
          <p:nvPr>
            <p:ph type="dt" sz="half" idx="10"/>
          </p:nvPr>
        </p:nvSpPr>
        <p:spPr>
          <a:ln/>
        </p:spPr>
        <p:txBody>
          <a:bodyPr/>
          <a:lstStyle>
            <a:lvl1pPr>
              <a:defRPr/>
            </a:lvl1pPr>
          </a:lstStyle>
          <a:p>
            <a:pPr>
              <a:defRPr/>
            </a:pPr>
            <a:fld id="{CD4F16F5-55D7-4412-8DCB-24F1016D1F06}" type="datetime1">
              <a:rPr lang="ja-JP" altLang="en-US"/>
              <a:pPr>
                <a:defRPr/>
              </a:pPr>
              <a:t>2024/11/20</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7ECDFA9E-A015-4C22-976B-059A2A6FC2E9}" type="slidenum">
              <a:rPr lang="ja-JP" altLang="en-US"/>
              <a:pPr>
                <a:defRPr/>
              </a:pPr>
              <a:t>‹#›</a:t>
            </a:fld>
            <a:endParaRPr lang="ja-JP" altLang="en-US"/>
          </a:p>
        </p:txBody>
      </p:sp>
    </p:spTree>
    <p:extLst>
      <p:ext uri="{BB962C8B-B14F-4D97-AF65-F5344CB8AC3E}">
        <p14:creationId xmlns:p14="http://schemas.microsoft.com/office/powerpoint/2010/main" val="145877874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4"/>
          <p:cNvSpPr>
            <a:spLocks noGrp="1" noChangeArrowheads="1"/>
          </p:cNvSpPr>
          <p:nvPr>
            <p:ph type="dt" sz="half" idx="10"/>
          </p:nvPr>
        </p:nvSpPr>
        <p:spPr>
          <a:ln/>
        </p:spPr>
        <p:txBody>
          <a:bodyPr/>
          <a:lstStyle>
            <a:lvl1pPr>
              <a:defRPr/>
            </a:lvl1pPr>
          </a:lstStyle>
          <a:p>
            <a:pPr>
              <a:defRPr/>
            </a:pPr>
            <a:fld id="{0160F543-DE80-430B-9BE4-812D596329F3}" type="datetime1">
              <a:rPr lang="ja-JP" altLang="en-US"/>
              <a:pPr>
                <a:defRPr/>
              </a:pPr>
              <a:t>2024/11/20</a:t>
            </a:fld>
            <a:endParaRPr lang="ja-JP" altLang="en-US"/>
          </a:p>
        </p:txBody>
      </p:sp>
      <p:sp>
        <p:nvSpPr>
          <p:cNvPr id="8"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6"/>
          <p:cNvSpPr>
            <a:spLocks noGrp="1" noChangeArrowheads="1"/>
          </p:cNvSpPr>
          <p:nvPr>
            <p:ph type="sldNum" sz="quarter" idx="12"/>
          </p:nvPr>
        </p:nvSpPr>
        <p:spPr>
          <a:ln/>
        </p:spPr>
        <p:txBody>
          <a:bodyPr/>
          <a:lstStyle>
            <a:lvl1pPr>
              <a:defRPr/>
            </a:lvl1pPr>
          </a:lstStyle>
          <a:p>
            <a:pPr>
              <a:defRPr/>
            </a:pPr>
            <a:fld id="{F2736B6B-FC92-4C8E-AA70-AA29100C4C40}" type="slidenum">
              <a:rPr lang="ja-JP" altLang="en-US"/>
              <a:pPr>
                <a:defRPr/>
              </a:pPr>
              <a:t>‹#›</a:t>
            </a:fld>
            <a:endParaRPr lang="ja-JP" altLang="en-US"/>
          </a:p>
        </p:txBody>
      </p:sp>
    </p:spTree>
    <p:extLst>
      <p:ext uri="{BB962C8B-B14F-4D97-AF65-F5344CB8AC3E}">
        <p14:creationId xmlns:p14="http://schemas.microsoft.com/office/powerpoint/2010/main" val="41464437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3"/>
          <p:cNvSpPr>
            <a:spLocks noGrp="1" noChangeArrowheads="1"/>
          </p:cNvSpPr>
          <p:nvPr>
            <p:ph type="dt" sz="half" idx="10"/>
          </p:nvPr>
        </p:nvSpPr>
        <p:spPr>
          <a:ln/>
        </p:spPr>
        <p:txBody>
          <a:bodyPr/>
          <a:lstStyle>
            <a:lvl1pPr>
              <a:defRPr/>
            </a:lvl1pPr>
          </a:lstStyle>
          <a:p>
            <a:pPr>
              <a:defRPr/>
            </a:pPr>
            <a:fld id="{4E738C29-4A6A-4143-927D-639D76C6BBBC}" type="datetime1">
              <a:rPr lang="ja-JP" altLang="en-US"/>
              <a:pPr>
                <a:defRPr/>
              </a:pPr>
              <a:t>2024/11/20</a:t>
            </a:fld>
            <a:endParaRPr lang="ja-JP" altLang="en-US"/>
          </a:p>
        </p:txBody>
      </p:sp>
      <p:sp>
        <p:nvSpPr>
          <p:cNvPr id="8"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5"/>
          <p:cNvSpPr>
            <a:spLocks noGrp="1" noChangeArrowheads="1"/>
          </p:cNvSpPr>
          <p:nvPr>
            <p:ph type="sldNum" sz="quarter" idx="12"/>
          </p:nvPr>
        </p:nvSpPr>
        <p:spPr>
          <a:ln/>
        </p:spPr>
        <p:txBody>
          <a:bodyPr/>
          <a:lstStyle>
            <a:lvl1pPr>
              <a:defRPr/>
            </a:lvl1pPr>
          </a:lstStyle>
          <a:p>
            <a:pPr>
              <a:defRPr/>
            </a:pPr>
            <a:fld id="{AEFD88E4-87BA-4C4B-9B5A-64E1D46CCF2E}" type="slidenum">
              <a:rPr lang="ja-JP" altLang="en-US"/>
              <a:pPr>
                <a:defRPr/>
              </a:pPr>
              <a:t>‹#›</a:t>
            </a:fld>
            <a:endParaRPr lang="ja-JP" altLang="en-US"/>
          </a:p>
        </p:txBody>
      </p:sp>
    </p:spTree>
    <p:extLst>
      <p:ext uri="{BB962C8B-B14F-4D97-AF65-F5344CB8AC3E}">
        <p14:creationId xmlns:p14="http://schemas.microsoft.com/office/powerpoint/2010/main" val="3404255394"/>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4"/>
          <p:cNvSpPr>
            <a:spLocks noGrp="1" noChangeArrowheads="1"/>
          </p:cNvSpPr>
          <p:nvPr>
            <p:ph type="dt" sz="half" idx="10"/>
          </p:nvPr>
        </p:nvSpPr>
        <p:spPr>
          <a:ln/>
        </p:spPr>
        <p:txBody>
          <a:bodyPr/>
          <a:lstStyle>
            <a:lvl1pPr>
              <a:defRPr/>
            </a:lvl1pPr>
          </a:lstStyle>
          <a:p>
            <a:pPr>
              <a:defRPr/>
            </a:pPr>
            <a:fld id="{6923D056-D956-4195-81AF-079E2A55A168}" type="datetime1">
              <a:rPr lang="ja-JP" altLang="en-US"/>
              <a:pPr>
                <a:defRPr/>
              </a:pPr>
              <a:t>2024/11/20</a:t>
            </a:fld>
            <a:endParaRPr lang="ja-JP" altLang="en-US"/>
          </a:p>
        </p:txBody>
      </p:sp>
      <p:sp>
        <p:nvSpPr>
          <p:cNvPr id="4"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6"/>
          <p:cNvSpPr>
            <a:spLocks noGrp="1" noChangeArrowheads="1"/>
          </p:cNvSpPr>
          <p:nvPr>
            <p:ph type="sldNum" sz="quarter" idx="12"/>
          </p:nvPr>
        </p:nvSpPr>
        <p:spPr>
          <a:ln/>
        </p:spPr>
        <p:txBody>
          <a:bodyPr/>
          <a:lstStyle>
            <a:lvl1pPr>
              <a:defRPr/>
            </a:lvl1pPr>
          </a:lstStyle>
          <a:p>
            <a:pPr>
              <a:defRPr/>
            </a:pPr>
            <a:fld id="{FBAD49B8-B393-4A71-B154-B938F7547D5F}" type="slidenum">
              <a:rPr lang="ja-JP" altLang="en-US"/>
              <a:pPr>
                <a:defRPr/>
              </a:pPr>
              <a:t>‹#›</a:t>
            </a:fld>
            <a:endParaRPr lang="ja-JP" altLang="en-US"/>
          </a:p>
        </p:txBody>
      </p:sp>
    </p:spTree>
    <p:extLst>
      <p:ext uri="{BB962C8B-B14F-4D97-AF65-F5344CB8AC3E}">
        <p14:creationId xmlns:p14="http://schemas.microsoft.com/office/powerpoint/2010/main" val="2830127226"/>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4"/>
          <p:cNvSpPr>
            <a:spLocks noGrp="1" noChangeArrowheads="1"/>
          </p:cNvSpPr>
          <p:nvPr>
            <p:ph type="dt" sz="half" idx="10"/>
          </p:nvPr>
        </p:nvSpPr>
        <p:spPr>
          <a:ln/>
        </p:spPr>
        <p:txBody>
          <a:bodyPr/>
          <a:lstStyle>
            <a:lvl1pPr>
              <a:defRPr/>
            </a:lvl1pPr>
          </a:lstStyle>
          <a:p>
            <a:pPr>
              <a:defRPr/>
            </a:pPr>
            <a:fld id="{D8A89CEC-8C9A-4BAA-BF80-31FAF106C734}" type="datetime1">
              <a:rPr lang="ja-JP" altLang="en-US"/>
              <a:pPr>
                <a:defRPr/>
              </a:pPr>
              <a:t>2024/11/20</a:t>
            </a:fld>
            <a:endParaRPr lang="ja-JP" altLang="en-US"/>
          </a:p>
        </p:txBody>
      </p:sp>
      <p:sp>
        <p:nvSpPr>
          <p:cNvPr id="3"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6"/>
          <p:cNvSpPr>
            <a:spLocks noGrp="1" noChangeArrowheads="1"/>
          </p:cNvSpPr>
          <p:nvPr>
            <p:ph type="sldNum" sz="quarter" idx="12"/>
          </p:nvPr>
        </p:nvSpPr>
        <p:spPr>
          <a:ln/>
        </p:spPr>
        <p:txBody>
          <a:bodyPr/>
          <a:lstStyle>
            <a:lvl1pPr>
              <a:defRPr/>
            </a:lvl1pPr>
          </a:lstStyle>
          <a:p>
            <a:pPr>
              <a:defRPr/>
            </a:pPr>
            <a:fld id="{DCF0B9E1-59AF-45BC-8ED0-754987770F1F}" type="slidenum">
              <a:rPr lang="ja-JP" altLang="en-US"/>
              <a:pPr>
                <a:defRPr/>
              </a:pPr>
              <a:t>‹#›</a:t>
            </a:fld>
            <a:endParaRPr lang="ja-JP" altLang="en-US"/>
          </a:p>
        </p:txBody>
      </p:sp>
    </p:spTree>
    <p:extLst>
      <p:ext uri="{BB962C8B-B14F-4D97-AF65-F5344CB8AC3E}">
        <p14:creationId xmlns:p14="http://schemas.microsoft.com/office/powerpoint/2010/main" val="330189829"/>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noChangeArrowheads="1"/>
          </p:cNvSpPr>
          <p:nvPr>
            <p:ph type="dt" sz="half" idx="10"/>
          </p:nvPr>
        </p:nvSpPr>
        <p:spPr>
          <a:ln/>
        </p:spPr>
        <p:txBody>
          <a:bodyPr/>
          <a:lstStyle>
            <a:lvl1pPr>
              <a:defRPr/>
            </a:lvl1pPr>
          </a:lstStyle>
          <a:p>
            <a:pPr>
              <a:defRPr/>
            </a:pPr>
            <a:fld id="{A315D80E-2EF3-4B49-A4C9-6BF4E31C7691}" type="datetime1">
              <a:rPr lang="ja-JP" altLang="en-US"/>
              <a:pPr>
                <a:defRPr/>
              </a:pPr>
              <a:t>2024/11/20</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79672D1E-6DF1-4DA2-A733-A259B32C2AB1}" type="slidenum">
              <a:rPr lang="ja-JP" altLang="en-US"/>
              <a:pPr>
                <a:defRPr/>
              </a:pPr>
              <a:t>‹#›</a:t>
            </a:fld>
            <a:endParaRPr lang="ja-JP" altLang="en-US"/>
          </a:p>
        </p:txBody>
      </p:sp>
    </p:spTree>
    <p:extLst>
      <p:ext uri="{BB962C8B-B14F-4D97-AF65-F5344CB8AC3E}">
        <p14:creationId xmlns:p14="http://schemas.microsoft.com/office/powerpoint/2010/main" val="404668274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noChangeArrowheads="1"/>
          </p:cNvSpPr>
          <p:nvPr>
            <p:ph type="dt" sz="half" idx="10"/>
          </p:nvPr>
        </p:nvSpPr>
        <p:spPr>
          <a:ln/>
        </p:spPr>
        <p:txBody>
          <a:bodyPr/>
          <a:lstStyle>
            <a:lvl1pPr>
              <a:defRPr/>
            </a:lvl1pPr>
          </a:lstStyle>
          <a:p>
            <a:pPr>
              <a:defRPr/>
            </a:pPr>
            <a:fld id="{0663AB30-AB3E-4B02-9AFE-3D2F10E25E3F}" type="datetime1">
              <a:rPr lang="ja-JP" altLang="en-US"/>
              <a:pPr>
                <a:defRPr/>
              </a:pPr>
              <a:t>2024/11/20</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7D152774-F4C8-47CB-8C2E-6BA1A8EA919C}" type="slidenum">
              <a:rPr lang="ja-JP" altLang="en-US"/>
              <a:pPr>
                <a:defRPr/>
              </a:pPr>
              <a:t>‹#›</a:t>
            </a:fld>
            <a:endParaRPr lang="ja-JP" altLang="en-US"/>
          </a:p>
        </p:txBody>
      </p:sp>
    </p:spTree>
    <p:extLst>
      <p:ext uri="{BB962C8B-B14F-4D97-AF65-F5344CB8AC3E}">
        <p14:creationId xmlns:p14="http://schemas.microsoft.com/office/powerpoint/2010/main" val="2735055068"/>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CAE8B549-B077-487B-A89D-0201BEAC36DC}" type="datetime1">
              <a:rPr lang="ja-JP" altLang="en-US"/>
              <a:pPr>
                <a:defRPr/>
              </a:pPr>
              <a:t>2024/11/20</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DE421727-B8F4-47BA-A747-199B8ABD4981}" type="slidenum">
              <a:rPr lang="ja-JP" altLang="en-US"/>
              <a:pPr>
                <a:defRPr/>
              </a:pPr>
              <a:t>‹#›</a:t>
            </a:fld>
            <a:endParaRPr lang="ja-JP" altLang="en-US"/>
          </a:p>
        </p:txBody>
      </p:sp>
    </p:spTree>
    <p:extLst>
      <p:ext uri="{BB962C8B-B14F-4D97-AF65-F5344CB8AC3E}">
        <p14:creationId xmlns:p14="http://schemas.microsoft.com/office/powerpoint/2010/main" val="209263193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DF475039-22C2-433B-A822-C7B30A73F825}" type="datetime1">
              <a:rPr lang="ja-JP" altLang="en-US"/>
              <a:pPr>
                <a:defRPr/>
              </a:pPr>
              <a:t>2024/11/20</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38A6B3DB-F5BA-40CC-8AB2-B1AE311B7447}" type="slidenum">
              <a:rPr lang="ja-JP" altLang="en-US"/>
              <a:pPr>
                <a:defRPr/>
              </a:pPr>
              <a:t>‹#›</a:t>
            </a:fld>
            <a:endParaRPr lang="ja-JP" altLang="en-US"/>
          </a:p>
        </p:txBody>
      </p:sp>
    </p:spTree>
    <p:extLst>
      <p:ext uri="{BB962C8B-B14F-4D97-AF65-F5344CB8AC3E}">
        <p14:creationId xmlns:p14="http://schemas.microsoft.com/office/powerpoint/2010/main" val="3702212596"/>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80796BDE-1AC9-48EB-8D5D-2EF83D914EA6}" type="datetime1">
              <a:rPr lang="ja-JP" altLang="en-US"/>
              <a:pPr>
                <a:defRPr/>
              </a:pPr>
              <a:t>2024/11/20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BF006715-EF2C-4E0C-A34B-F50EA800F8B2}" type="slidenum">
              <a:rPr lang="ja-JP" altLang="en-US"/>
              <a:pPr>
                <a:defRPr/>
              </a:pPr>
              <a:t>‹#›</a:t>
            </a:fld>
            <a:endParaRPr lang="ja-JP" altLang="en-US"/>
          </a:p>
        </p:txBody>
      </p:sp>
    </p:spTree>
    <p:extLst>
      <p:ext uri="{BB962C8B-B14F-4D97-AF65-F5344CB8AC3E}">
        <p14:creationId xmlns:p14="http://schemas.microsoft.com/office/powerpoint/2010/main" val="3533402600"/>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BE09009C-D9D6-46E4-B1EA-DCA3027456A3}" type="datetime1">
              <a:rPr lang="ja-JP" altLang="en-US"/>
              <a:pPr>
                <a:defRPr/>
              </a:pPr>
              <a:t>2024/11/20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0A31E8D1-77E2-4E43-AD9B-6B2497DC2851}" type="slidenum">
              <a:rPr lang="ja-JP" altLang="en-US"/>
              <a:pPr>
                <a:defRPr/>
              </a:pPr>
              <a:t>‹#›</a:t>
            </a:fld>
            <a:endParaRPr lang="ja-JP" altLang="en-US"/>
          </a:p>
        </p:txBody>
      </p:sp>
    </p:spTree>
    <p:extLst>
      <p:ext uri="{BB962C8B-B14F-4D97-AF65-F5344CB8AC3E}">
        <p14:creationId xmlns:p14="http://schemas.microsoft.com/office/powerpoint/2010/main" val="2792103512"/>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0E110FC1-0285-4293-ACB4-9D3B0F59EB4F}" type="datetime1">
              <a:rPr lang="ja-JP" altLang="en-US"/>
              <a:pPr>
                <a:defRPr/>
              </a:pPr>
              <a:t>2024/11/20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66C730FD-CEF9-4C59-925D-355DE1C413A7}" type="slidenum">
              <a:rPr lang="ja-JP" altLang="en-US"/>
              <a:pPr>
                <a:defRPr/>
              </a:pPr>
              <a:t>‹#›</a:t>
            </a:fld>
            <a:endParaRPr lang="ja-JP" altLang="en-US"/>
          </a:p>
        </p:txBody>
      </p:sp>
    </p:spTree>
    <p:extLst>
      <p:ext uri="{BB962C8B-B14F-4D97-AF65-F5344CB8AC3E}">
        <p14:creationId xmlns:p14="http://schemas.microsoft.com/office/powerpoint/2010/main" val="2157489454"/>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3"/>
          <p:cNvSpPr>
            <a:spLocks noGrp="1" noChangeArrowheads="1"/>
          </p:cNvSpPr>
          <p:nvPr>
            <p:ph type="dt" sz="half" idx="10"/>
          </p:nvPr>
        </p:nvSpPr>
        <p:spPr>
          <a:ln/>
        </p:spPr>
        <p:txBody>
          <a:bodyPr/>
          <a:lstStyle>
            <a:lvl1pPr>
              <a:defRPr/>
            </a:lvl1pPr>
          </a:lstStyle>
          <a:p>
            <a:pPr>
              <a:defRPr/>
            </a:pPr>
            <a:fld id="{53113CFB-D6B8-4E71-9684-60171393D9B0}" type="datetime1">
              <a:rPr lang="ja-JP" altLang="en-US"/>
              <a:pPr>
                <a:defRPr/>
              </a:pPr>
              <a:t>2024/11/20</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327FC54A-C7B1-4B9F-95DD-2D748FA99405}" type="slidenum">
              <a:rPr lang="ja-JP" altLang="en-US"/>
              <a:pPr>
                <a:defRPr/>
              </a:pPr>
              <a:t>‹#›</a:t>
            </a:fld>
            <a:endParaRPr lang="ja-JP" altLang="en-US"/>
          </a:p>
        </p:txBody>
      </p:sp>
    </p:spTree>
    <p:extLst>
      <p:ext uri="{BB962C8B-B14F-4D97-AF65-F5344CB8AC3E}">
        <p14:creationId xmlns:p14="http://schemas.microsoft.com/office/powerpoint/2010/main" val="23021195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3"/>
          <p:cNvSpPr>
            <a:spLocks noGrp="1" noChangeArrowheads="1"/>
          </p:cNvSpPr>
          <p:nvPr>
            <p:ph type="dt" sz="half" idx="10"/>
          </p:nvPr>
        </p:nvSpPr>
        <p:spPr>
          <a:ln/>
        </p:spPr>
        <p:txBody>
          <a:bodyPr/>
          <a:lstStyle>
            <a:lvl1pPr>
              <a:defRPr/>
            </a:lvl1pPr>
          </a:lstStyle>
          <a:p>
            <a:pPr>
              <a:defRPr/>
            </a:pPr>
            <a:fld id="{64B2AB75-D1F9-4025-821B-F6EE62753DEB}" type="datetime1">
              <a:rPr lang="ja-JP" altLang="en-US"/>
              <a:pPr>
                <a:defRPr/>
              </a:pPr>
              <a:t>2024/11/20</a:t>
            </a:fld>
            <a:endParaRPr lang="ja-JP" altLang="en-US"/>
          </a:p>
        </p:txBody>
      </p:sp>
      <p:sp>
        <p:nvSpPr>
          <p:cNvPr id="4"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5"/>
          <p:cNvSpPr>
            <a:spLocks noGrp="1" noChangeArrowheads="1"/>
          </p:cNvSpPr>
          <p:nvPr>
            <p:ph type="sldNum" sz="quarter" idx="12"/>
          </p:nvPr>
        </p:nvSpPr>
        <p:spPr>
          <a:ln/>
        </p:spPr>
        <p:txBody>
          <a:bodyPr/>
          <a:lstStyle>
            <a:lvl1pPr>
              <a:defRPr/>
            </a:lvl1pPr>
          </a:lstStyle>
          <a:p>
            <a:pPr>
              <a:defRPr/>
            </a:pPr>
            <a:fld id="{0FA1A450-041B-42CC-90B6-22C17619AC59}" type="slidenum">
              <a:rPr lang="ja-JP" altLang="en-US"/>
              <a:pPr>
                <a:defRPr/>
              </a:pPr>
              <a:t>‹#›</a:t>
            </a:fld>
            <a:endParaRPr lang="ja-JP" altLang="en-US"/>
          </a:p>
        </p:txBody>
      </p:sp>
    </p:spTree>
    <p:extLst>
      <p:ext uri="{BB962C8B-B14F-4D97-AF65-F5344CB8AC3E}">
        <p14:creationId xmlns:p14="http://schemas.microsoft.com/office/powerpoint/2010/main" val="93818074"/>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3"/>
          <p:cNvSpPr>
            <a:spLocks noGrp="1" noChangeArrowheads="1"/>
          </p:cNvSpPr>
          <p:nvPr>
            <p:ph type="dt" sz="half" idx="10"/>
          </p:nvPr>
        </p:nvSpPr>
        <p:spPr>
          <a:ln/>
        </p:spPr>
        <p:txBody>
          <a:bodyPr/>
          <a:lstStyle>
            <a:lvl1pPr>
              <a:defRPr/>
            </a:lvl1pPr>
          </a:lstStyle>
          <a:p>
            <a:pPr>
              <a:defRPr/>
            </a:pPr>
            <a:fld id="{A7661729-3B98-4250-9C02-5C9F21F7D392}" type="datetime1">
              <a:rPr lang="ja-JP" altLang="en-US"/>
              <a:pPr>
                <a:defRPr/>
              </a:pPr>
              <a:t>2024/11/20</a:t>
            </a:fld>
            <a:endParaRPr lang="ja-JP" altLang="en-US"/>
          </a:p>
        </p:txBody>
      </p:sp>
      <p:sp>
        <p:nvSpPr>
          <p:cNvPr id="8"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5"/>
          <p:cNvSpPr>
            <a:spLocks noGrp="1" noChangeArrowheads="1"/>
          </p:cNvSpPr>
          <p:nvPr>
            <p:ph type="sldNum" sz="quarter" idx="12"/>
          </p:nvPr>
        </p:nvSpPr>
        <p:spPr>
          <a:ln/>
        </p:spPr>
        <p:txBody>
          <a:bodyPr/>
          <a:lstStyle>
            <a:lvl1pPr>
              <a:defRPr/>
            </a:lvl1pPr>
          </a:lstStyle>
          <a:p>
            <a:pPr>
              <a:defRPr/>
            </a:pPr>
            <a:fld id="{F8713B0C-3F0F-4337-9C1E-EDC21DC74CCC}" type="slidenum">
              <a:rPr lang="ja-JP" altLang="en-US"/>
              <a:pPr>
                <a:defRPr/>
              </a:pPr>
              <a:t>‹#›</a:t>
            </a:fld>
            <a:endParaRPr lang="ja-JP" altLang="en-US"/>
          </a:p>
        </p:txBody>
      </p:sp>
    </p:spTree>
    <p:extLst>
      <p:ext uri="{BB962C8B-B14F-4D97-AF65-F5344CB8AC3E}">
        <p14:creationId xmlns:p14="http://schemas.microsoft.com/office/powerpoint/2010/main" val="1303669291"/>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3"/>
          <p:cNvSpPr>
            <a:spLocks noGrp="1" noChangeArrowheads="1"/>
          </p:cNvSpPr>
          <p:nvPr>
            <p:ph type="dt" sz="half" idx="10"/>
          </p:nvPr>
        </p:nvSpPr>
        <p:spPr>
          <a:ln/>
        </p:spPr>
        <p:txBody>
          <a:bodyPr/>
          <a:lstStyle>
            <a:lvl1pPr>
              <a:defRPr/>
            </a:lvl1pPr>
          </a:lstStyle>
          <a:p>
            <a:pPr>
              <a:defRPr/>
            </a:pPr>
            <a:fld id="{9FBE73FF-30B0-46CB-BD52-77E45274A010}" type="datetime1">
              <a:rPr lang="ja-JP" altLang="en-US"/>
              <a:pPr>
                <a:defRPr/>
              </a:pPr>
              <a:t>2024/11/20</a:t>
            </a:fld>
            <a:endParaRPr lang="ja-JP" altLang="en-US"/>
          </a:p>
        </p:txBody>
      </p:sp>
      <p:sp>
        <p:nvSpPr>
          <p:cNvPr id="4"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5"/>
          <p:cNvSpPr>
            <a:spLocks noGrp="1" noChangeArrowheads="1"/>
          </p:cNvSpPr>
          <p:nvPr>
            <p:ph type="sldNum" sz="quarter" idx="12"/>
          </p:nvPr>
        </p:nvSpPr>
        <p:spPr>
          <a:ln/>
        </p:spPr>
        <p:txBody>
          <a:bodyPr/>
          <a:lstStyle>
            <a:lvl1pPr>
              <a:defRPr/>
            </a:lvl1pPr>
          </a:lstStyle>
          <a:p>
            <a:pPr>
              <a:defRPr/>
            </a:pPr>
            <a:fld id="{0AD6F015-6593-489A-848C-5935519F6259}" type="slidenum">
              <a:rPr lang="ja-JP" altLang="en-US"/>
              <a:pPr>
                <a:defRPr/>
              </a:pPr>
              <a:t>‹#›</a:t>
            </a:fld>
            <a:endParaRPr lang="ja-JP" altLang="en-US"/>
          </a:p>
        </p:txBody>
      </p:sp>
    </p:spTree>
    <p:extLst>
      <p:ext uri="{BB962C8B-B14F-4D97-AF65-F5344CB8AC3E}">
        <p14:creationId xmlns:p14="http://schemas.microsoft.com/office/powerpoint/2010/main" val="2487504990"/>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noChangeArrowheads="1"/>
          </p:cNvSpPr>
          <p:nvPr>
            <p:ph type="dt" sz="half" idx="10"/>
          </p:nvPr>
        </p:nvSpPr>
        <p:spPr>
          <a:ln/>
        </p:spPr>
        <p:txBody>
          <a:bodyPr/>
          <a:lstStyle>
            <a:lvl1pPr>
              <a:defRPr/>
            </a:lvl1pPr>
          </a:lstStyle>
          <a:p>
            <a:pPr>
              <a:defRPr/>
            </a:pPr>
            <a:fld id="{66EA3577-399E-4ED6-86F0-AF74AF78E7AA}" type="datetime1">
              <a:rPr lang="ja-JP" altLang="en-US"/>
              <a:pPr>
                <a:defRPr/>
              </a:pPr>
              <a:t>2024/11/20</a:t>
            </a:fld>
            <a:endParaRPr lang="ja-JP" altLang="en-US"/>
          </a:p>
        </p:txBody>
      </p:sp>
      <p:sp>
        <p:nvSpPr>
          <p:cNvPr id="3"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5"/>
          <p:cNvSpPr>
            <a:spLocks noGrp="1" noChangeArrowheads="1"/>
          </p:cNvSpPr>
          <p:nvPr>
            <p:ph type="sldNum" sz="quarter" idx="12"/>
          </p:nvPr>
        </p:nvSpPr>
        <p:spPr>
          <a:ln/>
        </p:spPr>
        <p:txBody>
          <a:bodyPr/>
          <a:lstStyle>
            <a:lvl1pPr>
              <a:defRPr/>
            </a:lvl1pPr>
          </a:lstStyle>
          <a:p>
            <a:pPr>
              <a:defRPr/>
            </a:pPr>
            <a:fld id="{164A122B-138B-496D-9675-7342EB5C85A6}" type="slidenum">
              <a:rPr lang="ja-JP" altLang="en-US"/>
              <a:pPr>
                <a:defRPr/>
              </a:pPr>
              <a:t>‹#›</a:t>
            </a:fld>
            <a:endParaRPr lang="ja-JP" altLang="en-US"/>
          </a:p>
        </p:txBody>
      </p:sp>
    </p:spTree>
    <p:extLst>
      <p:ext uri="{BB962C8B-B14F-4D97-AF65-F5344CB8AC3E}">
        <p14:creationId xmlns:p14="http://schemas.microsoft.com/office/powerpoint/2010/main" val="589982864"/>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D6FF1D92-627B-4C94-9B7A-A711785A5014}" type="datetime1">
              <a:rPr lang="ja-JP" altLang="en-US"/>
              <a:pPr>
                <a:defRPr/>
              </a:pPr>
              <a:t>2024/11/20</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8CF91EC9-1860-47FF-938F-1172C5226CFE}" type="slidenum">
              <a:rPr lang="ja-JP" altLang="en-US"/>
              <a:pPr>
                <a:defRPr/>
              </a:pPr>
              <a:t>‹#›</a:t>
            </a:fld>
            <a:endParaRPr lang="ja-JP" altLang="en-US"/>
          </a:p>
        </p:txBody>
      </p:sp>
    </p:spTree>
    <p:extLst>
      <p:ext uri="{BB962C8B-B14F-4D97-AF65-F5344CB8AC3E}">
        <p14:creationId xmlns:p14="http://schemas.microsoft.com/office/powerpoint/2010/main" val="3444186157"/>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774222DB-A418-48EA-8763-85DA5145C651}" type="datetime1">
              <a:rPr lang="ja-JP" altLang="en-US"/>
              <a:pPr>
                <a:defRPr/>
              </a:pPr>
              <a:t>2024/11/20</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EE8EA87A-86BD-4A69-AE79-BF21DD63C93B}" type="slidenum">
              <a:rPr lang="ja-JP" altLang="en-US"/>
              <a:pPr>
                <a:defRPr/>
              </a:pPr>
              <a:t>‹#›</a:t>
            </a:fld>
            <a:endParaRPr lang="ja-JP" altLang="en-US"/>
          </a:p>
        </p:txBody>
      </p:sp>
    </p:spTree>
    <p:extLst>
      <p:ext uri="{BB962C8B-B14F-4D97-AF65-F5344CB8AC3E}">
        <p14:creationId xmlns:p14="http://schemas.microsoft.com/office/powerpoint/2010/main" val="971542807"/>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89171785-D659-4AD9-8530-91D2CA0DC549}" type="datetime1">
              <a:rPr lang="ja-JP" altLang="en-US"/>
              <a:pPr>
                <a:defRPr/>
              </a:pPr>
              <a:t>2024/11/20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4E6B69EE-77F4-4098-9418-A40FC30867FB}" type="slidenum">
              <a:rPr lang="ja-JP" altLang="en-US"/>
              <a:pPr>
                <a:defRPr/>
              </a:pPr>
              <a:t>‹#›</a:t>
            </a:fld>
            <a:endParaRPr lang="ja-JP" altLang="en-US"/>
          </a:p>
        </p:txBody>
      </p:sp>
    </p:spTree>
    <p:extLst>
      <p:ext uri="{BB962C8B-B14F-4D97-AF65-F5344CB8AC3E}">
        <p14:creationId xmlns:p14="http://schemas.microsoft.com/office/powerpoint/2010/main" val="93013273"/>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51B7F8F0-9940-4594-895E-DF233042C4C6}" type="datetime1">
              <a:rPr lang="ja-JP" altLang="en-US"/>
              <a:pPr>
                <a:defRPr/>
              </a:pPr>
              <a:t>2024/11/20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4EDA390A-412A-42D7-8E4D-26329624AE9D}" type="slidenum">
              <a:rPr lang="ja-JP" altLang="en-US"/>
              <a:pPr>
                <a:defRPr/>
              </a:pPr>
              <a:t>‹#›</a:t>
            </a:fld>
            <a:endParaRPr lang="ja-JP" altLang="en-US"/>
          </a:p>
        </p:txBody>
      </p:sp>
    </p:spTree>
    <p:extLst>
      <p:ext uri="{BB962C8B-B14F-4D97-AF65-F5344CB8AC3E}">
        <p14:creationId xmlns:p14="http://schemas.microsoft.com/office/powerpoint/2010/main" val="35779886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noChangeArrowheads="1"/>
          </p:cNvSpPr>
          <p:nvPr>
            <p:ph type="dt" sz="half" idx="10"/>
          </p:nvPr>
        </p:nvSpPr>
        <p:spPr>
          <a:ln/>
        </p:spPr>
        <p:txBody>
          <a:bodyPr/>
          <a:lstStyle>
            <a:lvl1pPr>
              <a:defRPr/>
            </a:lvl1pPr>
          </a:lstStyle>
          <a:p>
            <a:pPr>
              <a:defRPr/>
            </a:pPr>
            <a:fld id="{9F910288-FCB5-48AE-BB3C-28A12F52EE33}" type="datetime1">
              <a:rPr lang="ja-JP" altLang="en-US"/>
              <a:pPr>
                <a:defRPr/>
              </a:pPr>
              <a:t>2024/11/20</a:t>
            </a:fld>
            <a:endParaRPr lang="ja-JP" altLang="en-US"/>
          </a:p>
        </p:txBody>
      </p:sp>
      <p:sp>
        <p:nvSpPr>
          <p:cNvPr id="3"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5"/>
          <p:cNvSpPr>
            <a:spLocks noGrp="1" noChangeArrowheads="1"/>
          </p:cNvSpPr>
          <p:nvPr>
            <p:ph type="sldNum" sz="quarter" idx="12"/>
          </p:nvPr>
        </p:nvSpPr>
        <p:spPr>
          <a:ln/>
        </p:spPr>
        <p:txBody>
          <a:bodyPr/>
          <a:lstStyle>
            <a:lvl1pPr>
              <a:defRPr/>
            </a:lvl1pPr>
          </a:lstStyle>
          <a:p>
            <a:pPr>
              <a:defRPr/>
            </a:pPr>
            <a:fld id="{6D45CAB6-AC99-432E-96CF-BAE7BC1EFBBD}" type="slidenum">
              <a:rPr lang="ja-JP" altLang="en-US"/>
              <a:pPr>
                <a:defRPr/>
              </a:pPr>
              <a:t>‹#›</a:t>
            </a:fld>
            <a:endParaRPr lang="ja-JP" altLang="en-US"/>
          </a:p>
        </p:txBody>
      </p:sp>
    </p:spTree>
    <p:extLst>
      <p:ext uri="{BB962C8B-B14F-4D97-AF65-F5344CB8AC3E}">
        <p14:creationId xmlns:p14="http://schemas.microsoft.com/office/powerpoint/2010/main" val="35851372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697106D8-6B21-40CF-B56E-222B8D111440}" type="datetime1">
              <a:rPr lang="ja-JP" altLang="en-US"/>
              <a:pPr>
                <a:defRPr/>
              </a:pPr>
              <a:t>2024/11/20</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F5D0B1CD-8D4B-4E34-BD3D-20D7D9675AA7}" type="slidenum">
              <a:rPr lang="ja-JP" altLang="en-US"/>
              <a:pPr>
                <a:defRPr/>
              </a:pPr>
              <a:t>‹#›</a:t>
            </a:fld>
            <a:endParaRPr lang="ja-JP" altLang="en-US"/>
          </a:p>
        </p:txBody>
      </p:sp>
    </p:spTree>
    <p:extLst>
      <p:ext uri="{BB962C8B-B14F-4D97-AF65-F5344CB8AC3E}">
        <p14:creationId xmlns:p14="http://schemas.microsoft.com/office/powerpoint/2010/main" val="15997543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9BEF4AB6-6566-4EE3-B5A3-39AD017DA09E}" type="datetime1">
              <a:rPr lang="ja-JP" altLang="en-US"/>
              <a:pPr>
                <a:defRPr/>
              </a:pPr>
              <a:t>2024/11/20</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170B7770-204D-42B7-B409-4D5AFDFE645C}" type="slidenum">
              <a:rPr lang="ja-JP" altLang="en-US"/>
              <a:pPr>
                <a:defRPr/>
              </a:pPr>
              <a:t>‹#›</a:t>
            </a:fld>
            <a:endParaRPr lang="ja-JP" altLang="en-US"/>
          </a:p>
        </p:txBody>
      </p:sp>
    </p:spTree>
    <p:extLst>
      <p:ext uri="{BB962C8B-B14F-4D97-AF65-F5344CB8AC3E}">
        <p14:creationId xmlns:p14="http://schemas.microsoft.com/office/powerpoint/2010/main" val="26276659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6"/>
          <p:cNvSpPr>
            <a:spLocks noChangeArrowheads="1"/>
          </p:cNvSpPr>
          <p:nvPr/>
        </p:nvSpPr>
        <p:spPr bwMode="auto">
          <a:xfrm>
            <a:off x="0" y="6400800"/>
            <a:ext cx="9144000" cy="4572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1027" name="Rectangle 8"/>
          <p:cNvSpPr>
            <a:spLocks noChangeArrowheads="1"/>
          </p:cNvSpPr>
          <p:nvPr/>
        </p:nvSpPr>
        <p:spPr bwMode="auto">
          <a:xfrm>
            <a:off x="0" y="6334125"/>
            <a:ext cx="9144000" cy="66675"/>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1028"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1029"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1031" name="Date Placeholder 3"/>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39CE8D91-18FB-49A0-943F-08B9656D1B3B}" type="datetime1">
              <a:rPr lang="ja-JP" altLang="en-US"/>
              <a:pPr>
                <a:defRPr/>
              </a:pPr>
              <a:t>2024/11/20</a:t>
            </a:fld>
            <a:endParaRPr lang="ja-JP" altLang="en-US"/>
          </a:p>
        </p:txBody>
      </p:sp>
      <p:sp>
        <p:nvSpPr>
          <p:cNvPr id="1032" name="Footer Placeholder 4"/>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1033" name="Slide Number Placeholder 5"/>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9AD0D2A1-F71F-4D7B-A99A-530B0C0486E0}" type="slidenum">
              <a:rPr lang="ja-JP" altLang="en-US"/>
              <a:pPr>
                <a:defRPr/>
              </a:pPr>
              <a:t>‹#›</a:t>
            </a:fld>
            <a:endParaRPr lang="ja-JP" altLang="en-US"/>
          </a:p>
        </p:txBody>
      </p:sp>
      <p:sp>
        <p:nvSpPr>
          <p:cNvPr id="2" name="Straight Connector 9"/>
          <p:cNvSpPr>
            <a:spLocks noChangeShapeType="1"/>
          </p:cNvSpPr>
          <p:nvPr/>
        </p:nvSpPr>
        <p:spPr bwMode="auto">
          <a:xfrm>
            <a:off x="895350" y="1738313"/>
            <a:ext cx="7475538" cy="0"/>
          </a:xfrm>
          <a:prstGeom prst="line">
            <a:avLst/>
          </a:prstGeom>
          <a:noFill/>
          <a:ln w="9525" algn="ctr">
            <a:solidFill>
              <a:srgbClr val="7F7F7F"/>
            </a:solidFill>
            <a:round/>
            <a:headEnd/>
            <a:tailEnd/>
          </a:ln>
          <a:extLst>
            <a:ext uri="{909E8E84-426E-40DD-AFC4-6F175D3DCCD1}">
              <a14:hiddenFill xmlns:a14="http://schemas.microsoft.com/office/drawing/2010/main">
                <a:noFill/>
              </a14:hiddenFill>
            </a:ext>
          </a:extLst>
        </p:spPr>
        <p:txBody>
          <a:bodyPr/>
          <a:lstStyle/>
          <a:p>
            <a:endParaRPr lang="ja-JP" altLang="en-US"/>
          </a:p>
        </p:txBody>
      </p:sp>
    </p:spTree>
  </p:cSld>
  <p:clrMap bg1="lt1" tx1="dk1" bg2="lt2" tx2="dk2" accent1="accent1" accent2="accent2" accent3="accent3" accent4="accent4" accent5="accent5" accent6="accent6" hlink="hlink" folHlink="folHlink"/>
  <p:sldLayoutIdLst>
    <p:sldLayoutId id="2147483893" r:id="rId1"/>
    <p:sldLayoutId id="2147483894" r:id="rId2"/>
    <p:sldLayoutId id="2147483895" r:id="rId3"/>
    <p:sldLayoutId id="2147483896" r:id="rId4"/>
    <p:sldLayoutId id="2147483897" r:id="rId5"/>
    <p:sldLayoutId id="2147483898" r:id="rId6"/>
    <p:sldLayoutId id="2147483899" r:id="rId7"/>
    <p:sldLayoutId id="2147483900" r:id="rId8"/>
    <p:sldLayoutId id="2147483901" r:id="rId9"/>
    <p:sldLayoutId id="2147483902" r:id="rId10"/>
    <p:sldLayoutId id="2147483903"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6"/>
          <p:cNvSpPr>
            <a:spLocks noChangeArrowheads="1"/>
          </p:cNvSpPr>
          <p:nvPr/>
        </p:nvSpPr>
        <p:spPr bwMode="auto">
          <a:xfrm>
            <a:off x="3175" y="6400800"/>
            <a:ext cx="9140825" cy="4572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2051" name="Rectangle 7"/>
          <p:cNvSpPr>
            <a:spLocks noChangeArrowheads="1"/>
          </p:cNvSpPr>
          <p:nvPr/>
        </p:nvSpPr>
        <p:spPr bwMode="auto">
          <a:xfrm>
            <a:off x="0" y="6334125"/>
            <a:ext cx="9142413" cy="635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2052" name="Straight Connector 8"/>
          <p:cNvSpPr>
            <a:spLocks noChangeShapeType="1"/>
          </p:cNvSpPr>
          <p:nvPr/>
        </p:nvSpPr>
        <p:spPr bwMode="auto">
          <a:xfrm>
            <a:off x="906463" y="4343400"/>
            <a:ext cx="7405687" cy="0"/>
          </a:xfrm>
          <a:prstGeom prst="line">
            <a:avLst/>
          </a:prstGeom>
          <a:noFill/>
          <a:ln w="9525" algn="ctr">
            <a:solidFill>
              <a:srgbClr val="7F7F7F"/>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053"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2054"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3100" name="Date Placeholder 3"/>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A58B825B-E979-4684-BBAF-A85863F0D980}" type="datetime1">
              <a:rPr lang="ja-JP" altLang="en-US"/>
              <a:pPr>
                <a:defRPr/>
              </a:pPr>
              <a:t>2024/11/20</a:t>
            </a:fld>
            <a:endParaRPr lang="ja-JP" altLang="en-US"/>
          </a:p>
        </p:txBody>
      </p:sp>
      <p:sp>
        <p:nvSpPr>
          <p:cNvPr id="3101" name="Footer Placeholder 4"/>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3102" name="Slide Number Placeholder 5"/>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2A74C37F-12B9-4569-BB53-CAB58E3E9393}"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04" r:id="rId1"/>
    <p:sldLayoutId id="2147483905" r:id="rId2"/>
    <p:sldLayoutId id="2147483906" r:id="rId3"/>
    <p:sldLayoutId id="2147483907" r:id="rId4"/>
    <p:sldLayoutId id="2147483908" r:id="rId5"/>
    <p:sldLayoutId id="2147483909" r:id="rId6"/>
    <p:sldLayoutId id="2147483910" r:id="rId7"/>
    <p:sldLayoutId id="2147483911" r:id="rId8"/>
    <p:sldLayoutId id="2147483912" r:id="rId9"/>
    <p:sldLayoutId id="2147483913" r:id="rId10"/>
    <p:sldLayoutId id="2147483914"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4"/>
          <p:cNvSpPr>
            <a:spLocks noChangeArrowheads="1"/>
          </p:cNvSpPr>
          <p:nvPr/>
        </p:nvSpPr>
        <p:spPr bwMode="auto">
          <a:xfrm>
            <a:off x="3175" y="6400800"/>
            <a:ext cx="9140825" cy="4572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3075" name="Rectangle 5"/>
          <p:cNvSpPr>
            <a:spLocks noChangeArrowheads="1"/>
          </p:cNvSpPr>
          <p:nvPr/>
        </p:nvSpPr>
        <p:spPr bwMode="auto">
          <a:xfrm>
            <a:off x="0" y="6334125"/>
            <a:ext cx="9142413" cy="635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3076"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3077"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4133" name="Date Placeholder 6"/>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26F2D591-42A5-4283-89AF-1B9751C453BD}" type="datetime1">
              <a:rPr lang="ja-JP" altLang="en-US"/>
              <a:pPr>
                <a:defRPr/>
              </a:pPr>
              <a:t>2024/11/20</a:t>
            </a:fld>
            <a:endParaRPr lang="ja-JP" altLang="en-US"/>
          </a:p>
        </p:txBody>
      </p:sp>
      <p:sp>
        <p:nvSpPr>
          <p:cNvPr id="4134" name="Footer Placeholder 7"/>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4135" name="Slide Number Placeholder 8"/>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0000B862-FFA1-4939-BD97-26B0665A87D1}"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15" r:id="rId1"/>
    <p:sldLayoutId id="2147483916" r:id="rId2"/>
    <p:sldLayoutId id="2147483917" r:id="rId3"/>
    <p:sldLayoutId id="2147483918" r:id="rId4"/>
    <p:sldLayoutId id="2147483919" r:id="rId5"/>
    <p:sldLayoutId id="2147483920" r:id="rId6"/>
    <p:sldLayoutId id="2147483921" r:id="rId7"/>
    <p:sldLayoutId id="2147483922" r:id="rId8"/>
    <p:sldLayoutId id="2147483923" r:id="rId9"/>
    <p:sldLayoutId id="2147483924" r:id="rId10"/>
    <p:sldLayoutId id="2147483925"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7"/>
          <p:cNvSpPr>
            <a:spLocks noChangeArrowheads="1"/>
          </p:cNvSpPr>
          <p:nvPr/>
        </p:nvSpPr>
        <p:spPr bwMode="auto">
          <a:xfrm>
            <a:off x="0" y="0"/>
            <a:ext cx="3038475" cy="68580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4099" name="Rectangle 8"/>
          <p:cNvSpPr>
            <a:spLocks noChangeArrowheads="1"/>
          </p:cNvSpPr>
          <p:nvPr/>
        </p:nvSpPr>
        <p:spPr bwMode="auto">
          <a:xfrm>
            <a:off x="3030538" y="0"/>
            <a:ext cx="47625" cy="68580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4100"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4101"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5166" name="Date Placeholder 4"/>
          <p:cNvSpPr>
            <a:spLocks noGrp="1" noChangeArrowheads="1"/>
          </p:cNvSpPr>
          <p:nvPr>
            <p:ph type="dt" sz="half" idx="2"/>
          </p:nvPr>
        </p:nvSpPr>
        <p:spPr bwMode="auto">
          <a:xfrm>
            <a:off x="349250" y="6459538"/>
            <a:ext cx="1963738"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811CF5D9-D9FD-47CF-B236-A5F58E3CB4A3}" type="datetime1">
              <a:rPr lang="ja-JP" altLang="en-US"/>
              <a:pPr>
                <a:defRPr/>
              </a:pPr>
              <a:t>2024/11/20</a:t>
            </a:fld>
            <a:endParaRPr lang="ja-JP" altLang="en-US"/>
          </a:p>
        </p:txBody>
      </p:sp>
      <p:sp>
        <p:nvSpPr>
          <p:cNvPr id="5167" name="Footer Placeholder 5"/>
          <p:cNvSpPr>
            <a:spLocks noGrp="1" noChangeArrowheads="1"/>
          </p:cNvSpPr>
          <p:nvPr>
            <p:ph type="ftr" sz="quarter" idx="3"/>
          </p:nvPr>
        </p:nvSpPr>
        <p:spPr bwMode="auto">
          <a:xfrm>
            <a:off x="3600450" y="6459538"/>
            <a:ext cx="34861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chemeClr val="tx2"/>
                </a:solidFill>
                <a:latin typeface="ＭＳ Ｐゴシック" panose="020B0600070205080204" pitchFamily="50" charset="-128"/>
              </a:defRPr>
            </a:lvl1pPr>
          </a:lstStyle>
          <a:p>
            <a:pPr>
              <a:defRPr/>
            </a:pPr>
            <a:endParaRPr lang="ja-JP" altLang="en-US"/>
          </a:p>
        </p:txBody>
      </p:sp>
      <p:sp>
        <p:nvSpPr>
          <p:cNvPr id="5168" name="Slide Number Placeholder 6"/>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chemeClr val="tx2"/>
                </a:solidFill>
                <a:latin typeface="ＭＳ Ｐゴシック" panose="020B0600070205080204" pitchFamily="50" charset="-128"/>
              </a:defRPr>
            </a:lvl1pPr>
          </a:lstStyle>
          <a:p>
            <a:pPr>
              <a:defRPr/>
            </a:pPr>
            <a:fld id="{7CBADB8B-9046-41AF-AC97-A1458EBB78C6}"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26" r:id="rId1"/>
    <p:sldLayoutId id="2147483927" r:id="rId2"/>
    <p:sldLayoutId id="2147483928" r:id="rId3"/>
    <p:sldLayoutId id="2147483929" r:id="rId4"/>
    <p:sldLayoutId id="2147483930" r:id="rId5"/>
    <p:sldLayoutId id="2147483931" r:id="rId6"/>
    <p:sldLayoutId id="2147483932" r:id="rId7"/>
    <p:sldLayoutId id="2147483933" r:id="rId8"/>
    <p:sldLayoutId id="2147483934" r:id="rId9"/>
    <p:sldLayoutId id="2147483935" r:id="rId10"/>
    <p:sldLayoutId id="2147483936"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7"/>
          <p:cNvSpPr>
            <a:spLocks noChangeArrowheads="1"/>
          </p:cNvSpPr>
          <p:nvPr/>
        </p:nvSpPr>
        <p:spPr bwMode="auto">
          <a:xfrm>
            <a:off x="0" y="4953000"/>
            <a:ext cx="9142413" cy="19050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5123" name="Rectangle 8"/>
          <p:cNvSpPr>
            <a:spLocks noChangeArrowheads="1"/>
          </p:cNvSpPr>
          <p:nvPr/>
        </p:nvSpPr>
        <p:spPr bwMode="auto">
          <a:xfrm>
            <a:off x="0" y="4914900"/>
            <a:ext cx="9142413" cy="635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5124"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5125"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6199" name="Date Placeholder 4"/>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6237EF5D-0D14-4287-8736-B01A82C78977}" type="datetime1">
              <a:rPr lang="ja-JP" altLang="en-US"/>
              <a:pPr>
                <a:defRPr/>
              </a:pPr>
              <a:t>2024/11/20</a:t>
            </a:fld>
            <a:endParaRPr lang="ja-JP" altLang="en-US"/>
          </a:p>
        </p:txBody>
      </p:sp>
      <p:sp>
        <p:nvSpPr>
          <p:cNvPr id="6200" name="Footer Placeholder 5"/>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6201" name="Slide Number Placeholder 6"/>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E52FB89D-8CD4-45EA-8F62-054856C1F93D}"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6"/>
          <p:cNvSpPr>
            <a:spLocks noChangeArrowheads="1"/>
          </p:cNvSpPr>
          <p:nvPr/>
        </p:nvSpPr>
        <p:spPr bwMode="auto">
          <a:xfrm>
            <a:off x="3175" y="6400800"/>
            <a:ext cx="9140825" cy="4572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6147" name="Rectangle 7"/>
          <p:cNvSpPr>
            <a:spLocks noChangeArrowheads="1"/>
          </p:cNvSpPr>
          <p:nvPr/>
        </p:nvSpPr>
        <p:spPr bwMode="auto">
          <a:xfrm>
            <a:off x="0" y="6334125"/>
            <a:ext cx="9142413" cy="635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6148"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6149"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7232" name="Date Placeholder 3"/>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A1BBBC3D-4B93-4BA4-BE61-667A81640A8B}" type="datetime1">
              <a:rPr lang="ja-JP" altLang="en-US"/>
              <a:pPr>
                <a:defRPr/>
              </a:pPr>
              <a:t>2024/11/20</a:t>
            </a:fld>
            <a:endParaRPr lang="ja-JP" altLang="en-US"/>
          </a:p>
        </p:txBody>
      </p:sp>
      <p:sp>
        <p:nvSpPr>
          <p:cNvPr id="7233" name="Footer Placeholder 4"/>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7234" name="Slide Number Placeholder 5"/>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904B51B4-55A5-4098-A1F1-5B0A9D903B93}"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48" r:id="rId1"/>
    <p:sldLayoutId id="2147483949" r:id="rId2"/>
    <p:sldLayoutId id="2147483950" r:id="rId3"/>
    <p:sldLayoutId id="2147483951" r:id="rId4"/>
    <p:sldLayoutId id="2147483952" r:id="rId5"/>
    <p:sldLayoutId id="2147483953" r:id="rId6"/>
    <p:sldLayoutId id="2147483954" r:id="rId7"/>
    <p:sldLayoutId id="2147483955" r:id="rId8"/>
    <p:sldLayoutId id="2147483956" r:id="rId9"/>
    <p:sldLayoutId id="2147483957" r:id="rId10"/>
    <p:sldLayoutId id="2147483958"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9.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9.xml"/><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12.png"/><Relationship Id="rId2" Type="http://schemas.openxmlformats.org/officeDocument/2006/relationships/image" Target="../media/image8.png"/><Relationship Id="rId1" Type="http://schemas.openxmlformats.org/officeDocument/2006/relationships/slideLayout" Target="../slideLayouts/slideLayout29.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63770"/>
            <a:ext cx="9104312" cy="6245550"/>
          </a:xfrm>
          <a:prstGeom prst="rect">
            <a:avLst/>
          </a:prstGeom>
        </p:spPr>
        <p:style>
          <a:lnRef idx="0">
            <a:schemeClr val="accent2"/>
          </a:lnRef>
          <a:fillRef idx="3">
            <a:schemeClr val="accent2"/>
          </a:fillRef>
          <a:effectRef idx="3">
            <a:schemeClr val="accent2"/>
          </a:effectRef>
          <a:fontRef idx="minor">
            <a:schemeClr val="lt1"/>
          </a:fontRef>
        </p:style>
        <p:txBody>
          <a:bodyPr anchor="ctr"/>
          <a:lstStyle/>
          <a:p>
            <a:pPr algn="ctr" eaLnBrk="1" hangingPunct="1">
              <a:buSzPct val="100000"/>
              <a:defRPr/>
            </a:pPr>
            <a:endParaRPr kumimoji="1" lang="ja-JP" altLang="en-US"/>
          </a:p>
        </p:txBody>
      </p:sp>
      <p:sp>
        <p:nvSpPr>
          <p:cNvPr id="87853" name="Rectangle 813"/>
          <p:cNvSpPr>
            <a:spLocks noChangeArrowheads="1"/>
          </p:cNvSpPr>
          <p:nvPr/>
        </p:nvSpPr>
        <p:spPr bwMode="auto">
          <a:xfrm>
            <a:off x="0" y="-98425"/>
            <a:ext cx="9104313" cy="1295400"/>
          </a:xfrm>
          <a:prstGeom prst="rect">
            <a:avLst/>
          </a:prstGeom>
          <a:solidFill>
            <a:srgbClr val="002060"/>
          </a:solidFill>
          <a:ln>
            <a:noFill/>
          </a:ln>
          <a:effectLst>
            <a:outerShdw dist="35921" dir="2700000" algn="ctr" rotWithShape="0">
              <a:schemeClr val="tx1"/>
            </a:outerShdw>
          </a:effectLst>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400" b="1" dirty="0">
                <a:solidFill>
                  <a:srgbClr val="FFFF00"/>
                </a:solidFill>
                <a:effectLst>
                  <a:outerShdw blurRad="38100" dist="38100" dir="2700000" algn="tl">
                    <a:srgbClr val="C0C0C0"/>
                  </a:outerShdw>
                </a:effectLst>
                <a:latin typeface="ＭＳ Ｐゴシック" panose="020B0600070205080204" pitchFamily="50" charset="-128"/>
                <a:ea typeface="AR隷書体M" charset="-128"/>
              </a:rPr>
              <a:t>テーマ５</a:t>
            </a:r>
            <a:r>
              <a:rPr lang="ja-JP" altLang="en-US" sz="44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　ＳＮＳで知り合った人</a:t>
            </a:r>
            <a:endParaRPr lang="ja-JP" altLang="en-US" sz="4400" b="1" dirty="0">
              <a:solidFill>
                <a:srgbClr val="FFFFFF"/>
              </a:solidFill>
              <a:effectLst>
                <a:outerShdw blurRad="38100" dist="38100" dir="2700000" algn="tl">
                  <a:schemeClr val="tx1"/>
                </a:outerShdw>
              </a:effectLst>
              <a:latin typeface="ＭＳ Ｐゴシック" panose="020B0600070205080204" pitchFamily="50" charset="-128"/>
              <a:ea typeface="AR隷書体M" charset="-128"/>
            </a:endParaRPr>
          </a:p>
        </p:txBody>
      </p:sp>
      <p:sp>
        <p:nvSpPr>
          <p:cNvPr id="87850" name="フッター プレースホルダー 2"/>
          <p:cNvSpPr>
            <a:spLocks noChangeArrowheads="1"/>
          </p:cNvSpPr>
          <p:nvPr/>
        </p:nvSpPr>
        <p:spPr bwMode="auto">
          <a:xfrm>
            <a:off x="3235325" y="6453188"/>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sp>
        <p:nvSpPr>
          <p:cNvPr id="4" name="正方形/長方形 3"/>
          <p:cNvSpPr/>
          <p:nvPr/>
        </p:nvSpPr>
        <p:spPr>
          <a:xfrm>
            <a:off x="-110108" y="1697854"/>
            <a:ext cx="9324528" cy="1754326"/>
          </a:xfrm>
          <a:prstGeom prst="rect">
            <a:avLst/>
          </a:prstGeom>
          <a:noFill/>
        </p:spPr>
        <p:txBody>
          <a:bodyPr>
            <a:spAutoFit/>
          </a:bodyPr>
          <a:lstStyle/>
          <a:p>
            <a:pPr algn="ctr" eaLnBrk="1" hangingPunct="1">
              <a:buSzPct val="100000"/>
              <a:defRPr/>
            </a:pPr>
            <a:r>
              <a:rPr lang="ja-JP" altLang="en-US" sz="5400" b="1" dirty="0">
                <a:ln w="9525">
                  <a:solidFill>
                    <a:schemeClr val="tx1"/>
                  </a:solidFill>
                  <a:prstDash val="solid"/>
                </a:ln>
                <a:solidFill>
                  <a:srgbClr val="FFC000"/>
                </a:solidFill>
                <a:effectLst>
                  <a:outerShdw blurRad="50800" dist="38100" dir="5400000" algn="ctr" rotWithShape="0">
                    <a:schemeClr val="tx1"/>
                  </a:outerShdw>
                </a:effectLst>
              </a:rPr>
              <a:t>見知らぬ人に</a:t>
            </a:r>
            <a:endParaRPr lang="en-US" altLang="ja-JP" sz="5400" b="1" dirty="0">
              <a:ln w="9525">
                <a:solidFill>
                  <a:schemeClr val="tx1"/>
                </a:solidFill>
                <a:prstDash val="solid"/>
              </a:ln>
              <a:solidFill>
                <a:srgbClr val="FFC000"/>
              </a:solidFill>
              <a:effectLst>
                <a:outerShdw blurRad="50800" dist="38100" dir="5400000" algn="ctr" rotWithShape="0">
                  <a:schemeClr val="tx1"/>
                </a:outerShdw>
              </a:effectLst>
            </a:endParaRPr>
          </a:p>
          <a:p>
            <a:pPr algn="ctr" eaLnBrk="1" hangingPunct="1">
              <a:buSzPct val="100000"/>
              <a:defRPr/>
            </a:pPr>
            <a:r>
              <a:rPr lang="ja-JP" altLang="en-US" sz="5400" b="1" dirty="0">
                <a:ln w="9525">
                  <a:solidFill>
                    <a:schemeClr val="tx1"/>
                  </a:solidFill>
                  <a:prstDash val="solid"/>
                </a:ln>
                <a:solidFill>
                  <a:srgbClr val="FFC000"/>
                </a:solidFill>
                <a:effectLst>
                  <a:outerShdw blurRad="50800" dist="38100" dir="5400000" algn="ctr" rotWithShape="0">
                    <a:schemeClr val="tx1"/>
                  </a:outerShdw>
                </a:effectLst>
              </a:rPr>
              <a:t>心を許していませんか？</a:t>
            </a:r>
          </a:p>
        </p:txBody>
      </p:sp>
      <p:sp>
        <p:nvSpPr>
          <p:cNvPr id="7" name="正方形/長方形 6"/>
          <p:cNvSpPr/>
          <p:nvPr/>
        </p:nvSpPr>
        <p:spPr>
          <a:xfrm rot="360391">
            <a:off x="4171950" y="4019550"/>
            <a:ext cx="1096963" cy="187801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SzPct val="100000"/>
              <a:defRPr/>
            </a:pPr>
            <a:endParaRPr kumimoji="1" lang="ja-JP" altLang="en-US"/>
          </a:p>
        </p:txBody>
      </p:sp>
      <p:pic>
        <p:nvPicPr>
          <p:cNvPr id="8201" name="図 10"/>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2905125" y="3690938"/>
            <a:ext cx="2532063" cy="237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02" name="テキスト ボックス 5"/>
          <p:cNvSpPr txBox="1">
            <a:spLocks noChangeArrowheads="1"/>
          </p:cNvSpPr>
          <p:nvPr/>
        </p:nvSpPr>
        <p:spPr bwMode="auto">
          <a:xfrm rot="379570">
            <a:off x="4243388" y="4371975"/>
            <a:ext cx="95567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pPr eaLnBrk="1" hangingPunct="1">
              <a:buSzPct val="100000"/>
            </a:pPr>
            <a:r>
              <a:rPr kumimoji="1" lang="ja-JP" altLang="en-US" sz="3000">
                <a:solidFill>
                  <a:srgbClr val="FF0000"/>
                </a:solidFill>
              </a:rPr>
              <a:t>出会</a:t>
            </a:r>
            <a:endParaRPr kumimoji="1" lang="en-US" altLang="ja-JP" sz="3000">
              <a:solidFill>
                <a:srgbClr val="FF0000"/>
              </a:solidFill>
            </a:endParaRPr>
          </a:p>
          <a:p>
            <a:pPr eaLnBrk="1" hangingPunct="1">
              <a:buSzPct val="100000"/>
            </a:pPr>
            <a:r>
              <a:rPr kumimoji="1" lang="ja-JP" altLang="en-US" sz="3000">
                <a:solidFill>
                  <a:srgbClr val="FF0000"/>
                </a:solidFill>
              </a:rPr>
              <a:t>い系</a:t>
            </a:r>
          </a:p>
        </p:txBody>
      </p:sp>
      <p:cxnSp>
        <p:nvCxnSpPr>
          <p:cNvPr id="3" name="直線コネクタ 2"/>
          <p:cNvCxnSpPr/>
          <p:nvPr/>
        </p:nvCxnSpPr>
        <p:spPr>
          <a:xfrm flipH="1">
            <a:off x="4284663" y="4221163"/>
            <a:ext cx="935037" cy="1352550"/>
          </a:xfrm>
          <a:prstGeom prst="line">
            <a:avLst/>
          </a:prstGeom>
          <a:ln w="57150"/>
        </p:spPr>
        <p:style>
          <a:lnRef idx="1">
            <a:schemeClr val="dk1"/>
          </a:lnRef>
          <a:fillRef idx="0">
            <a:schemeClr val="dk1"/>
          </a:fillRef>
          <a:effectRef idx="0">
            <a:schemeClr val="dk1"/>
          </a:effectRef>
          <a:fontRef idx="minor">
            <a:schemeClr val="tx1"/>
          </a:fontRef>
        </p:style>
      </p:cxnSp>
      <p:cxnSp>
        <p:nvCxnSpPr>
          <p:cNvPr id="11" name="直線コネクタ 10"/>
          <p:cNvCxnSpPr/>
          <p:nvPr/>
        </p:nvCxnSpPr>
        <p:spPr>
          <a:xfrm>
            <a:off x="4356100" y="4257675"/>
            <a:ext cx="669925" cy="1316038"/>
          </a:xfrm>
          <a:prstGeom prst="line">
            <a:avLst/>
          </a:prstGeom>
          <a:ln w="57150"/>
        </p:spPr>
        <p:style>
          <a:lnRef idx="1">
            <a:schemeClr val="dk1"/>
          </a:lnRef>
          <a:fillRef idx="0">
            <a:schemeClr val="dk1"/>
          </a:fillRef>
          <a:effectRef idx="0">
            <a:schemeClr val="dk1"/>
          </a:effectRef>
          <a:fontRef idx="minor">
            <a:schemeClr val="tx1"/>
          </a:fontRef>
        </p:style>
      </p:cxn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44" descr="C:\Users\crestec\Desktop\平井作業フォルダ\CEC_2018年度用(捨てないで！)\ペープサート教材\ペープサート教材_イラスト集_Delivery\ペープサート教材_イラスト集\キャラ\中学生女子\008_中学女子_制服_スマホ持ち.pn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625475" y="4851400"/>
            <a:ext cx="1608138" cy="145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9220" name="正方形/長方形 2"/>
          <p:cNvGrpSpPr>
            <a:grpSpLocks/>
          </p:cNvGrpSpPr>
          <p:nvPr/>
        </p:nvGrpSpPr>
        <p:grpSpPr bwMode="auto">
          <a:xfrm>
            <a:off x="-30163" y="-30163"/>
            <a:ext cx="9240838" cy="868363"/>
            <a:chOff x="-19" y="-19"/>
            <a:chExt cx="5821" cy="914"/>
          </a:xfrm>
        </p:grpSpPr>
        <p:pic>
          <p:nvPicPr>
            <p:cNvPr id="9233" name="正方形/長方形 2"/>
            <p:cNvPicPr preferRelativeResize="0">
              <a:picLocks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4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①ＳＮＳで知り合った人と</a:t>
              </a:r>
            </a:p>
          </p:txBody>
        </p:sp>
      </p:grpSp>
      <p:sp>
        <p:nvSpPr>
          <p:cNvPr id="6" name="正方形/長方形 5"/>
          <p:cNvSpPr/>
          <p:nvPr/>
        </p:nvSpPr>
        <p:spPr>
          <a:xfrm>
            <a:off x="395536" y="908720"/>
            <a:ext cx="8352928" cy="1384995"/>
          </a:xfrm>
          <a:prstGeom prst="rect">
            <a:avLst/>
          </a:prstGeom>
          <a:noFill/>
        </p:spPr>
        <p:txBody>
          <a:bodyPr>
            <a:spAutoFit/>
          </a:bodyPr>
          <a:lstStyle/>
          <a:p>
            <a:pPr eaLnBrk="1" hangingPunct="1">
              <a:buSzPct val="100000"/>
              <a:defRPr/>
            </a:pPr>
            <a:r>
              <a:rPr lang="ja-JP" altLang="en-US" sz="2800" b="1" dirty="0">
                <a:ln w="9525">
                  <a:solidFill>
                    <a:schemeClr val="tx1"/>
                  </a:solidFill>
                  <a:prstDash val="solid"/>
                </a:ln>
                <a:solidFill>
                  <a:srgbClr val="FFC000"/>
                </a:solidFill>
                <a:effectLst>
                  <a:outerShdw blurRad="50800" dist="38100" dir="5400000" algn="ctr" rotWithShape="0">
                    <a:schemeClr val="tx1"/>
                  </a:outerShdw>
                </a:effectLst>
              </a:rPr>
              <a:t>　</a:t>
            </a:r>
            <a:r>
              <a:rPr lang="ja-JP" altLang="en-US" sz="2800" dirty="0">
                <a:ln w="0"/>
                <a:effectLst>
                  <a:outerShdw blurRad="38100" dist="19050" dir="2700000" algn="tl" rotWithShape="0">
                    <a:schemeClr val="dk1">
                      <a:alpha val="40000"/>
                    </a:schemeClr>
                  </a:outerShdw>
                </a:effectLst>
              </a:rPr>
              <a:t>Ｅ子さんには、</a:t>
            </a:r>
            <a:r>
              <a:rPr lang="en-US" altLang="ja-JP" sz="2800" dirty="0">
                <a:ln w="0"/>
                <a:effectLst>
                  <a:outerShdw blurRad="38100" dist="19050" dir="2700000" algn="tl" rotWithShape="0">
                    <a:schemeClr val="dk1">
                      <a:alpha val="40000"/>
                    </a:schemeClr>
                  </a:outerShdw>
                </a:effectLst>
              </a:rPr>
              <a:t>SNS</a:t>
            </a:r>
            <a:r>
              <a:rPr lang="ja-JP" altLang="en-US" sz="2800" dirty="0">
                <a:ln w="0"/>
                <a:effectLst>
                  <a:outerShdw blurRad="38100" dist="19050" dir="2700000" algn="tl" rotWithShape="0">
                    <a:schemeClr val="dk1">
                      <a:alpha val="40000"/>
                    </a:schemeClr>
                  </a:outerShdw>
                </a:effectLst>
              </a:rPr>
              <a:t>で知り合った人がいます。会った事はありませんが、プロフィールを見ると、高校生の女性のようです。</a:t>
            </a:r>
            <a:endParaRPr lang="en-US" altLang="ja-JP" sz="2800" b="1" dirty="0">
              <a:ln w="9525">
                <a:solidFill>
                  <a:schemeClr val="tx1"/>
                </a:solidFill>
                <a:prstDash val="solid"/>
              </a:ln>
              <a:solidFill>
                <a:srgbClr val="FF0000"/>
              </a:solidFill>
              <a:effectLst>
                <a:outerShdw blurRad="50800" dist="38100" dir="5400000" algn="ctr" rotWithShape="0">
                  <a:schemeClr val="tx1"/>
                </a:outerShdw>
              </a:effectLst>
            </a:endParaRPr>
          </a:p>
        </p:txBody>
      </p:sp>
      <p:sp>
        <p:nvSpPr>
          <p:cNvPr id="2" name="円/楕円 1"/>
          <p:cNvSpPr/>
          <p:nvPr/>
        </p:nvSpPr>
        <p:spPr>
          <a:xfrm>
            <a:off x="6267450" y="1901825"/>
            <a:ext cx="2481263" cy="2479675"/>
          </a:xfrm>
          <a:prstGeom prst="ellipse">
            <a:avLst/>
          </a:prstGeom>
          <a:solidFill>
            <a:schemeClr val="accent1">
              <a:lumMod val="20000"/>
              <a:lumOff val="80000"/>
            </a:schemeClr>
          </a:solidFill>
          <a:ln w="139700"/>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kumimoji="1" lang="ja-JP" altLang="en-US" b="1">
              <a:effectLst>
                <a:outerShdw blurRad="38100" dist="38100" dir="2700000" algn="tl">
                  <a:srgbClr val="000000">
                    <a:alpha val="43137"/>
                  </a:srgbClr>
                </a:outerShdw>
              </a:effectLst>
            </a:endParaRPr>
          </a:p>
        </p:txBody>
      </p:sp>
      <p:sp>
        <p:nvSpPr>
          <p:cNvPr id="9" name="角丸四角形吹き出し 8"/>
          <p:cNvSpPr/>
          <p:nvPr/>
        </p:nvSpPr>
        <p:spPr>
          <a:xfrm>
            <a:off x="4849238" y="1921954"/>
            <a:ext cx="1655763" cy="858837"/>
          </a:xfrm>
          <a:prstGeom prst="wedgeRoundRectCallout">
            <a:avLst>
              <a:gd name="adj1" fmla="val 69343"/>
              <a:gd name="adj2" fmla="val 42036"/>
              <a:gd name="adj3" fmla="val 16667"/>
            </a:avLst>
          </a:prstGeom>
          <a:solidFill>
            <a:schemeClr val="accent3">
              <a:lumMod val="20000"/>
              <a:lumOff val="80000"/>
            </a:schemeClr>
          </a:solidFill>
          <a:ln w="38100"/>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kumimoji="1" lang="ja-JP" altLang="en-US" b="1">
              <a:effectLst>
                <a:outerShdw blurRad="38100" dist="38100" dir="2700000" algn="tl">
                  <a:srgbClr val="000000">
                    <a:alpha val="43137"/>
                  </a:srgbClr>
                </a:outerShdw>
              </a:effectLst>
            </a:endParaRPr>
          </a:p>
        </p:txBody>
      </p:sp>
      <p:sp>
        <p:nvSpPr>
          <p:cNvPr id="17" name="角丸四角形 16"/>
          <p:cNvSpPr/>
          <p:nvPr/>
        </p:nvSpPr>
        <p:spPr>
          <a:xfrm>
            <a:off x="4355976" y="5178425"/>
            <a:ext cx="3673475" cy="1085850"/>
          </a:xfrm>
          <a:prstGeom prst="roundRect">
            <a:avLst/>
          </a:prstGeom>
          <a:solidFill>
            <a:srgbClr val="FFFF00"/>
          </a:solidFill>
          <a:ln w="38100"/>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kumimoji="1" lang="ja-JP" altLang="en-US" b="1">
              <a:effectLst>
                <a:outerShdw blurRad="38100" dist="38100" dir="2700000" algn="tl">
                  <a:srgbClr val="000000">
                    <a:alpha val="43137"/>
                  </a:srgbClr>
                </a:outerShdw>
              </a:effectLst>
            </a:endParaRPr>
          </a:p>
        </p:txBody>
      </p:sp>
      <p:sp>
        <p:nvSpPr>
          <p:cNvPr id="24" name="正方形/長方形 23"/>
          <p:cNvSpPr/>
          <p:nvPr/>
        </p:nvSpPr>
        <p:spPr>
          <a:xfrm>
            <a:off x="4819495" y="1949437"/>
            <a:ext cx="1715248" cy="830997"/>
          </a:xfrm>
          <a:prstGeom prst="rect">
            <a:avLst/>
          </a:prstGeom>
          <a:noFill/>
        </p:spPr>
        <p:txBody>
          <a:bodyPr>
            <a:spAutoFit/>
          </a:bodyPr>
          <a:lstStyle/>
          <a:p>
            <a:pPr algn="ctr" eaLnBrk="1" hangingPunct="1">
              <a:buSzPct val="100000"/>
              <a:defRPr/>
            </a:pPr>
            <a:r>
              <a:rPr lang="ja-JP" altLang="en-US" sz="2400" dirty="0">
                <a:ln w="0"/>
                <a:effectLst>
                  <a:outerShdw blurRad="38100" dist="38100" dir="2700000" algn="tl">
                    <a:srgbClr val="000000">
                      <a:alpha val="43137"/>
                    </a:srgbClr>
                  </a:outerShdw>
                </a:effectLst>
                <a:latin typeface="+mn-ea"/>
                <a:ea typeface="+mn-ea"/>
              </a:rPr>
              <a:t>１７歳の</a:t>
            </a:r>
          </a:p>
          <a:p>
            <a:pPr algn="ctr" eaLnBrk="1" hangingPunct="1">
              <a:buSzPct val="100000"/>
              <a:defRPr/>
            </a:pPr>
            <a:r>
              <a:rPr lang="ja-JP" altLang="en-US" sz="2400" dirty="0">
                <a:ln w="0"/>
                <a:effectLst>
                  <a:outerShdw blurRad="38100" dist="38100" dir="2700000" algn="tl">
                    <a:srgbClr val="000000">
                      <a:alpha val="43137"/>
                    </a:srgbClr>
                  </a:outerShdw>
                </a:effectLst>
                <a:latin typeface="+mn-ea"/>
                <a:ea typeface="+mn-ea"/>
              </a:rPr>
              <a:t>高校生です</a:t>
            </a:r>
            <a:endParaRPr lang="en-US" altLang="ja-JP" sz="2400" dirty="0">
              <a:ln w="9525">
                <a:solidFill>
                  <a:schemeClr val="tx1"/>
                </a:solidFill>
                <a:prstDash val="solid"/>
              </a:ln>
              <a:effectLst>
                <a:outerShdw blurRad="38100" dist="38100" dir="2700000" algn="tl">
                  <a:srgbClr val="000000">
                    <a:alpha val="43137"/>
                  </a:srgbClr>
                </a:outerShdw>
              </a:effectLst>
              <a:latin typeface="+mn-ea"/>
              <a:ea typeface="+mn-ea"/>
            </a:endParaRPr>
          </a:p>
        </p:txBody>
      </p:sp>
      <p:sp>
        <p:nvSpPr>
          <p:cNvPr id="26" name="正方形/長方形 25"/>
          <p:cNvSpPr/>
          <p:nvPr/>
        </p:nvSpPr>
        <p:spPr>
          <a:xfrm>
            <a:off x="4356327" y="5243125"/>
            <a:ext cx="3756572" cy="892552"/>
          </a:xfrm>
          <a:prstGeom prst="rect">
            <a:avLst/>
          </a:prstGeom>
          <a:noFill/>
        </p:spPr>
        <p:txBody>
          <a:bodyPr>
            <a:spAutoFit/>
          </a:bodyPr>
          <a:lstStyle/>
          <a:p>
            <a:pPr algn="ctr" eaLnBrk="1" hangingPunct="1">
              <a:buSzPct val="100000"/>
              <a:defRPr/>
            </a:pPr>
            <a:r>
              <a:rPr lang="ja-JP" altLang="en-US" sz="2400" dirty="0">
                <a:ln w="0"/>
                <a:effectLst>
                  <a:outerShdw blurRad="38100" dist="38100" dir="2700000" algn="tl">
                    <a:srgbClr val="000000">
                      <a:alpha val="43137"/>
                    </a:srgbClr>
                  </a:outerShdw>
                </a:effectLst>
                <a:latin typeface="+mn-ea"/>
                <a:ea typeface="+mn-ea"/>
              </a:rPr>
              <a:t>今度のコンサート行く？</a:t>
            </a:r>
          </a:p>
          <a:p>
            <a:pPr algn="ctr" eaLnBrk="1" hangingPunct="1">
              <a:buSzPct val="100000"/>
              <a:defRPr/>
            </a:pPr>
            <a:r>
              <a:rPr lang="ja-JP" altLang="en-US" sz="2800" b="1" dirty="0">
                <a:ln w="0"/>
                <a:solidFill>
                  <a:srgbClr val="FF0000"/>
                </a:solidFill>
                <a:effectLst>
                  <a:outerShdw blurRad="38100" dist="38100" dir="2700000" algn="tl">
                    <a:srgbClr val="000000">
                      <a:alpha val="43137"/>
                    </a:srgbClr>
                  </a:outerShdw>
                </a:effectLst>
                <a:latin typeface="+mn-ea"/>
                <a:ea typeface="+mn-ea"/>
              </a:rPr>
              <a:t>行くなら会おうよ！</a:t>
            </a:r>
            <a:endParaRPr lang="en-US" altLang="ja-JP" sz="2800" b="1" dirty="0">
              <a:ln w="9525">
                <a:solidFill>
                  <a:schemeClr val="tx1"/>
                </a:solidFill>
                <a:prstDash val="solid"/>
              </a:ln>
              <a:solidFill>
                <a:srgbClr val="FF0000"/>
              </a:solidFill>
              <a:effectLst>
                <a:outerShdw blurRad="38100" dist="38100" dir="2700000" algn="tl">
                  <a:srgbClr val="000000">
                    <a:alpha val="43137"/>
                  </a:srgbClr>
                </a:outerShdw>
              </a:effectLst>
              <a:latin typeface="+mn-ea"/>
              <a:ea typeface="+mn-ea"/>
            </a:endParaRPr>
          </a:p>
        </p:txBody>
      </p:sp>
      <p:pic>
        <p:nvPicPr>
          <p:cNvPr id="14" name="図 13"/>
          <p:cNvPicPr>
            <a:picLocks noChangeAspect="1"/>
          </p:cNvPicPr>
          <p:nvPr/>
        </p:nvPicPr>
        <p:blipFill>
          <a:blip r:embed="rId4"/>
          <a:stretch>
            <a:fillRect/>
          </a:stretch>
        </p:blipFill>
        <p:spPr>
          <a:xfrm>
            <a:off x="228600" y="2836863"/>
            <a:ext cx="2401888" cy="2235200"/>
          </a:xfrm>
          <a:prstGeom prst="rect">
            <a:avLst/>
          </a:prstGeom>
          <a:effectLst>
            <a:outerShdw blurRad="50800" dist="38100" dir="2700000" sx="101000" sy="101000" algn="tl" rotWithShape="0">
              <a:prstClr val="black">
                <a:alpha val="40000"/>
              </a:prstClr>
            </a:outerShdw>
          </a:effectLst>
        </p:spPr>
      </p:pic>
      <p:sp>
        <p:nvSpPr>
          <p:cNvPr id="9232" name="テキスト ボックス 2"/>
          <p:cNvSpPr txBox="1">
            <a:spLocks noChangeArrowheads="1"/>
          </p:cNvSpPr>
          <p:nvPr/>
        </p:nvSpPr>
        <p:spPr bwMode="auto">
          <a:xfrm>
            <a:off x="2159000" y="5578475"/>
            <a:ext cx="158115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r>
              <a:rPr kumimoji="1" lang="ja-JP" altLang="en-US" sz="2800" dirty="0"/>
              <a:t>Ｅ子さん</a:t>
            </a:r>
          </a:p>
        </p:txBody>
      </p:sp>
      <p:pic>
        <p:nvPicPr>
          <p:cNvPr id="20" name="Picture 38" descr="C:\Users\crestec\Desktop\平井作業フォルダ\CEC_2018年度用(捨てないで！)\ペープサート教材\ペープサート教材_イラスト集_Delivery\ペープサート教材_イラスト集\キャラ\中学生女子\008_中学_小学高学年_女子_私服A_スマホ持ち.png"/>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flipH="1">
            <a:off x="7089290" y="2974384"/>
            <a:ext cx="969090" cy="796717"/>
          </a:xfrm>
          <a:prstGeom prst="rect">
            <a:avLst/>
          </a:prstGeom>
          <a:noFill/>
          <a:extLst>
            <a:ext uri="{909E8E84-426E-40DD-AFC4-6F175D3DCCD1}">
              <a14:hiddenFill xmlns:a14="http://schemas.microsoft.com/office/drawing/2010/main">
                <a:solidFill>
                  <a:srgbClr val="FFFFFF"/>
                </a:solidFill>
              </a14:hiddenFill>
            </a:ext>
          </a:extLst>
        </p:spPr>
      </p:pic>
      <p:sp>
        <p:nvSpPr>
          <p:cNvPr id="11" name="角丸四角形 10"/>
          <p:cNvSpPr/>
          <p:nvPr/>
        </p:nvSpPr>
        <p:spPr>
          <a:xfrm>
            <a:off x="4316013" y="3646481"/>
            <a:ext cx="3673475" cy="1446213"/>
          </a:xfrm>
          <a:prstGeom prst="roundRect">
            <a:avLst/>
          </a:prstGeom>
          <a:solidFill>
            <a:schemeClr val="accent3">
              <a:lumMod val="20000"/>
              <a:lumOff val="80000"/>
            </a:schemeClr>
          </a:solidFill>
          <a:ln w="38100"/>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kumimoji="1" lang="ja-JP" altLang="en-US" b="1">
              <a:effectLst>
                <a:outerShdw blurRad="38100" dist="38100" dir="2700000" algn="tl">
                  <a:srgbClr val="000000">
                    <a:alpha val="43137"/>
                  </a:srgbClr>
                </a:outerShdw>
              </a:effectLst>
            </a:endParaRPr>
          </a:p>
        </p:txBody>
      </p:sp>
      <p:sp>
        <p:nvSpPr>
          <p:cNvPr id="25" name="正方形/長方形 24"/>
          <p:cNvSpPr/>
          <p:nvPr/>
        </p:nvSpPr>
        <p:spPr>
          <a:xfrm>
            <a:off x="4439248" y="3771101"/>
            <a:ext cx="3661144" cy="1200329"/>
          </a:xfrm>
          <a:prstGeom prst="rect">
            <a:avLst/>
          </a:prstGeom>
          <a:noFill/>
        </p:spPr>
        <p:txBody>
          <a:bodyPr>
            <a:spAutoFit/>
          </a:bodyPr>
          <a:lstStyle/>
          <a:p>
            <a:pPr eaLnBrk="1" hangingPunct="1">
              <a:buSzPct val="100000"/>
              <a:defRPr/>
            </a:pPr>
            <a:r>
              <a:rPr lang="ja-JP" altLang="en-US" sz="2400" dirty="0">
                <a:ln w="0"/>
                <a:effectLst>
                  <a:outerShdw blurRad="38100" dist="38100" dir="2700000" algn="tl">
                    <a:srgbClr val="000000">
                      <a:alpha val="43137"/>
                    </a:srgbClr>
                  </a:outerShdw>
                </a:effectLst>
                <a:latin typeface="+mn-ea"/>
                <a:ea typeface="+mn-ea"/>
              </a:rPr>
              <a:t>アイドルの〇〇好きなの？</a:t>
            </a:r>
          </a:p>
          <a:p>
            <a:pPr eaLnBrk="1" hangingPunct="1">
              <a:buSzPct val="100000"/>
              <a:defRPr/>
            </a:pPr>
            <a:r>
              <a:rPr lang="ja-JP" altLang="en-US" sz="2400" dirty="0">
                <a:ln w="0"/>
                <a:effectLst>
                  <a:outerShdw blurRad="38100" dist="38100" dir="2700000" algn="tl">
                    <a:srgbClr val="000000">
                      <a:alpha val="43137"/>
                    </a:srgbClr>
                  </a:outerShdw>
                </a:effectLst>
                <a:latin typeface="+mn-ea"/>
                <a:ea typeface="+mn-ea"/>
              </a:rPr>
              <a:t>私も好きだよ！</a:t>
            </a:r>
          </a:p>
          <a:p>
            <a:pPr eaLnBrk="1" hangingPunct="1">
              <a:buSzPct val="100000"/>
              <a:defRPr/>
            </a:pPr>
            <a:r>
              <a:rPr lang="ja-JP" altLang="en-US" sz="2400" dirty="0">
                <a:ln w="0"/>
                <a:effectLst>
                  <a:outerShdw blurRad="38100" dist="38100" dir="2700000" algn="tl">
                    <a:srgbClr val="000000">
                      <a:alpha val="43137"/>
                    </a:srgbClr>
                  </a:outerShdw>
                </a:effectLst>
                <a:latin typeface="+mn-ea"/>
                <a:ea typeface="+mn-ea"/>
              </a:rPr>
              <a:t>色々話したいな！</a:t>
            </a:r>
            <a:endParaRPr lang="en-US" altLang="ja-JP" sz="2400" dirty="0">
              <a:ln w="9525">
                <a:solidFill>
                  <a:schemeClr val="tx1"/>
                </a:solidFill>
                <a:prstDash val="solid"/>
              </a:ln>
              <a:effectLst>
                <a:outerShdw blurRad="38100" dist="38100" dir="2700000" algn="tl">
                  <a:srgbClr val="000000">
                    <a:alpha val="43137"/>
                  </a:srgbClr>
                </a:outerShdw>
              </a:effectLst>
              <a:latin typeface="+mn-ea"/>
              <a:ea typeface="+mn-ea"/>
            </a:endParaRPr>
          </a:p>
        </p:txBody>
      </p:sp>
      <p:pic>
        <p:nvPicPr>
          <p:cNvPr id="10" name="図 9"/>
          <p:cNvPicPr>
            <a:picLocks noChangeAspect="1"/>
          </p:cNvPicPr>
          <p:nvPr/>
        </p:nvPicPr>
        <p:blipFill>
          <a:blip r:embed="rId6"/>
          <a:stretch>
            <a:fillRect/>
          </a:stretch>
        </p:blipFill>
        <p:spPr>
          <a:xfrm>
            <a:off x="6978650" y="2060575"/>
            <a:ext cx="984250" cy="1093788"/>
          </a:xfrm>
          <a:prstGeom prst="rect">
            <a:avLst/>
          </a:prstGeom>
          <a:effectLst>
            <a:outerShdw blurRad="50800" dist="38100" dir="2700000" algn="tl" rotWithShape="0">
              <a:prstClr val="black">
                <a:alpha val="40000"/>
              </a:prstClr>
            </a:outerShdw>
          </a:effec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500"/>
                                        <p:tgtEl>
                                          <p:spTgt spid="2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500"/>
                                        <p:tgtEl>
                                          <p:spTgt spid="11"/>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nodeType="clickEffect">
                                  <p:stCondLst>
                                    <p:cond delay="0"/>
                                  </p:stCondLst>
                                  <p:childTnLst>
                                    <p:set>
                                      <p:cBhvr>
                                        <p:cTn id="14" dur="1" fill="hold">
                                          <p:stCondLst>
                                            <p:cond delay="0"/>
                                          </p:stCondLst>
                                        </p:cTn>
                                        <p:tgtEl>
                                          <p:spTgt spid="26"/>
                                        </p:tgtEl>
                                        <p:attrNameLst>
                                          <p:attrName>style.visibility</p:attrName>
                                        </p:attrNameLst>
                                      </p:cBhvr>
                                      <p:to>
                                        <p:strVal val="visible"/>
                                      </p:to>
                                    </p:set>
                                    <p:animEffect transition="in" filter="fade">
                                      <p:cBhvr>
                                        <p:cTn id="15" dur="500"/>
                                        <p:tgtEl>
                                          <p:spTgt spid="26"/>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7"/>
                                        </p:tgtEl>
                                        <p:attrNameLst>
                                          <p:attrName>style.visibility</p:attrName>
                                        </p:attrNameLst>
                                      </p:cBhvr>
                                      <p:to>
                                        <p:strVal val="visible"/>
                                      </p:to>
                                    </p:set>
                                    <p:animEffect transition="in" filter="fade">
                                      <p:cBhvr>
                                        <p:cTn id="18"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44" descr="C:\Users\crestec\Desktop\平井作業フォルダ\CEC_2018年度用(捨てないで！)\ペープサート教材\ペープサート教材_イラスト集_Delivery\ペープサート教材_イラスト集\キャラ\中学生女子\008_中学女子_制服_スマホ持ち.pn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019175" y="4410075"/>
            <a:ext cx="1608138" cy="145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0244" name="正方形/長方形 2"/>
          <p:cNvGrpSpPr>
            <a:grpSpLocks/>
          </p:cNvGrpSpPr>
          <p:nvPr/>
        </p:nvGrpSpPr>
        <p:grpSpPr bwMode="auto">
          <a:xfrm>
            <a:off x="-30163" y="-30163"/>
            <a:ext cx="9240838" cy="868363"/>
            <a:chOff x="-19" y="-19"/>
            <a:chExt cx="5821" cy="914"/>
          </a:xfrm>
        </p:grpSpPr>
        <p:pic>
          <p:nvPicPr>
            <p:cNvPr id="10251" name="正方形/長方形 2"/>
            <p:cNvPicPr preferRelativeResize="0">
              <a:picLocks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4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②ＳＮＳで知り合った人と</a:t>
              </a:r>
            </a:p>
          </p:txBody>
        </p:sp>
      </p:grpSp>
      <p:sp>
        <p:nvSpPr>
          <p:cNvPr id="6" name="正方形/長方形 5"/>
          <p:cNvSpPr/>
          <p:nvPr/>
        </p:nvSpPr>
        <p:spPr>
          <a:xfrm>
            <a:off x="251520" y="908720"/>
            <a:ext cx="8640960" cy="954107"/>
          </a:xfrm>
          <a:prstGeom prst="rect">
            <a:avLst/>
          </a:prstGeom>
          <a:noFill/>
        </p:spPr>
        <p:txBody>
          <a:bodyPr>
            <a:spAutoFit/>
          </a:bodyPr>
          <a:lstStyle/>
          <a:p>
            <a:pPr eaLnBrk="1" hangingPunct="1">
              <a:buSzPct val="100000"/>
              <a:defRPr/>
            </a:pPr>
            <a:r>
              <a:rPr lang="ja-JP" altLang="en-US" sz="2800" b="1" dirty="0">
                <a:ln w="9525">
                  <a:solidFill>
                    <a:schemeClr val="tx1"/>
                  </a:solidFill>
                  <a:prstDash val="solid"/>
                </a:ln>
                <a:solidFill>
                  <a:srgbClr val="FFC000"/>
                </a:solidFill>
                <a:effectLst>
                  <a:outerShdw blurRad="50800" dist="38100" dir="5400000" algn="ctr" rotWithShape="0">
                    <a:schemeClr val="tx1"/>
                  </a:outerShdw>
                </a:effectLst>
              </a:rPr>
              <a:t>　</a:t>
            </a:r>
            <a:r>
              <a:rPr lang="ja-JP" altLang="en-US" sz="2800" dirty="0">
                <a:ln w="0"/>
                <a:effectLst>
                  <a:outerShdw blurRad="38100" dist="19050" dir="2700000" algn="tl" rotWithShape="0">
                    <a:schemeClr val="dk1">
                      <a:alpha val="40000"/>
                    </a:schemeClr>
                  </a:outerShdw>
                </a:effectLst>
              </a:rPr>
              <a:t>プロフィールを見る限り、とても優しそうな女性です。</a:t>
            </a:r>
            <a:endParaRPr lang="en-US" altLang="ja-JP" sz="2800" dirty="0">
              <a:ln w="0"/>
              <a:effectLst>
                <a:outerShdw blurRad="38100" dist="19050" dir="2700000" algn="tl" rotWithShape="0">
                  <a:schemeClr val="dk1">
                    <a:alpha val="40000"/>
                  </a:schemeClr>
                </a:outerShdw>
              </a:effectLst>
            </a:endParaRPr>
          </a:p>
          <a:p>
            <a:pPr eaLnBrk="1" hangingPunct="1">
              <a:buSzPct val="100000"/>
              <a:defRPr/>
            </a:pPr>
            <a:r>
              <a:rPr lang="ja-JP" altLang="en-US" sz="2800" dirty="0">
                <a:ln w="0"/>
                <a:effectLst>
                  <a:outerShdw blurRad="38100" dist="19050" dir="2700000" algn="tl" rotWithShape="0">
                    <a:schemeClr val="dk1">
                      <a:alpha val="40000"/>
                    </a:schemeClr>
                  </a:outerShdw>
                </a:effectLst>
              </a:rPr>
              <a:t>Ｅ子さんは、誘いを受け実際に会ってみることにしました。</a:t>
            </a:r>
            <a:endParaRPr lang="en-US" altLang="ja-JP" sz="2800" b="1" dirty="0">
              <a:ln w="9525">
                <a:solidFill>
                  <a:schemeClr val="tx1"/>
                </a:solidFill>
                <a:prstDash val="solid"/>
              </a:ln>
              <a:solidFill>
                <a:srgbClr val="FF0000"/>
              </a:solidFill>
              <a:effectLst>
                <a:outerShdw blurRad="50800" dist="38100" dir="5400000" algn="ctr" rotWithShape="0">
                  <a:schemeClr val="tx1"/>
                </a:outerShdw>
              </a:effectLst>
            </a:endParaRPr>
          </a:p>
        </p:txBody>
      </p:sp>
      <p:pic>
        <p:nvPicPr>
          <p:cNvPr id="20" name="図 19"/>
          <p:cNvPicPr>
            <a:picLocks noChangeAspect="1"/>
          </p:cNvPicPr>
          <p:nvPr/>
        </p:nvPicPr>
        <p:blipFill>
          <a:blip r:embed="rId4"/>
          <a:stretch>
            <a:fillRect/>
          </a:stretch>
        </p:blipFill>
        <p:spPr>
          <a:xfrm>
            <a:off x="750888" y="2614613"/>
            <a:ext cx="2125662" cy="1984375"/>
          </a:xfrm>
          <a:prstGeom prst="rect">
            <a:avLst/>
          </a:prstGeom>
          <a:effectLst>
            <a:outerShdw blurRad="50800" dist="38100" dir="2700000" sx="101000" sy="101000" algn="tl" rotWithShape="0">
              <a:prstClr val="black">
                <a:alpha val="40000"/>
              </a:prstClr>
            </a:outerShdw>
          </a:effectLst>
        </p:spPr>
      </p:pic>
      <p:sp>
        <p:nvSpPr>
          <p:cNvPr id="3" name="雲形吹き出し 2"/>
          <p:cNvSpPr/>
          <p:nvPr/>
        </p:nvSpPr>
        <p:spPr>
          <a:xfrm>
            <a:off x="3154363" y="2060575"/>
            <a:ext cx="5299075" cy="2051050"/>
          </a:xfrm>
          <a:prstGeom prst="cloudCallout">
            <a:avLst>
              <a:gd name="adj1" fmla="val -48569"/>
              <a:gd name="adj2" fmla="val 44466"/>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sp>
        <p:nvSpPr>
          <p:cNvPr id="7" name="雲形吹き出し 6"/>
          <p:cNvSpPr/>
          <p:nvPr/>
        </p:nvSpPr>
        <p:spPr>
          <a:xfrm>
            <a:off x="3851275" y="4254500"/>
            <a:ext cx="4752975" cy="1704975"/>
          </a:xfrm>
          <a:prstGeom prst="cloudCallout">
            <a:avLst>
              <a:gd name="adj1" fmla="val -67834"/>
              <a:gd name="adj2" fmla="val 6125"/>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sp>
        <p:nvSpPr>
          <p:cNvPr id="21" name="正方形/長方形 20"/>
          <p:cNvSpPr/>
          <p:nvPr/>
        </p:nvSpPr>
        <p:spPr>
          <a:xfrm>
            <a:off x="3508195" y="2605781"/>
            <a:ext cx="4560726" cy="1077218"/>
          </a:xfrm>
          <a:prstGeom prst="rect">
            <a:avLst/>
          </a:prstGeom>
          <a:noFill/>
        </p:spPr>
        <p:txBody>
          <a:bodyPr>
            <a:spAutoFit/>
          </a:bodyPr>
          <a:lstStyle/>
          <a:p>
            <a:pPr algn="ctr" eaLnBrk="1" hangingPunct="1">
              <a:buSzPct val="100000"/>
              <a:defRPr/>
            </a:pPr>
            <a:r>
              <a:rPr lang="ja-JP" altLang="en-US" sz="3200" b="1" dirty="0">
                <a:ln w="0"/>
                <a:solidFill>
                  <a:schemeClr val="bg1"/>
                </a:solidFill>
                <a:effectLst>
                  <a:outerShdw blurRad="38100" dist="38100" dir="2700000" algn="tl">
                    <a:srgbClr val="000000">
                      <a:alpha val="43137"/>
                    </a:srgbClr>
                  </a:outerShdw>
                </a:effectLst>
              </a:rPr>
              <a:t>話の合う人だし、</a:t>
            </a:r>
            <a:endParaRPr lang="en-US" altLang="ja-JP" sz="3200" b="1" dirty="0">
              <a:ln w="0"/>
              <a:solidFill>
                <a:schemeClr val="bg1"/>
              </a:solidFill>
              <a:effectLst>
                <a:outerShdw blurRad="38100" dist="38100" dir="2700000" algn="tl">
                  <a:srgbClr val="000000">
                    <a:alpha val="43137"/>
                  </a:srgbClr>
                </a:outerShdw>
              </a:effectLst>
            </a:endParaRPr>
          </a:p>
          <a:p>
            <a:pPr algn="ctr" eaLnBrk="1" hangingPunct="1">
              <a:buSzPct val="100000"/>
              <a:defRPr/>
            </a:pPr>
            <a:r>
              <a:rPr lang="ja-JP" altLang="en-US" sz="3200" b="1" dirty="0">
                <a:ln w="0"/>
                <a:solidFill>
                  <a:schemeClr val="bg1"/>
                </a:solidFill>
                <a:effectLst>
                  <a:outerShdw blurRad="38100" dist="38100" dir="2700000" algn="tl">
                    <a:srgbClr val="000000">
                      <a:alpha val="43137"/>
                    </a:srgbClr>
                  </a:outerShdw>
                </a:effectLst>
              </a:rPr>
              <a:t>信頼していいよね</a:t>
            </a:r>
            <a:endParaRPr lang="en-US" altLang="ja-JP" sz="3200" b="1" dirty="0">
              <a:ln w="9525">
                <a:solidFill>
                  <a:schemeClr val="tx1"/>
                </a:solidFill>
                <a:prstDash val="solid"/>
              </a:ln>
              <a:solidFill>
                <a:schemeClr val="bg1"/>
              </a:solidFill>
              <a:effectLst>
                <a:outerShdw blurRad="38100" dist="38100" dir="2700000" algn="tl">
                  <a:srgbClr val="000000">
                    <a:alpha val="43137"/>
                  </a:srgbClr>
                </a:outerShdw>
              </a:effectLst>
            </a:endParaRPr>
          </a:p>
        </p:txBody>
      </p:sp>
      <p:sp>
        <p:nvSpPr>
          <p:cNvPr id="22" name="正方形/長方形 21"/>
          <p:cNvSpPr/>
          <p:nvPr/>
        </p:nvSpPr>
        <p:spPr>
          <a:xfrm>
            <a:off x="3986111" y="4599328"/>
            <a:ext cx="4466679" cy="1077218"/>
          </a:xfrm>
          <a:prstGeom prst="rect">
            <a:avLst/>
          </a:prstGeom>
          <a:noFill/>
        </p:spPr>
        <p:txBody>
          <a:bodyPr>
            <a:spAutoFit/>
          </a:bodyPr>
          <a:lstStyle/>
          <a:p>
            <a:pPr algn="ctr" eaLnBrk="1" hangingPunct="1">
              <a:buSzPct val="100000"/>
              <a:defRPr/>
            </a:pPr>
            <a:r>
              <a:rPr lang="ja-JP" altLang="en-US" sz="3200" b="1" dirty="0">
                <a:ln w="0"/>
                <a:solidFill>
                  <a:schemeClr val="bg1"/>
                </a:solidFill>
                <a:effectLst>
                  <a:outerShdw blurRad="38100" dist="19050" dir="2700000" algn="tl" rotWithShape="0">
                    <a:schemeClr val="dk1">
                      <a:alpha val="40000"/>
                    </a:schemeClr>
                  </a:outerShdw>
                </a:effectLst>
              </a:rPr>
              <a:t>「</a:t>
            </a:r>
            <a:r>
              <a:rPr lang="ja-JP" altLang="en-US" sz="3200" b="1" dirty="0">
                <a:ln w="0"/>
                <a:solidFill>
                  <a:srgbClr val="FF0000"/>
                </a:solidFill>
                <a:effectLst>
                  <a:outerShdw blurRad="38100" dist="19050" dir="2700000" algn="tl" rotWithShape="0">
                    <a:schemeClr val="dk1">
                      <a:alpha val="40000"/>
                    </a:schemeClr>
                  </a:outerShdw>
                </a:effectLst>
              </a:rPr>
              <a:t>ぜひ会いたい</a:t>
            </a:r>
            <a:r>
              <a:rPr lang="ja-JP" altLang="en-US" sz="3200" b="1" dirty="0">
                <a:ln w="0"/>
                <a:solidFill>
                  <a:schemeClr val="bg1"/>
                </a:solidFill>
                <a:effectLst>
                  <a:outerShdw blurRad="38100" dist="19050" dir="2700000" algn="tl" rotWithShape="0">
                    <a:schemeClr val="dk1">
                      <a:alpha val="40000"/>
                    </a:schemeClr>
                  </a:outerShdw>
                </a:effectLst>
              </a:rPr>
              <a:t>です」</a:t>
            </a:r>
            <a:endParaRPr lang="en-US" altLang="ja-JP" sz="3200" b="1" dirty="0">
              <a:ln w="0"/>
              <a:solidFill>
                <a:schemeClr val="bg1"/>
              </a:solidFill>
              <a:effectLst>
                <a:outerShdw blurRad="38100" dist="19050" dir="2700000" algn="tl" rotWithShape="0">
                  <a:schemeClr val="dk1">
                    <a:alpha val="40000"/>
                  </a:schemeClr>
                </a:outerShdw>
              </a:effectLst>
            </a:endParaRPr>
          </a:p>
          <a:p>
            <a:pPr algn="ctr" eaLnBrk="1" hangingPunct="1">
              <a:buSzPct val="100000"/>
              <a:defRPr/>
            </a:pPr>
            <a:r>
              <a:rPr lang="ja-JP" altLang="en-US" sz="3200" b="1" dirty="0">
                <a:ln w="0"/>
                <a:solidFill>
                  <a:schemeClr val="bg1"/>
                </a:solidFill>
                <a:effectLst>
                  <a:outerShdw blurRad="38100" dist="19050" dir="2700000" algn="tl" rotWithShape="0">
                    <a:schemeClr val="dk1">
                      <a:alpha val="40000"/>
                    </a:schemeClr>
                  </a:outerShdw>
                </a:effectLst>
              </a:rPr>
              <a:t>と・・・（返信）</a:t>
            </a:r>
            <a:endParaRPr lang="en-US" altLang="ja-JP" sz="3200" b="1" dirty="0">
              <a:ln w="9525">
                <a:solidFill>
                  <a:schemeClr val="tx1"/>
                </a:solidFill>
                <a:prstDash val="solid"/>
              </a:ln>
              <a:solidFill>
                <a:schemeClr val="bg1"/>
              </a:solidFill>
              <a:effectLst>
                <a:outerShdw blurRad="50800" dist="38100" dir="5400000" algn="ctr" rotWithShape="0">
                  <a:schemeClr val="tx1"/>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nodeType="clickEffect">
                                  <p:stCondLst>
                                    <p:cond delay="0"/>
                                  </p:stCondLst>
                                  <p:childTnLst>
                                    <p:set>
                                      <p:cBhvr>
                                        <p:cTn id="14" dur="1" fill="hold">
                                          <p:stCondLst>
                                            <p:cond delay="0"/>
                                          </p:stCondLst>
                                        </p:cTn>
                                        <p:tgtEl>
                                          <p:spTgt spid="22"/>
                                        </p:tgtEl>
                                        <p:attrNameLst>
                                          <p:attrName>style.visibility</p:attrName>
                                        </p:attrNameLst>
                                      </p:cBhvr>
                                      <p:to>
                                        <p:strVal val="visible"/>
                                      </p:to>
                                    </p:set>
                                    <p:animEffect transition="in" filter="fade">
                                      <p:cBhvr>
                                        <p:cTn id="15" dur="500"/>
                                        <p:tgtEl>
                                          <p:spTgt spid="22"/>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3" descr="C:\Users\crestec\Desktop\平井作業フォルダ\CEC_2018年度用(捨てないで！)\ペープサート教材\ペープサート教材_イラスト集_HTML版\Links\233.png"/>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0" y="577850"/>
            <a:ext cx="9144000" cy="573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1268" name="正方形/長方形 2"/>
          <p:cNvGrpSpPr>
            <a:grpSpLocks/>
          </p:cNvGrpSpPr>
          <p:nvPr/>
        </p:nvGrpSpPr>
        <p:grpSpPr bwMode="auto">
          <a:xfrm>
            <a:off x="-30163" y="-30163"/>
            <a:ext cx="9240838" cy="868363"/>
            <a:chOff x="-19" y="-19"/>
            <a:chExt cx="5821" cy="914"/>
          </a:xfrm>
        </p:grpSpPr>
        <p:pic>
          <p:nvPicPr>
            <p:cNvPr id="11278" name="正方形/長方形 2"/>
            <p:cNvPicPr preferRelativeResize="0">
              <a:picLocks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4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③ＳＮＳで知り合った人と</a:t>
              </a:r>
            </a:p>
          </p:txBody>
        </p:sp>
      </p:grpSp>
      <p:sp>
        <p:nvSpPr>
          <p:cNvPr id="6" name="正方形/長方形 5"/>
          <p:cNvSpPr/>
          <p:nvPr/>
        </p:nvSpPr>
        <p:spPr>
          <a:xfrm>
            <a:off x="0" y="819869"/>
            <a:ext cx="9144000" cy="1384995"/>
          </a:xfrm>
          <a:prstGeom prst="rect">
            <a:avLst/>
          </a:prstGeom>
          <a:solidFill>
            <a:schemeClr val="bg1"/>
          </a:solidFill>
        </p:spPr>
        <p:txBody>
          <a:bodyPr wrap="square">
            <a:spAutoFit/>
          </a:bodyPr>
          <a:lstStyle/>
          <a:p>
            <a:pPr eaLnBrk="1" hangingPunct="1">
              <a:buSzPct val="100000"/>
              <a:defRPr/>
            </a:pPr>
            <a:r>
              <a:rPr lang="ja-JP" altLang="en-US" sz="2800" b="1" dirty="0">
                <a:ln w="9525">
                  <a:solidFill>
                    <a:schemeClr val="tx1"/>
                  </a:solidFill>
                  <a:prstDash val="solid"/>
                </a:ln>
                <a:solidFill>
                  <a:srgbClr val="FFC000"/>
                </a:solidFill>
                <a:effectLst>
                  <a:outerShdw blurRad="50800" dist="38100" dir="5400000" algn="ctr" rotWithShape="0">
                    <a:schemeClr val="tx1"/>
                  </a:outerShdw>
                </a:effectLst>
              </a:rPr>
              <a:t>　</a:t>
            </a:r>
            <a:r>
              <a:rPr lang="ja-JP" altLang="en-US" sz="2800" dirty="0">
                <a:ln w="0"/>
                <a:effectLst>
                  <a:outerShdw blurRad="38100" dist="19050" dir="2700000" algn="tl" rotWithShape="0">
                    <a:schemeClr val="dk1">
                      <a:alpha val="40000"/>
                    </a:schemeClr>
                  </a:outerShdw>
                </a:effectLst>
              </a:rPr>
              <a:t>しかし、待ち合わせ場所に来たのは、年齢も性別もまったく違う人でした。怖くなったＥ子さんは、すぐにその場を立ち去りました。</a:t>
            </a:r>
            <a:endParaRPr lang="en-US" altLang="ja-JP" sz="2800" b="1" dirty="0">
              <a:ln w="9525">
                <a:solidFill>
                  <a:schemeClr val="tx1"/>
                </a:solidFill>
                <a:prstDash val="solid"/>
              </a:ln>
              <a:solidFill>
                <a:srgbClr val="FF0000"/>
              </a:solidFill>
              <a:effectLst>
                <a:outerShdw blurRad="50800" dist="38100" dir="5400000" algn="ctr" rotWithShape="0">
                  <a:schemeClr val="tx1"/>
                </a:outerShdw>
              </a:effectLst>
            </a:endParaRPr>
          </a:p>
        </p:txBody>
      </p:sp>
      <p:sp>
        <p:nvSpPr>
          <p:cNvPr id="3" name="雲形吹き出し 2"/>
          <p:cNvSpPr/>
          <p:nvPr/>
        </p:nvSpPr>
        <p:spPr>
          <a:xfrm>
            <a:off x="2441575" y="2463800"/>
            <a:ext cx="3711575" cy="1685925"/>
          </a:xfrm>
          <a:prstGeom prst="cloudCallout">
            <a:avLst>
              <a:gd name="adj1" fmla="val -45589"/>
              <a:gd name="adj2" fmla="val 53662"/>
            </a:avLst>
          </a:prstGeom>
          <a:solidFill>
            <a:schemeClr val="bg1"/>
          </a:solidFill>
          <a:ln w="38100">
            <a:solidFill>
              <a:srgbClr val="FF0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sp>
        <p:nvSpPr>
          <p:cNvPr id="21" name="正方形/長方形 20"/>
          <p:cNvSpPr/>
          <p:nvPr/>
        </p:nvSpPr>
        <p:spPr>
          <a:xfrm>
            <a:off x="2194965" y="2811116"/>
            <a:ext cx="4113013" cy="954107"/>
          </a:xfrm>
          <a:prstGeom prst="rect">
            <a:avLst/>
          </a:prstGeom>
          <a:noFill/>
        </p:spPr>
        <p:txBody>
          <a:bodyPr>
            <a:spAutoFit/>
          </a:bodyPr>
          <a:lstStyle/>
          <a:p>
            <a:pPr algn="ctr" eaLnBrk="1" hangingPunct="1">
              <a:buSzPct val="100000"/>
              <a:defRPr/>
            </a:pPr>
            <a:r>
              <a:rPr lang="ja-JP" altLang="en-US" sz="2800" b="1" dirty="0">
                <a:ln w="0"/>
                <a:effectLst>
                  <a:outerShdw blurRad="38100" dist="38100" dir="2700000" algn="tl">
                    <a:srgbClr val="000000">
                      <a:alpha val="43137"/>
                    </a:srgbClr>
                  </a:outerShdw>
                </a:effectLst>
              </a:rPr>
              <a:t>思ってたのと全然</a:t>
            </a:r>
            <a:endParaRPr lang="en-US" altLang="ja-JP" sz="2800" b="1" dirty="0">
              <a:ln w="0"/>
              <a:effectLst>
                <a:outerShdw blurRad="38100" dist="38100" dir="2700000" algn="tl">
                  <a:srgbClr val="000000">
                    <a:alpha val="43137"/>
                  </a:srgbClr>
                </a:outerShdw>
              </a:effectLst>
            </a:endParaRPr>
          </a:p>
          <a:p>
            <a:pPr algn="ctr" eaLnBrk="1" hangingPunct="1">
              <a:buSzPct val="100000"/>
              <a:defRPr/>
            </a:pPr>
            <a:r>
              <a:rPr lang="ja-JP" altLang="en-US" sz="2800" b="1" dirty="0">
                <a:ln w="0"/>
                <a:effectLst>
                  <a:outerShdw blurRad="38100" dist="38100" dir="2700000" algn="tl">
                    <a:srgbClr val="000000">
                      <a:alpha val="43137"/>
                    </a:srgbClr>
                  </a:outerShdw>
                </a:effectLst>
              </a:rPr>
              <a:t>違う人</a:t>
            </a:r>
            <a:r>
              <a:rPr lang="ja-JP" altLang="en-US" sz="2800" b="1" dirty="0" err="1">
                <a:ln w="0"/>
                <a:effectLst>
                  <a:outerShdw blurRad="38100" dist="38100" dir="2700000" algn="tl">
                    <a:srgbClr val="000000">
                      <a:alpha val="43137"/>
                    </a:srgbClr>
                  </a:outerShdw>
                </a:effectLst>
              </a:rPr>
              <a:t>だ</a:t>
            </a:r>
            <a:r>
              <a:rPr lang="ja-JP" altLang="en-US" sz="2800" b="1" dirty="0">
                <a:ln w="0"/>
                <a:solidFill>
                  <a:srgbClr val="FF0000"/>
                </a:solidFill>
                <a:effectLst>
                  <a:outerShdw blurRad="38100" dist="38100" dir="2700000" algn="tl">
                    <a:srgbClr val="000000">
                      <a:alpha val="43137"/>
                    </a:srgbClr>
                  </a:outerShdw>
                </a:effectLst>
              </a:rPr>
              <a:t>最悪・・・</a:t>
            </a:r>
            <a:endParaRPr lang="en-US" altLang="ja-JP" sz="2800" b="1" dirty="0">
              <a:ln w="9525">
                <a:solidFill>
                  <a:schemeClr val="tx1"/>
                </a:solidFill>
                <a:prstDash val="solid"/>
              </a:ln>
              <a:solidFill>
                <a:srgbClr val="FF0000"/>
              </a:solidFill>
              <a:effectLst>
                <a:outerShdw blurRad="38100" dist="38100" dir="2700000" algn="tl">
                  <a:srgbClr val="000000">
                    <a:alpha val="43137"/>
                  </a:srgbClr>
                </a:outerShdw>
              </a:effectLst>
            </a:endParaRPr>
          </a:p>
        </p:txBody>
      </p:sp>
      <p:sp>
        <p:nvSpPr>
          <p:cNvPr id="14" name="角丸四角形吹き出し 13"/>
          <p:cNvSpPr/>
          <p:nvPr/>
        </p:nvSpPr>
        <p:spPr>
          <a:xfrm>
            <a:off x="3563938" y="4983163"/>
            <a:ext cx="3455987" cy="844550"/>
          </a:xfrm>
          <a:prstGeom prst="wedgeRoundRectCallout">
            <a:avLst>
              <a:gd name="adj1" fmla="val 49965"/>
              <a:gd name="adj2" fmla="val -96785"/>
              <a:gd name="adj3" fmla="val 16667"/>
            </a:avLst>
          </a:prstGeom>
          <a:solidFill>
            <a:schemeClr val="accent3">
              <a:lumMod val="20000"/>
              <a:lumOff val="80000"/>
            </a:schemeClr>
          </a:solidFill>
          <a:ln w="38100"/>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kumimoji="1" lang="ja-JP" altLang="en-US" b="1">
              <a:effectLst>
                <a:outerShdw blurRad="38100" dist="38100" dir="2700000" algn="tl">
                  <a:srgbClr val="000000">
                    <a:alpha val="43137"/>
                  </a:srgbClr>
                </a:outerShdw>
              </a:effectLst>
            </a:endParaRPr>
          </a:p>
        </p:txBody>
      </p:sp>
      <p:sp>
        <p:nvSpPr>
          <p:cNvPr id="22" name="正方形/長方形 21"/>
          <p:cNvSpPr/>
          <p:nvPr/>
        </p:nvSpPr>
        <p:spPr>
          <a:xfrm>
            <a:off x="3491880" y="5143535"/>
            <a:ext cx="3600400" cy="523220"/>
          </a:xfrm>
          <a:prstGeom prst="rect">
            <a:avLst/>
          </a:prstGeom>
          <a:noFill/>
        </p:spPr>
        <p:txBody>
          <a:bodyPr>
            <a:spAutoFit/>
          </a:bodyPr>
          <a:lstStyle/>
          <a:p>
            <a:pPr algn="ctr" eaLnBrk="1" hangingPunct="1">
              <a:buSzPct val="100000"/>
              <a:defRPr/>
            </a:pPr>
            <a:r>
              <a:rPr lang="ja-JP" altLang="en-US" sz="2800" b="1" dirty="0">
                <a:ln w="0"/>
                <a:effectLst>
                  <a:outerShdw blurRad="38100" dist="19050" dir="2700000" algn="tl" rotWithShape="0">
                    <a:schemeClr val="dk1">
                      <a:alpha val="40000"/>
                    </a:schemeClr>
                  </a:outerShdw>
                </a:effectLst>
              </a:rPr>
              <a:t>Ｅ子さんだよね～！？</a:t>
            </a:r>
            <a:endParaRPr lang="en-US" altLang="ja-JP" sz="2800" b="1" dirty="0">
              <a:ln w="9525">
                <a:solidFill>
                  <a:schemeClr val="tx1"/>
                </a:solidFill>
                <a:prstDash val="solid"/>
              </a:ln>
              <a:effectLst>
                <a:outerShdw blurRad="50800" dist="38100" dir="5400000" algn="ctr" rotWithShape="0">
                  <a:schemeClr val="tx1"/>
                </a:outerShdw>
              </a:effectLst>
            </a:endParaRPr>
          </a:p>
        </p:txBody>
      </p:sp>
      <p:pic>
        <p:nvPicPr>
          <p:cNvPr id="11274" name="Picture 38" descr="C:\Users\crestec\Desktop\平井作業フォルダ\CEC_2018年度用(捨てないで！)\ペープサート教材\ペープサート教材_イラスト集_Delivery\ペープサート教材_イラスト集\キャラ\中学生女子\008_中学_小学高学年_女子_私服A_スマホ持ち.png"/>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444500" y="4876800"/>
            <a:ext cx="1620838" cy="151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図 1"/>
          <p:cNvPicPr>
            <a:picLocks noChangeAspect="1"/>
          </p:cNvPicPr>
          <p:nvPr/>
        </p:nvPicPr>
        <p:blipFill>
          <a:blip r:embed="rId5"/>
          <a:stretch>
            <a:fillRect/>
          </a:stretch>
        </p:blipFill>
        <p:spPr>
          <a:xfrm>
            <a:off x="122238" y="3013075"/>
            <a:ext cx="2643187" cy="2192338"/>
          </a:xfrm>
          <a:prstGeom prst="rect">
            <a:avLst/>
          </a:prstGeom>
          <a:effectLst>
            <a:outerShdw blurRad="50800" dist="38100" dir="2700000" sx="101000" sy="101000" algn="tl" rotWithShape="0">
              <a:prstClr val="black">
                <a:alpha val="40000"/>
              </a:prstClr>
            </a:outerShdw>
          </a:effectLst>
        </p:spPr>
      </p:pic>
      <p:pic>
        <p:nvPicPr>
          <p:cNvPr id="16" name="Picture 38" descr="C:\Users\crestec\Desktop\平井作業フォルダ\CEC_2018年度用(捨てないで！)\ペープサート教材\ペープサート教材_イラスト集_Delivery\ペープサート教材_イラスト集\キャラ\中学生男子\004_中学_小学高学年男子_私服B_スマホ持ち.png"/>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7164388" y="4762500"/>
            <a:ext cx="1655762" cy="154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図 10"/>
          <p:cNvPicPr>
            <a:picLocks noChangeAspect="1"/>
          </p:cNvPicPr>
          <p:nvPr/>
        </p:nvPicPr>
        <p:blipFill>
          <a:blip r:embed="rId7"/>
          <a:stretch>
            <a:fillRect/>
          </a:stretch>
        </p:blipFill>
        <p:spPr>
          <a:xfrm>
            <a:off x="6759575" y="1971675"/>
            <a:ext cx="2166938" cy="3000375"/>
          </a:xfrm>
          <a:prstGeom prst="rect">
            <a:avLst/>
          </a:prstGeom>
          <a:effectLst>
            <a:outerShdw blurRad="50800" dist="38100" dir="2400000" sx="101000" sy="101000" algn="tl" rotWithShape="0">
              <a:prstClr val="black">
                <a:alpha val="40000"/>
              </a:prstClr>
            </a:outerShdw>
          </a:effec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par>
                                <p:cTn id="8" presetID="10" presetClass="entr" presetSubtype="0" fill="hold" nodeType="withEffect">
                                  <p:stCondLst>
                                    <p:cond delay="0"/>
                                  </p:stCondLst>
                                  <p:childTnLst>
                                    <p:set>
                                      <p:cBhvr>
                                        <p:cTn id="9" dur="1" fill="hold">
                                          <p:stCondLst>
                                            <p:cond delay="0"/>
                                          </p:stCondLst>
                                        </p:cTn>
                                        <p:tgtEl>
                                          <p:spTgt spid="16"/>
                                        </p:tgtEl>
                                        <p:attrNameLst>
                                          <p:attrName>style.visibility</p:attrName>
                                        </p:attrNameLst>
                                      </p:cBhvr>
                                      <p:to>
                                        <p:strVal val="visible"/>
                                      </p:to>
                                    </p:set>
                                    <p:animEffect transition="in" filter="fade">
                                      <p:cBhvr>
                                        <p:cTn id="10" dur="500"/>
                                        <p:tgtEl>
                                          <p:spTgt spid="16"/>
                                        </p:tgtEl>
                                      </p:cBhvr>
                                    </p:animEffect>
                                  </p:childTnLst>
                                </p:cTn>
                              </p:par>
                              <p:par>
                                <p:cTn id="11" presetID="10" presetClass="entr" presetSubtype="0" fill="hold" nodeType="withEffect">
                                  <p:stCondLst>
                                    <p:cond delay="0"/>
                                  </p:stCondLst>
                                  <p:childTnLst>
                                    <p:set>
                                      <p:cBhvr>
                                        <p:cTn id="12" dur="1" fill="hold">
                                          <p:stCondLst>
                                            <p:cond delay="0"/>
                                          </p:stCondLst>
                                        </p:cTn>
                                        <p:tgtEl>
                                          <p:spTgt spid="22"/>
                                        </p:tgtEl>
                                        <p:attrNameLst>
                                          <p:attrName>style.visibility</p:attrName>
                                        </p:attrNameLst>
                                      </p:cBhvr>
                                      <p:to>
                                        <p:strVal val="visible"/>
                                      </p:to>
                                    </p:set>
                                    <p:animEffect transition="in" filter="fade">
                                      <p:cBhvr>
                                        <p:cTn id="13" dur="500"/>
                                        <p:tgtEl>
                                          <p:spTgt spid="22"/>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fade">
                                      <p:cBhvr>
                                        <p:cTn id="16" dur="500"/>
                                        <p:tgtEl>
                                          <p:spTgt spid="14"/>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0" presetClass="entr" presetSubtype="0" fill="hold" nodeType="clickEffect">
                                  <p:stCondLst>
                                    <p:cond delay="0"/>
                                  </p:stCondLst>
                                  <p:childTnLst>
                                    <p:set>
                                      <p:cBhvr>
                                        <p:cTn id="20" dur="1" fill="hold">
                                          <p:stCondLst>
                                            <p:cond delay="0"/>
                                          </p:stCondLst>
                                        </p:cTn>
                                        <p:tgtEl>
                                          <p:spTgt spid="21"/>
                                        </p:tgtEl>
                                        <p:attrNameLst>
                                          <p:attrName>style.visibility</p:attrName>
                                        </p:attrNameLst>
                                      </p:cBhvr>
                                      <p:to>
                                        <p:strVal val="visible"/>
                                      </p:to>
                                    </p:set>
                                    <p:animEffect transition="in" filter="fade">
                                      <p:cBhvr>
                                        <p:cTn id="21" dur="500"/>
                                        <p:tgtEl>
                                          <p:spTgt spid="21"/>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fade">
                                      <p:cBhvr>
                                        <p:cTn id="24"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2291" name="正方形/長方形 2"/>
          <p:cNvGrpSpPr>
            <a:grpSpLocks/>
          </p:cNvGrpSpPr>
          <p:nvPr/>
        </p:nvGrpSpPr>
        <p:grpSpPr bwMode="auto">
          <a:xfrm>
            <a:off x="-30163" y="-30163"/>
            <a:ext cx="9240838" cy="868363"/>
            <a:chOff x="-19" y="-19"/>
            <a:chExt cx="5821" cy="914"/>
          </a:xfrm>
        </p:grpSpPr>
        <p:pic>
          <p:nvPicPr>
            <p:cNvPr id="12294"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4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④考えてみよう！</a:t>
              </a:r>
            </a:p>
          </p:txBody>
        </p:sp>
      </p:grpSp>
      <p:sp>
        <p:nvSpPr>
          <p:cNvPr id="16" name="正方形/長方形 15"/>
          <p:cNvSpPr/>
          <p:nvPr/>
        </p:nvSpPr>
        <p:spPr>
          <a:xfrm>
            <a:off x="251520" y="1124744"/>
            <a:ext cx="8928992" cy="2308324"/>
          </a:xfrm>
          <a:prstGeom prst="rect">
            <a:avLst/>
          </a:prstGeom>
          <a:noFill/>
        </p:spPr>
        <p:txBody>
          <a:bodyPr>
            <a:spAutoFit/>
          </a:bodyPr>
          <a:lstStyle/>
          <a:p>
            <a:pPr eaLnBrk="1" hangingPunct="1">
              <a:buSzPct val="100000"/>
              <a:defRPr/>
            </a:pPr>
            <a:r>
              <a:rPr lang="ja-JP" altLang="en-US" sz="4800" b="1" dirty="0">
                <a:ln w="9525">
                  <a:solidFill>
                    <a:schemeClr val="tx1"/>
                  </a:solidFill>
                  <a:prstDash val="solid"/>
                </a:ln>
                <a:solidFill>
                  <a:srgbClr val="FFC000"/>
                </a:solidFill>
                <a:effectLst>
                  <a:outerShdw blurRad="50800" dist="38100" dir="5400000" algn="ctr" rotWithShape="0">
                    <a:schemeClr val="tx1"/>
                  </a:outerShdw>
                </a:effectLst>
              </a:rPr>
              <a:t>　</a:t>
            </a:r>
            <a:r>
              <a:rPr lang="ja-JP" altLang="en-US" sz="4800" dirty="0">
                <a:ln w="0"/>
                <a:effectLst>
                  <a:outerShdw blurRad="38100" dist="19050" dir="2700000" algn="tl" rotWithShape="0">
                    <a:schemeClr val="dk1">
                      <a:alpha val="40000"/>
                    </a:schemeClr>
                  </a:outerShdw>
                </a:effectLst>
              </a:rPr>
              <a:t>「ＳＮＳで知り合った人」をどうして信じたり、頼ったりしてしまうのでしょうか？</a:t>
            </a:r>
            <a:endParaRPr lang="en-US" altLang="ja-JP" sz="4800" b="1" dirty="0">
              <a:ln w="9525">
                <a:solidFill>
                  <a:schemeClr val="tx1"/>
                </a:solidFill>
                <a:prstDash val="solid"/>
              </a:ln>
              <a:solidFill>
                <a:srgbClr val="FF0000"/>
              </a:solidFill>
              <a:effectLst>
                <a:outerShdw blurRad="50800" dist="38100" dir="5400000" algn="ctr" rotWithShape="0">
                  <a:schemeClr val="tx1"/>
                </a:outerShdw>
              </a:effectLst>
            </a:endParaRPr>
          </a:p>
        </p:txBody>
      </p:sp>
      <p:sp>
        <p:nvSpPr>
          <p:cNvPr id="12293" name="テキスト ボックス 7"/>
          <p:cNvSpPr txBox="1">
            <a:spLocks noChangeArrowheads="1"/>
          </p:cNvSpPr>
          <p:nvPr/>
        </p:nvSpPr>
        <p:spPr bwMode="auto">
          <a:xfrm>
            <a:off x="80963" y="1196975"/>
            <a:ext cx="603250" cy="708025"/>
          </a:xfrm>
          <a:prstGeom prst="rect">
            <a:avLst/>
          </a:prstGeom>
          <a:solidFill>
            <a:srgbClr val="FFFF00"/>
          </a:solidFill>
          <a:ln w="38100">
            <a:solidFill>
              <a:schemeClr val="tx1"/>
            </a:solidFill>
            <a:miter lim="800000"/>
            <a:headEnd/>
            <a:tailEnd/>
          </a:ln>
        </p:spPr>
        <p:txBody>
          <a:bodyPr>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r>
              <a:rPr kumimoji="1" lang="ja-JP" altLang="en-US" sz="4000">
                <a:solidFill>
                  <a:srgbClr val="002060"/>
                </a:solidFill>
                <a:latin typeface="HGP創英角ﾎﾟｯﾌﾟ体" panose="040B0A00000000000000" pitchFamily="50" charset="-128"/>
                <a:ea typeface="HGP創英角ﾎﾟｯﾌﾟ体" panose="040B0A00000000000000" pitchFamily="50" charset="-128"/>
              </a:rPr>
              <a:t>Ｑ</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3315" name="正方形/長方形 2"/>
          <p:cNvGrpSpPr>
            <a:grpSpLocks/>
          </p:cNvGrpSpPr>
          <p:nvPr/>
        </p:nvGrpSpPr>
        <p:grpSpPr bwMode="auto">
          <a:xfrm>
            <a:off x="-30163" y="-30163"/>
            <a:ext cx="9240838" cy="868363"/>
            <a:chOff x="-19" y="-19"/>
            <a:chExt cx="5821" cy="914"/>
          </a:xfrm>
        </p:grpSpPr>
        <p:pic>
          <p:nvPicPr>
            <p:cNvPr id="13318"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36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⑤ＳＮＳで知り合った人を信じてしまう</a:t>
              </a:r>
            </a:p>
          </p:txBody>
        </p:sp>
      </p:grpSp>
      <p:sp>
        <p:nvSpPr>
          <p:cNvPr id="16" name="テキスト ボックス 4"/>
          <p:cNvSpPr>
            <a:spLocks noChangeArrowheads="1"/>
          </p:cNvSpPr>
          <p:nvPr/>
        </p:nvSpPr>
        <p:spPr bwMode="auto">
          <a:xfrm>
            <a:off x="107504" y="692150"/>
            <a:ext cx="8928991" cy="58054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ts val="600"/>
              </a:spcBef>
              <a:spcAft>
                <a:spcPts val="600"/>
              </a:spcAft>
              <a:buSzPct val="100000"/>
              <a:defRPr/>
            </a:pPr>
            <a:r>
              <a:rPr lang="ja-JP" altLang="en-US"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１．嘘のプロフィールや甘い言葉にだまされる</a:t>
            </a:r>
            <a:endParaRPr lang="en-US" altLang="ja-JP"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600"/>
              </a:spcAft>
              <a:buSzPct val="100000"/>
              <a:defRPr/>
            </a:pPr>
            <a:r>
              <a:rPr lang="ja-JP" altLang="en-US"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悪意をもって近づき、性別や経歴を偽り優しい言葉をかけられると、信じて心を許してしまうかもしれません。</a:t>
            </a:r>
            <a:endParaRPr lang="en-US" altLang="ja-JP"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600"/>
              </a:spcAft>
              <a:buSzPct val="100000"/>
              <a:defRPr/>
            </a:pPr>
            <a:r>
              <a:rPr lang="ja-JP" altLang="en-US"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２．ＳＮＳなら相手から余計な詮索をされない</a:t>
            </a:r>
            <a:endParaRPr lang="en-US" altLang="ja-JP"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600"/>
              </a:spcAft>
              <a:buSzPct val="100000"/>
              <a:defRPr/>
            </a:pPr>
            <a:r>
              <a:rPr lang="ja-JP" altLang="en-US"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ＳＮＳだけの付き合いであれば、自分のことは直接知られていないため、気軽に何でも伝えてしまうかもしれません。</a:t>
            </a:r>
            <a:endParaRPr lang="en-US" altLang="ja-JP"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p:txBody>
      </p:sp>
      <p:sp>
        <p:nvSpPr>
          <p:cNvPr id="2" name="角丸四角形 1"/>
          <p:cNvSpPr/>
          <p:nvPr/>
        </p:nvSpPr>
        <p:spPr>
          <a:xfrm>
            <a:off x="238125" y="5229225"/>
            <a:ext cx="8642350" cy="1008063"/>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kumimoji="1" lang="ja-JP" altLang="en-US" sz="3200" dirty="0">
                <a:solidFill>
                  <a:srgbClr val="002060"/>
                </a:solidFill>
                <a:latin typeface="ＭＳ ゴシック" panose="020B0609070205080204" pitchFamily="49" charset="-128"/>
                <a:ea typeface="ＭＳ ゴシック" panose="020B0609070205080204" pitchFamily="49" charset="-128"/>
              </a:rPr>
              <a:t>　ＳＮＳで知り合った人を信用しすぎると、</a:t>
            </a:r>
            <a:endParaRPr kumimoji="1" lang="en-US" altLang="ja-JP" sz="3200" dirty="0">
              <a:solidFill>
                <a:srgbClr val="002060"/>
              </a:solidFill>
              <a:latin typeface="ＭＳ ゴシック" panose="020B0609070205080204" pitchFamily="49" charset="-128"/>
              <a:ea typeface="ＭＳ ゴシック" panose="020B0609070205080204" pitchFamily="49" charset="-128"/>
            </a:endParaRPr>
          </a:p>
          <a:p>
            <a:pPr>
              <a:defRPr/>
            </a:pPr>
            <a:r>
              <a:rPr kumimoji="1" lang="ja-JP" altLang="en-US" sz="3200" dirty="0">
                <a:solidFill>
                  <a:srgbClr val="002060"/>
                </a:solidFill>
                <a:latin typeface="ＭＳ ゴシック" panose="020B0609070205080204" pitchFamily="49" charset="-128"/>
                <a:ea typeface="ＭＳ ゴシック" panose="020B0609070205080204" pitchFamily="49" charset="-128"/>
              </a:rPr>
              <a:t>　犯罪にまき込まれる可能性があります。</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Effect transition="in" filter="fade">
                                      <p:cBhvr>
                                        <p:cTn id="7" dur="500"/>
                                        <p:tgtEl>
                                          <p:spTgt spid="16">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6">
                                            <p:txEl>
                                              <p:pRg st="1" end="1"/>
                                            </p:txEl>
                                          </p:spTgt>
                                        </p:tgtEl>
                                        <p:attrNameLst>
                                          <p:attrName>style.visibility</p:attrName>
                                        </p:attrNameLst>
                                      </p:cBhvr>
                                      <p:to>
                                        <p:strVal val="visible"/>
                                      </p:to>
                                    </p:set>
                                    <p:animEffect transition="in" filter="fade">
                                      <p:cBhvr>
                                        <p:cTn id="10" dur="500"/>
                                        <p:tgtEl>
                                          <p:spTgt spid="16">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animEffect transition="in" filter="fade">
                                      <p:cBhvr>
                                        <p:cTn id="15" dur="500"/>
                                        <p:tgtEl>
                                          <p:spTgt spid="16">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16">
                                            <p:txEl>
                                              <p:pRg st="3" end="3"/>
                                            </p:txEl>
                                          </p:spTgt>
                                        </p:tgtEl>
                                        <p:attrNameLst>
                                          <p:attrName>style.visibility</p:attrName>
                                        </p:attrNameLst>
                                      </p:cBhvr>
                                      <p:to>
                                        <p:strVal val="visible"/>
                                      </p:to>
                                    </p:set>
                                    <p:animEffect transition="in" filter="fade">
                                      <p:cBhvr>
                                        <p:cTn id="18" dur="500"/>
                                        <p:tgtEl>
                                          <p:spTgt spid="16">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animEffect transition="in" filter="fade">
                                      <p:cBhvr>
                                        <p:cTn id="23"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4339" name="正方形/長方形 2"/>
          <p:cNvGrpSpPr>
            <a:grpSpLocks/>
          </p:cNvGrpSpPr>
          <p:nvPr/>
        </p:nvGrpSpPr>
        <p:grpSpPr bwMode="auto">
          <a:xfrm>
            <a:off x="-30163" y="-30163"/>
            <a:ext cx="9240838" cy="868363"/>
            <a:chOff x="-19" y="-19"/>
            <a:chExt cx="5821" cy="914"/>
          </a:xfrm>
        </p:grpSpPr>
        <p:pic>
          <p:nvPicPr>
            <p:cNvPr id="14341"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4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⑥ＳＮＳで危険にあわないために</a:t>
              </a:r>
            </a:p>
          </p:txBody>
        </p:sp>
      </p:grpSp>
      <p:sp>
        <p:nvSpPr>
          <p:cNvPr id="16" name="テキスト ボックス 4"/>
          <p:cNvSpPr>
            <a:spLocks noChangeArrowheads="1"/>
          </p:cNvSpPr>
          <p:nvPr/>
        </p:nvSpPr>
        <p:spPr bwMode="auto">
          <a:xfrm>
            <a:off x="250825" y="792163"/>
            <a:ext cx="8785225" cy="58054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ts val="600"/>
              </a:spcBef>
              <a:spcAft>
                <a:spcPts val="600"/>
              </a:spcAft>
              <a:buSzPct val="100000"/>
              <a:defRPr/>
            </a:pPr>
            <a:r>
              <a:rPr lang="ja-JP" altLang="en-US"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１．ＳＮＳの「プライバシー設定」をする</a:t>
            </a:r>
            <a:endParaRPr lang="en-US" altLang="ja-JP"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600"/>
              </a:spcAft>
              <a:buSzPct val="100000"/>
              <a:defRPr/>
            </a:pPr>
            <a:r>
              <a:rPr lang="ja-JP" altLang="en-US"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アカウントの非公開、ＤＭを受け取れる人の範囲設定、自分の画像へのタグ付けに関する許可設定などをしておきましょう。</a:t>
            </a:r>
            <a:endParaRPr lang="en-US" altLang="ja-JP"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600"/>
              </a:spcAft>
              <a:buSzPct val="100000"/>
              <a:defRPr/>
            </a:pPr>
            <a:r>
              <a:rPr lang="ja-JP" altLang="en-US"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２．ＳＮＳ利用の「自己ルール」を決めておく</a:t>
            </a:r>
            <a:endParaRPr lang="en-US" altLang="ja-JP"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600"/>
              </a:spcAft>
              <a:buSzPct val="100000"/>
              <a:defRPr/>
            </a:pPr>
            <a:r>
              <a:rPr lang="ja-JP" altLang="en-US"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「ＳＮＳで話をした人からＤＭが届いてもＤＭは断る」、「いつも発信しているアカウントには、深刻なことやプライバシーに関することは書き込まない」などの自分のルールを決めておきましょう。</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Effect transition="in" filter="fade">
                                      <p:cBhvr>
                                        <p:cTn id="7" dur="500"/>
                                        <p:tgtEl>
                                          <p:spTgt spid="16">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6">
                                            <p:txEl>
                                              <p:pRg st="1" end="1"/>
                                            </p:txEl>
                                          </p:spTgt>
                                        </p:tgtEl>
                                        <p:attrNameLst>
                                          <p:attrName>style.visibility</p:attrName>
                                        </p:attrNameLst>
                                      </p:cBhvr>
                                      <p:to>
                                        <p:strVal val="visible"/>
                                      </p:to>
                                    </p:set>
                                    <p:animEffect transition="in" filter="fade">
                                      <p:cBhvr>
                                        <p:cTn id="10" dur="500"/>
                                        <p:tgtEl>
                                          <p:spTgt spid="16">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animEffect transition="in" filter="fade">
                                      <p:cBhvr>
                                        <p:cTn id="15" dur="500"/>
                                        <p:tgtEl>
                                          <p:spTgt spid="16">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16">
                                            <p:txEl>
                                              <p:pRg st="3" end="3"/>
                                            </p:txEl>
                                          </p:spTgt>
                                        </p:tgtEl>
                                        <p:attrNameLst>
                                          <p:attrName>style.visibility</p:attrName>
                                        </p:attrNameLst>
                                      </p:cBhvr>
                                      <p:to>
                                        <p:strVal val="visible"/>
                                      </p:to>
                                    </p:set>
                                    <p:animEffect transition="in" filter="fade">
                                      <p:cBhvr>
                                        <p:cTn id="18" dur="500"/>
                                        <p:tgtEl>
                                          <p:spTgt spid="1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pic>
        <p:nvPicPr>
          <p:cNvPr id="15363"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30163" y="-30163"/>
            <a:ext cx="9240838" cy="868363"/>
          </a:xfrm>
          <a:prstGeom prst="rect">
            <a:avLst/>
          </a:prstGeom>
          <a:solidFill>
            <a:srgbClr val="FFFFFF"/>
          </a:solidFill>
          <a:ln>
            <a:noFill/>
          </a:ln>
          <a:effectLst>
            <a:outerShdw dist="35921" dir="2700000" algn="ctr" rotWithShape="0">
              <a:schemeClr val="bg2"/>
            </a:outerShdw>
          </a:effectLst>
          <a:extLst>
            <a:ext uri="{91240B29-F687-4F45-9708-019B960494DF}">
              <a14:hiddenLine xmlns:a14="http://schemas.microsoft.com/office/drawing/2010/main" w="9525" algn="ctr">
                <a:solidFill>
                  <a:srgbClr val="000000"/>
                </a:solidFill>
                <a:miter lim="800000"/>
                <a:headEnd/>
                <a:tailEnd/>
              </a14:hiddenLine>
            </a:ext>
          </a:extLst>
        </p:spPr>
      </p:pic>
      <p:sp>
        <p:nvSpPr>
          <p:cNvPr id="89922" name="Rectangle 834"/>
          <p:cNvSpPr>
            <a:spLocks noChangeArrowheads="1"/>
          </p:cNvSpPr>
          <p:nvPr/>
        </p:nvSpPr>
        <p:spPr bwMode="auto">
          <a:xfrm>
            <a:off x="0" y="-12700"/>
            <a:ext cx="9144000" cy="765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4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⑦注意してほしいポイント</a:t>
            </a:r>
          </a:p>
        </p:txBody>
      </p:sp>
      <p:sp>
        <p:nvSpPr>
          <p:cNvPr id="16" name="テキスト ボックス 4"/>
          <p:cNvSpPr>
            <a:spLocks noChangeArrowheads="1"/>
          </p:cNvSpPr>
          <p:nvPr/>
        </p:nvSpPr>
        <p:spPr bwMode="auto">
          <a:xfrm>
            <a:off x="250825" y="908050"/>
            <a:ext cx="8424863" cy="58054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ts val="0"/>
              </a:spcBef>
              <a:spcAft>
                <a:spcPts val="0"/>
              </a:spcAft>
              <a:buSzPct val="100000"/>
              <a:defRPr/>
            </a:pPr>
            <a:r>
              <a:rPr lang="ja-JP" altLang="en-US"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１．相手の要求に応じない</a:t>
            </a:r>
            <a:endParaRPr lang="en-US" altLang="ja-JP"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0"/>
              </a:spcBef>
              <a:spcAft>
                <a:spcPts val="0"/>
              </a:spcAft>
              <a:buSzPct val="100000"/>
              <a:defRPr/>
            </a:pPr>
            <a:r>
              <a:rPr lang="ja-JP" altLang="en-US"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「会おう」「写真を送ってほしい」などと言われても気軽に応じてはいけません。少しでも怪しいと感じたら、信頼できる大人に相談しましょう。</a:t>
            </a:r>
          </a:p>
          <a:p>
            <a:pPr eaLnBrk="1" hangingPunct="1">
              <a:spcBef>
                <a:spcPts val="0"/>
              </a:spcBef>
              <a:spcAft>
                <a:spcPts val="0"/>
              </a:spcAft>
              <a:buSzPct val="100000"/>
              <a:defRPr/>
            </a:pPr>
            <a:r>
              <a:rPr lang="ja-JP" altLang="en-US"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２．目的や状況に応じてコミュニケーション</a:t>
            </a:r>
            <a:endParaRPr lang="en-US" altLang="ja-JP"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0"/>
              </a:spcBef>
              <a:spcAft>
                <a:spcPts val="0"/>
              </a:spcAft>
              <a:buSzPct val="100000"/>
              <a:defRPr/>
            </a:pPr>
            <a:r>
              <a:rPr lang="ja-JP" altLang="en-US"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の手段（ＳＮＳと対面）を使い分ける</a:t>
            </a:r>
            <a:endParaRPr lang="en-US" altLang="ja-JP"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0"/>
              </a:spcBef>
              <a:spcAft>
                <a:spcPts val="0"/>
              </a:spcAft>
              <a:buSzPct val="100000"/>
              <a:defRPr/>
            </a:pPr>
            <a:r>
              <a:rPr lang="ja-JP" altLang="en-US"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ＳＮＳのように文字だけでは気持ちが伝わりにくく、誤解が生じることがあります。逆に連絡事項等は正確に伝達することができます。ＳＮＳと対面を上手く使い分けましょう。</a:t>
            </a:r>
            <a:endParaRPr lang="en-US" altLang="ja-JP"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p:txBody>
      </p:sp>
      <p:sp>
        <p:nvSpPr>
          <p:cNvPr id="3" name="フローチャート: 抜出し 2"/>
          <p:cNvSpPr/>
          <p:nvPr/>
        </p:nvSpPr>
        <p:spPr>
          <a:xfrm>
            <a:off x="8100392" y="47242"/>
            <a:ext cx="914400" cy="703263"/>
          </a:xfrm>
          <a:prstGeom prst="flowChartExtract">
            <a:avLst/>
          </a:prstGeom>
          <a:solidFill>
            <a:srgbClr val="FFFF00"/>
          </a:solid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SzPct val="100000"/>
              <a:defRPr/>
            </a:pPr>
            <a:endParaRPr kumimoji="1" lang="ja-JP" altLang="en-US" sz="9600" dirty="0">
              <a:solidFill>
                <a:schemeClr val="tx1"/>
              </a:solidFill>
            </a:endParaRPr>
          </a:p>
        </p:txBody>
      </p:sp>
      <p:sp>
        <p:nvSpPr>
          <p:cNvPr id="15367" name="テキスト ボックス 3"/>
          <p:cNvSpPr txBox="1">
            <a:spLocks noChangeArrowheads="1"/>
          </p:cNvSpPr>
          <p:nvPr/>
        </p:nvSpPr>
        <p:spPr bwMode="auto">
          <a:xfrm>
            <a:off x="8214692" y="167892"/>
            <a:ext cx="800100" cy="550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pPr eaLnBrk="1" hangingPunct="1">
              <a:buSzPct val="100000"/>
            </a:pPr>
            <a:r>
              <a:rPr kumimoji="1" lang="ja-JP" altLang="en-US" sz="4000" dirty="0">
                <a:latin typeface="HGP創英角ｺﾞｼｯｸUB" panose="020B0900000000000000" pitchFamily="50" charset="-128"/>
                <a:ea typeface="HGP創英角ｺﾞｼｯｸUB" panose="020B0900000000000000" pitchFamily="50" charset="-128"/>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Effect transition="in" filter="fade">
                                      <p:cBhvr>
                                        <p:cTn id="7" dur="500"/>
                                        <p:tgtEl>
                                          <p:spTgt spid="16">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6">
                                            <p:txEl>
                                              <p:pRg st="1" end="1"/>
                                            </p:txEl>
                                          </p:spTgt>
                                        </p:tgtEl>
                                        <p:attrNameLst>
                                          <p:attrName>style.visibility</p:attrName>
                                        </p:attrNameLst>
                                      </p:cBhvr>
                                      <p:to>
                                        <p:strVal val="visible"/>
                                      </p:to>
                                    </p:set>
                                    <p:animEffect transition="in" filter="fade">
                                      <p:cBhvr>
                                        <p:cTn id="10" dur="500"/>
                                        <p:tgtEl>
                                          <p:spTgt spid="16">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animEffect transition="in" filter="fade">
                                      <p:cBhvr>
                                        <p:cTn id="15" dur="500"/>
                                        <p:tgtEl>
                                          <p:spTgt spid="16">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16">
                                            <p:txEl>
                                              <p:pRg st="3" end="3"/>
                                            </p:txEl>
                                          </p:spTgt>
                                        </p:tgtEl>
                                        <p:attrNameLst>
                                          <p:attrName>style.visibility</p:attrName>
                                        </p:attrNameLst>
                                      </p:cBhvr>
                                      <p:to>
                                        <p:strVal val="visible"/>
                                      </p:to>
                                    </p:set>
                                    <p:animEffect transition="in" filter="fade">
                                      <p:cBhvr>
                                        <p:cTn id="18" dur="500"/>
                                        <p:tgtEl>
                                          <p:spTgt spid="16">
                                            <p:txEl>
                                              <p:pRg st="3" end="3"/>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16">
                                            <p:txEl>
                                              <p:pRg st="4" end="4"/>
                                            </p:txEl>
                                          </p:spTgt>
                                        </p:tgtEl>
                                        <p:attrNameLst>
                                          <p:attrName>style.visibility</p:attrName>
                                        </p:attrNameLst>
                                      </p:cBhvr>
                                      <p:to>
                                        <p:strVal val="visible"/>
                                      </p:to>
                                    </p:set>
                                    <p:animEffect transition="in" filter="fade">
                                      <p:cBhvr>
                                        <p:cTn id="21" dur="500"/>
                                        <p:tgtEl>
                                          <p:spTgt spid="1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6.2.9200.0"/>
  <p:tag name="AS_RELEASE_DATE" val="2017.10.11"/>
  <p:tag name="AS_TITLE" val="Aspose.Slides for .NET 3.5"/>
  <p:tag name="AS_VERSION" val="17.9.1"/>
</p:tagLst>
</file>

<file path=ppt/theme/theme1.xml><?xml version="1.0" encoding="utf-8"?>
<a:theme xmlns:a="http://schemas.openxmlformats.org/drawingml/2006/main" name="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2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3.xml><?xml version="1.0" encoding="utf-8"?>
<a:theme xmlns:a="http://schemas.openxmlformats.org/drawingml/2006/main" name="3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4.xml><?xml version="1.0" encoding="utf-8"?>
<a:theme xmlns:a="http://schemas.openxmlformats.org/drawingml/2006/main" name="4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5.xml><?xml version="1.0" encoding="utf-8"?>
<a:theme xmlns:a="http://schemas.openxmlformats.org/drawingml/2006/main" name="5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6.xml><?xml version="1.0" encoding="utf-8"?>
<a:theme xmlns:a="http://schemas.openxmlformats.org/drawingml/2006/main" name="6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7.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775</TotalTime>
  <Words>571</Words>
  <Application>Microsoft Office PowerPoint</Application>
  <PresentationFormat>画面に合わせる (4:3)</PresentationFormat>
  <Paragraphs>57</Paragraphs>
  <Slides>8</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6</vt:i4>
      </vt:variant>
      <vt:variant>
        <vt:lpstr>スライド タイトル</vt:lpstr>
      </vt:variant>
      <vt:variant>
        <vt:i4>8</vt:i4>
      </vt:variant>
    </vt:vector>
  </HeadingPairs>
  <TitlesOfParts>
    <vt:vector size="21" baseType="lpstr">
      <vt:lpstr>HGP創英角ｺﾞｼｯｸUB</vt:lpstr>
      <vt:lpstr>HGP創英角ﾎﾟｯﾌﾟ体</vt:lpstr>
      <vt:lpstr>ＭＳ Ｐゴシック</vt:lpstr>
      <vt:lpstr>ＭＳ ゴシック</vt:lpstr>
      <vt:lpstr>Arial</vt:lpstr>
      <vt:lpstr>Calibri</vt:lpstr>
      <vt:lpstr>Calibri Light</vt:lpstr>
      <vt:lpstr>レトロスペクト</vt:lpstr>
      <vt:lpstr>2_レトロスペクト</vt:lpstr>
      <vt:lpstr>3_レトロスペクト</vt:lpstr>
      <vt:lpstr>4_レトロスペクト</vt:lpstr>
      <vt:lpstr>5_レトロスペクト</vt:lpstr>
      <vt:lpstr>6_レトロスペクト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
  <dc:creator>豊吉 利之</dc:creator>
  <cp:keywords/>
  <dc:description/>
  <cp:lastModifiedBy>出川 尚之</cp:lastModifiedBy>
  <cp:revision>85</cp:revision>
  <cp:lastPrinted>2020-10-29T05:08:00Z</cp:lastPrinted>
  <dcterms:created xsi:type="dcterms:W3CDTF">1601-01-01T00:00:00Z</dcterms:created>
  <dcterms:modified xsi:type="dcterms:W3CDTF">2024-11-20T00:55:11Z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TC024770329991</vt:lpwstr>
  </property>
  <property fmtid="{D5CDD505-2E9C-101B-9397-08002B2CF9AE}" pid="3" name="MSIP_Label_defa4170-0d19-0005-0004-bc88714345d2_Enabled">
    <vt:lpwstr>true</vt:lpwstr>
  </property>
  <property fmtid="{D5CDD505-2E9C-101B-9397-08002B2CF9AE}" pid="4" name="MSIP_Label_defa4170-0d19-0005-0004-bc88714345d2_SetDate">
    <vt:lpwstr>2024-11-20T00:55:11Z</vt:lpwstr>
  </property>
  <property fmtid="{D5CDD505-2E9C-101B-9397-08002B2CF9AE}" pid="5" name="MSIP_Label_defa4170-0d19-0005-0004-bc88714345d2_Method">
    <vt:lpwstr>Standard</vt:lpwstr>
  </property>
  <property fmtid="{D5CDD505-2E9C-101B-9397-08002B2CF9AE}" pid="6" name="MSIP_Label_defa4170-0d19-0005-0004-bc88714345d2_Name">
    <vt:lpwstr>defa4170-0d19-0005-0004-bc88714345d2</vt:lpwstr>
  </property>
  <property fmtid="{D5CDD505-2E9C-101B-9397-08002B2CF9AE}" pid="7" name="MSIP_Label_defa4170-0d19-0005-0004-bc88714345d2_SiteId">
    <vt:lpwstr>b3aceacd-ceff-4204-ad98-1574a3312f69</vt:lpwstr>
  </property>
  <property fmtid="{D5CDD505-2E9C-101B-9397-08002B2CF9AE}" pid="8" name="MSIP_Label_defa4170-0d19-0005-0004-bc88714345d2_ActionId">
    <vt:lpwstr>83ddf6d3-7c8c-4c0c-82e5-d5ad2914e782</vt:lpwstr>
  </property>
  <property fmtid="{D5CDD505-2E9C-101B-9397-08002B2CF9AE}" pid="9" name="MSIP_Label_defa4170-0d19-0005-0004-bc88714345d2_ContentBits">
    <vt:lpwstr>0</vt:lpwstr>
  </property>
</Properties>
</file>