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7" r:id="rId1"/>
    <p:sldMasterId id="2147483888" r:id="rId2"/>
    <p:sldMasterId id="2147483889" r:id="rId3"/>
    <p:sldMasterId id="2147483890" r:id="rId4"/>
    <p:sldMasterId id="2147483891" r:id="rId5"/>
    <p:sldMasterId id="2147483892" r:id="rId6"/>
  </p:sldMasterIdLst>
  <p:notesMasterIdLst>
    <p:notesMasterId r:id="rId14"/>
  </p:notesMasterIdLst>
  <p:handoutMasterIdLst>
    <p:handoutMasterId r:id="rId15"/>
  </p:handoutMasterIdLst>
  <p:sldIdLst>
    <p:sldId id="448" r:id="rId7"/>
    <p:sldId id="502" r:id="rId8"/>
    <p:sldId id="503" r:id="rId9"/>
    <p:sldId id="497" r:id="rId10"/>
    <p:sldId id="498" r:id="rId11"/>
    <p:sldId id="500" r:id="rId12"/>
    <p:sldId id="499" r:id="rId13"/>
  </p:sldIdLst>
  <p:sldSz cx="9144000" cy="6858000" type="screen4x3"/>
  <p:notesSz cx="6797675" cy="9926638"/>
  <p:custDataLst>
    <p:tags r:id="rId16"/>
  </p:custDataLst>
  <p:defaultTextStyle>
    <a:defPPr>
      <a:defRPr lang="ja-JP"/>
    </a:defPPr>
    <a:lvl1pPr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1pPr>
    <a:lvl2pPr marL="4572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2pPr>
    <a:lvl3pPr marL="9144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3pPr>
    <a:lvl4pPr marL="13716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4pPr>
    <a:lvl5pPr marL="18288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45" userDrawn="1">
          <p15:clr>
            <a:srgbClr val="A4A3A4"/>
          </p15:clr>
        </p15:guide>
        <p15:guide id="2" pos="2855"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A89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164" d="100"/>
          <a:sy n="164" d="100"/>
        </p:scale>
        <p:origin x="1626" y="150"/>
      </p:cViewPr>
      <p:guideLst>
        <p:guide orient="horz" pos="2160"/>
        <p:guide pos="2880"/>
      </p:guideLst>
    </p:cSldViewPr>
  </p:slideViewPr>
  <p:notesTextViewPr>
    <p:cViewPr>
      <p:scale>
        <a:sx n="100" d="100"/>
        <a:sy n="100" d="100"/>
      </p:scale>
      <p:origin x="0" y="0"/>
    </p:cViewPr>
  </p:notesTextViewPr>
  <p:notesViewPr>
    <p:cSldViewPr>
      <p:cViewPr varScale="1">
        <p:scale>
          <a:sx n="52" d="100"/>
          <a:sy n="52" d="100"/>
        </p:scale>
        <p:origin x="2958" y="96"/>
      </p:cViewPr>
      <p:guideLst>
        <p:guide orient="horz" pos="2345"/>
        <p:guide pos="285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tags" Target="tags/tag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5" Type="http://schemas.openxmlformats.org/officeDocument/2006/relationships/slideMaster" Target="slideMasters/slideMaster5.xml"/><Relationship Id="rId15" Type="http://schemas.openxmlformats.org/officeDocument/2006/relationships/handoutMaster" Target="handoutMasters/handoutMaster1.xml"/><Relationship Id="rId10" Type="http://schemas.openxmlformats.org/officeDocument/2006/relationships/slide" Target="slides/slide4.xml"/><Relationship Id="rId19"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kumimoji="1" lang="ja-JP" altLang="en-US"/>
          </a:p>
        </p:txBody>
      </p:sp>
      <p:sp>
        <p:nvSpPr>
          <p:cNvPr id="4" name="フッター プレースホルダー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83E03C41-37B6-418C-8250-24F30C7B5CD3}" type="slidenum">
              <a:rPr kumimoji="1" lang="ja-JP" altLang="en-US" smtClean="0"/>
              <a:t>‹#›</a:t>
            </a:fld>
            <a:endParaRPr kumimoji="1" lang="ja-JP" altLang="en-US"/>
          </a:p>
        </p:txBody>
      </p:sp>
    </p:spTree>
    <p:extLst>
      <p:ext uri="{BB962C8B-B14F-4D97-AF65-F5344CB8AC3E}">
        <p14:creationId xmlns:p14="http://schemas.microsoft.com/office/powerpoint/2010/main" val="1958870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7574" name="ヘッダー プレースホルダ 1"/>
          <p:cNvSpPr>
            <a:spLocks noGrp="1" noChangeArrowheads="1"/>
          </p:cNvSpPr>
          <p:nvPr>
            <p:ph type="hdr" sz="quarter"/>
          </p:nvPr>
        </p:nvSpPr>
        <p:spPr bwMode="auto">
          <a:xfrm>
            <a:off x="0" y="0"/>
            <a:ext cx="2945659" cy="4963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defTabSz="914400" eaLnBrk="1" hangingPunct="1">
              <a:buSzPct val="100000"/>
              <a:buFont typeface="Arial" panose="020B0604020202020204" pitchFamily="34" charset="0"/>
              <a:buNone/>
              <a:defRPr sz="1200">
                <a:latin typeface="ＭＳ Ｐゴシック" panose="020B0600070205080204" pitchFamily="50" charset="-128"/>
              </a:defRPr>
            </a:lvl1pPr>
          </a:lstStyle>
          <a:p>
            <a:pPr>
              <a:defRPr/>
            </a:pPr>
            <a:endParaRPr lang="ja-JP" altLang="en-US"/>
          </a:p>
        </p:txBody>
      </p:sp>
      <p:sp>
        <p:nvSpPr>
          <p:cNvPr id="147575" name="日付プレースホルダ 2"/>
          <p:cNvSpPr>
            <a:spLocks noGrp="1" noChangeArrowheads="1"/>
          </p:cNvSpPr>
          <p:nvPr>
            <p:ph type="dt" idx="1"/>
          </p:nvPr>
        </p:nvSpPr>
        <p:spPr bwMode="auto">
          <a:xfrm>
            <a:off x="3850443" y="0"/>
            <a:ext cx="2945659" cy="4963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defTabSz="914400" eaLnBrk="1" hangingPunct="1">
              <a:buSzPct val="100000"/>
              <a:buFont typeface="Arial" panose="020B0604020202020204" pitchFamily="34" charset="0"/>
              <a:buNone/>
              <a:defRPr sz="1200">
                <a:latin typeface="ＭＳ Ｐゴシック" panose="020B0600070205080204" pitchFamily="50" charset="-128"/>
              </a:defRPr>
            </a:lvl1pPr>
          </a:lstStyle>
          <a:p>
            <a:pPr>
              <a:defRPr/>
            </a:pPr>
            <a:fld id="{AF65F978-E4EC-4C64-93DF-EEB2291508E4}" type="datetime1">
              <a:rPr lang="ja-JP" altLang="en-US"/>
              <a:pPr>
                <a:defRPr/>
              </a:pPr>
              <a:t>2024/11/20</a:t>
            </a:fld>
            <a:endParaRPr lang="ja-JP" altLang="en-US"/>
          </a:p>
        </p:txBody>
      </p:sp>
      <p:sp>
        <p:nvSpPr>
          <p:cNvPr id="7172" name="スライド イメージ プレースホルダ 3"/>
          <p:cNvSpPr>
            <a:spLocks noGrp="1" noRot="1" noChangeAspect="1" noChangeArrowheads="1"/>
          </p:cNvSpPr>
          <p:nvPr>
            <p:ph type="sldImg" idx="2"/>
          </p:nvPr>
        </p:nvSpPr>
        <p:spPr bwMode="auto">
          <a:xfrm>
            <a:off x="917575" y="744538"/>
            <a:ext cx="4962525" cy="3722687"/>
          </a:xfrm>
          <a:prstGeom prst="rect">
            <a:avLst/>
          </a:prstGeom>
          <a:noFill/>
          <a:ln w="12700" algn="ctr">
            <a:solidFill>
              <a:srgbClr val="000000"/>
            </a:solidFill>
            <a:round/>
            <a:headEnd/>
            <a:tailEnd/>
          </a:ln>
          <a:extLst>
            <a:ext uri="{909E8E84-426E-40DD-AFC4-6F175D3DCCD1}">
              <a14:hiddenFill xmlns:a14="http://schemas.microsoft.com/office/drawing/2010/main">
                <a:solidFill>
                  <a:srgbClr val="FFFFFF"/>
                </a:solidFill>
              </a14:hiddenFill>
            </a:ext>
          </a:extLst>
        </p:spPr>
      </p:sp>
      <p:sp>
        <p:nvSpPr>
          <p:cNvPr id="147577" name="ノート プレースホルダ 4"/>
          <p:cNvSpPr>
            <a:spLocks noGrp="1" noChangeArrowheads="1"/>
          </p:cNvSpPr>
          <p:nvPr>
            <p:ph type="body" sz="quarter" idx="3"/>
          </p:nvPr>
        </p:nvSpPr>
        <p:spPr bwMode="auto">
          <a:xfrm>
            <a:off x="679768" y="4715153"/>
            <a:ext cx="5438140" cy="44669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ja-JP" noProof="0"/>
              <a:t>マスタ テキストの書式設定</a:t>
            </a:r>
          </a:p>
          <a:p>
            <a:pPr lvl="1"/>
            <a:r>
              <a:rPr lang="ja-JP" altLang="ja-JP" noProof="0"/>
              <a:t>第 2 レベル</a:t>
            </a:r>
          </a:p>
          <a:p>
            <a:pPr lvl="2"/>
            <a:r>
              <a:rPr lang="ja-JP" altLang="ja-JP" noProof="0"/>
              <a:t>第 3 レベル</a:t>
            </a:r>
          </a:p>
          <a:p>
            <a:pPr lvl="3"/>
            <a:r>
              <a:rPr lang="ja-JP" altLang="ja-JP" noProof="0"/>
              <a:t>第 4 レベル</a:t>
            </a:r>
          </a:p>
          <a:p>
            <a:pPr lvl="4"/>
            <a:r>
              <a:rPr lang="ja-JP" altLang="ja-JP" noProof="0"/>
              <a:t>第 5 レベル</a:t>
            </a:r>
          </a:p>
        </p:txBody>
      </p:sp>
      <p:sp>
        <p:nvSpPr>
          <p:cNvPr id="147578" name="フッター プレースホルダ 5"/>
          <p:cNvSpPr>
            <a:spLocks noGrp="1" noChangeArrowheads="1"/>
          </p:cNvSpPr>
          <p:nvPr>
            <p:ph type="ftr" sz="quarter" idx="4"/>
          </p:nvPr>
        </p:nvSpPr>
        <p:spPr bwMode="auto">
          <a:xfrm>
            <a:off x="0" y="9428583"/>
            <a:ext cx="2945659" cy="4963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defTabSz="914400" eaLnBrk="1" hangingPunct="1">
              <a:buSzPct val="100000"/>
              <a:buFont typeface="Arial" panose="020B0604020202020204" pitchFamily="34" charset="0"/>
              <a:buNone/>
              <a:defRPr sz="1200">
                <a:latin typeface="ＭＳ Ｐゴシック" panose="020B0600070205080204" pitchFamily="50" charset="-128"/>
              </a:defRPr>
            </a:lvl1pPr>
          </a:lstStyle>
          <a:p>
            <a:pPr>
              <a:defRPr/>
            </a:pPr>
            <a:endParaRPr lang="ja-JP" altLang="en-US"/>
          </a:p>
        </p:txBody>
      </p:sp>
      <p:sp>
        <p:nvSpPr>
          <p:cNvPr id="147579" name="スライド番号プレースホルダ 6"/>
          <p:cNvSpPr>
            <a:spLocks noGrp="1" noChangeArrowheads="1"/>
          </p:cNvSpPr>
          <p:nvPr>
            <p:ph type="sldNum" sz="quarter" idx="5"/>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defTabSz="914400" eaLnBrk="1" hangingPunct="1">
              <a:buSzPct val="100000"/>
              <a:buFont typeface="Arial" panose="020B0604020202020204" pitchFamily="34" charset="0"/>
              <a:buNone/>
              <a:defRPr sz="1200">
                <a:latin typeface="ＭＳ Ｐゴシック" panose="020B0600070205080204" pitchFamily="50" charset="-128"/>
              </a:defRPr>
            </a:lvl1pPr>
          </a:lstStyle>
          <a:p>
            <a:pPr>
              <a:defRPr/>
            </a:pPr>
            <a:fld id="{44BC0FED-D2F3-49CA-8C5F-C14DCBC64F66}"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buSzPct val="100000"/>
      <a:defRPr kumimoji="1" sz="1200" kern="1200">
        <a:solidFill>
          <a:schemeClr val="tx1"/>
        </a:solidFill>
        <a:latin typeface="+mn-lt"/>
        <a:ea typeface="+mn-ea"/>
        <a:cs typeface="+mn-cs"/>
      </a:defRPr>
    </a:lvl1pPr>
    <a:lvl2pPr marL="457200" algn="l" rtl="0" eaLnBrk="0" fontAlgn="base" hangingPunct="0">
      <a:spcBef>
        <a:spcPct val="30000"/>
      </a:spcBef>
      <a:spcAft>
        <a:spcPct val="0"/>
      </a:spcAft>
      <a:buSzPct val="100000"/>
      <a:defRPr kumimoji="1" sz="1200" kern="1200">
        <a:solidFill>
          <a:schemeClr val="tx1"/>
        </a:solidFill>
        <a:latin typeface="+mn-lt"/>
        <a:ea typeface="+mn-ea"/>
        <a:cs typeface="+mn-cs"/>
      </a:defRPr>
    </a:lvl2pPr>
    <a:lvl3pPr marL="914400" algn="l" rtl="0" eaLnBrk="0" fontAlgn="base" hangingPunct="0">
      <a:spcBef>
        <a:spcPct val="30000"/>
      </a:spcBef>
      <a:spcAft>
        <a:spcPct val="0"/>
      </a:spcAft>
      <a:buSzPct val="100000"/>
      <a:defRPr kumimoji="1" sz="1200" kern="1200">
        <a:solidFill>
          <a:schemeClr val="tx1"/>
        </a:solidFill>
        <a:latin typeface="+mn-lt"/>
        <a:ea typeface="+mn-ea"/>
        <a:cs typeface="+mn-cs"/>
      </a:defRPr>
    </a:lvl3pPr>
    <a:lvl4pPr marL="1371600" algn="l" rtl="0" eaLnBrk="0" fontAlgn="base" hangingPunct="0">
      <a:spcBef>
        <a:spcPct val="30000"/>
      </a:spcBef>
      <a:spcAft>
        <a:spcPct val="0"/>
      </a:spcAft>
      <a:buSzPct val="100000"/>
      <a:defRPr kumimoji="1" sz="1200" kern="1200">
        <a:solidFill>
          <a:schemeClr val="tx1"/>
        </a:solidFill>
        <a:latin typeface="+mn-lt"/>
        <a:ea typeface="+mn-ea"/>
        <a:cs typeface="+mn-cs"/>
      </a:defRPr>
    </a:lvl4pPr>
    <a:lvl5pPr marL="1828800" algn="l" rtl="0" eaLnBrk="0" fontAlgn="base" hangingPunct="0">
      <a:spcBef>
        <a:spcPct val="30000"/>
      </a:spcBef>
      <a:spcAft>
        <a:spcPct val="0"/>
      </a:spcAft>
      <a:buSzPct val="100000"/>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Date Placeholder 3"/>
          <p:cNvSpPr>
            <a:spLocks noGrp="1" noChangeArrowheads="1"/>
          </p:cNvSpPr>
          <p:nvPr>
            <p:ph type="dt" sz="half" idx="10"/>
          </p:nvPr>
        </p:nvSpPr>
        <p:spPr>
          <a:ln/>
        </p:spPr>
        <p:txBody>
          <a:bodyPr/>
          <a:lstStyle>
            <a:lvl1pPr>
              <a:defRPr/>
            </a:lvl1pPr>
          </a:lstStyle>
          <a:p>
            <a:pPr>
              <a:defRPr/>
            </a:pPr>
            <a:fld id="{032AEA5A-2CA3-4471-B7C9-037338D71034}" type="datetime1">
              <a:rPr lang="ja-JP" altLang="en-US"/>
              <a:pPr>
                <a:defRPr/>
              </a:pPr>
              <a:t>2024/11/20</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AA87BE10-EC06-4A7B-B2A9-A3CADA39A0FF}" type="slidenum">
              <a:rPr lang="ja-JP" altLang="en-US"/>
              <a:pPr>
                <a:defRPr/>
              </a:pPr>
              <a:t>‹#›</a:t>
            </a:fld>
            <a:endParaRPr lang="ja-JP" altLang="en-US"/>
          </a:p>
        </p:txBody>
      </p:sp>
    </p:spTree>
    <p:extLst>
      <p:ext uri="{BB962C8B-B14F-4D97-AF65-F5344CB8AC3E}">
        <p14:creationId xmlns:p14="http://schemas.microsoft.com/office/powerpoint/2010/main" val="8149695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C8C091B1-EACC-4B0E-BE9A-CA64A61DDEC3}" type="datetime1">
              <a:rPr lang="ja-JP" altLang="en-US"/>
              <a:pPr>
                <a:defRPr/>
              </a:pPr>
              <a:t>2024/11/20</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92F6C52B-23D2-4BDA-8AA8-05A8241CFD5B}" type="slidenum">
              <a:rPr lang="ja-JP" altLang="en-US"/>
              <a:pPr>
                <a:defRPr/>
              </a:pPr>
              <a:t>‹#›</a:t>
            </a:fld>
            <a:endParaRPr lang="ja-JP" altLang="en-US"/>
          </a:p>
        </p:txBody>
      </p:sp>
    </p:spTree>
    <p:extLst>
      <p:ext uri="{BB962C8B-B14F-4D97-AF65-F5344CB8AC3E}">
        <p14:creationId xmlns:p14="http://schemas.microsoft.com/office/powerpoint/2010/main" val="1139401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B770CA52-067E-4FB3-A8FC-DE138C029625}" type="datetime1">
              <a:rPr lang="ja-JP" altLang="en-US"/>
              <a:pPr>
                <a:defRPr/>
              </a:pPr>
              <a:t>2024/11/20</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0E0D7ACC-46BC-4C19-A7AD-5FC789BD6ED0}" type="slidenum">
              <a:rPr lang="ja-JP" altLang="en-US"/>
              <a:pPr>
                <a:defRPr/>
              </a:pPr>
              <a:t>‹#›</a:t>
            </a:fld>
            <a:endParaRPr lang="ja-JP" altLang="en-US"/>
          </a:p>
        </p:txBody>
      </p:sp>
    </p:spTree>
    <p:extLst>
      <p:ext uri="{BB962C8B-B14F-4D97-AF65-F5344CB8AC3E}">
        <p14:creationId xmlns:p14="http://schemas.microsoft.com/office/powerpoint/2010/main" val="42612477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Date Placeholder 3"/>
          <p:cNvSpPr>
            <a:spLocks noGrp="1" noChangeArrowheads="1"/>
          </p:cNvSpPr>
          <p:nvPr>
            <p:ph type="dt" sz="half" idx="10"/>
          </p:nvPr>
        </p:nvSpPr>
        <p:spPr>
          <a:ln/>
        </p:spPr>
        <p:txBody>
          <a:bodyPr/>
          <a:lstStyle>
            <a:lvl1pPr>
              <a:defRPr/>
            </a:lvl1pPr>
          </a:lstStyle>
          <a:p>
            <a:pPr>
              <a:defRPr/>
            </a:pPr>
            <a:fld id="{AF8C04BA-2DF3-45F1-A25D-5E70BB3A3B9E}" type="datetime1">
              <a:rPr lang="ja-JP" altLang="en-US"/>
              <a:pPr>
                <a:defRPr/>
              </a:pPr>
              <a:t>2024/11/20</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1BFCF43F-3B6E-46CB-8C27-7F5C7EE84F82}" type="slidenum">
              <a:rPr lang="ja-JP" altLang="en-US"/>
              <a:pPr>
                <a:defRPr/>
              </a:pPr>
              <a:t>‹#›</a:t>
            </a:fld>
            <a:endParaRPr lang="ja-JP" altLang="en-US"/>
          </a:p>
        </p:txBody>
      </p:sp>
    </p:spTree>
    <p:extLst>
      <p:ext uri="{BB962C8B-B14F-4D97-AF65-F5344CB8AC3E}">
        <p14:creationId xmlns:p14="http://schemas.microsoft.com/office/powerpoint/2010/main" val="32047243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685ACE9C-495E-4D00-8A79-97348B6AA4D6}" type="datetime1">
              <a:rPr lang="ja-JP" altLang="en-US"/>
              <a:pPr>
                <a:defRPr/>
              </a:pPr>
              <a:t>2024/11/20</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AA6C1CEA-DFDD-4B1D-9788-B2E457ABC8E8}" type="slidenum">
              <a:rPr lang="ja-JP" altLang="en-US"/>
              <a:pPr>
                <a:defRPr/>
              </a:pPr>
              <a:t>‹#›</a:t>
            </a:fld>
            <a:endParaRPr lang="ja-JP" altLang="en-US"/>
          </a:p>
        </p:txBody>
      </p:sp>
    </p:spTree>
    <p:extLst>
      <p:ext uri="{BB962C8B-B14F-4D97-AF65-F5344CB8AC3E}">
        <p14:creationId xmlns:p14="http://schemas.microsoft.com/office/powerpoint/2010/main" val="30989207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Date Placeholder 3"/>
          <p:cNvSpPr>
            <a:spLocks noGrp="1" noChangeArrowheads="1"/>
          </p:cNvSpPr>
          <p:nvPr>
            <p:ph type="dt" sz="half" idx="10"/>
          </p:nvPr>
        </p:nvSpPr>
        <p:spPr>
          <a:ln/>
        </p:spPr>
        <p:txBody>
          <a:bodyPr/>
          <a:lstStyle>
            <a:lvl1pPr>
              <a:defRPr/>
            </a:lvl1pPr>
          </a:lstStyle>
          <a:p>
            <a:pPr>
              <a:defRPr/>
            </a:pPr>
            <a:fld id="{95D5231F-4E51-44A5-B6F6-CE4172D6B9C5}" type="datetime1">
              <a:rPr lang="ja-JP" altLang="en-US"/>
              <a:pPr>
                <a:defRPr/>
              </a:pPr>
              <a:t>2024/11/20</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F6A7C72A-05DC-4905-A16C-B2FA554CD8A8}" type="slidenum">
              <a:rPr lang="ja-JP" altLang="en-US"/>
              <a:pPr>
                <a:defRPr/>
              </a:pPr>
              <a:t>‹#›</a:t>
            </a:fld>
            <a:endParaRPr lang="ja-JP" altLang="en-US"/>
          </a:p>
        </p:txBody>
      </p:sp>
    </p:spTree>
    <p:extLst>
      <p:ext uri="{BB962C8B-B14F-4D97-AF65-F5344CB8AC3E}">
        <p14:creationId xmlns:p14="http://schemas.microsoft.com/office/powerpoint/2010/main" val="9259762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Date Placeholder 3"/>
          <p:cNvSpPr>
            <a:spLocks noGrp="1" noChangeArrowheads="1"/>
          </p:cNvSpPr>
          <p:nvPr>
            <p:ph type="dt" sz="half" idx="10"/>
          </p:nvPr>
        </p:nvSpPr>
        <p:spPr>
          <a:ln/>
        </p:spPr>
        <p:txBody>
          <a:bodyPr/>
          <a:lstStyle>
            <a:lvl1pPr>
              <a:defRPr/>
            </a:lvl1pPr>
          </a:lstStyle>
          <a:p>
            <a:pPr>
              <a:defRPr/>
            </a:pPr>
            <a:fld id="{D65C19DC-F00C-476D-8F96-97184D918379}" type="datetime1">
              <a:rPr lang="ja-JP" altLang="en-US"/>
              <a:pPr>
                <a:defRPr/>
              </a:pPr>
              <a:t>2024/11/20</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55C66709-D456-4CD1-9A84-E628EE6EFFD1}" type="slidenum">
              <a:rPr lang="ja-JP" altLang="en-US"/>
              <a:pPr>
                <a:defRPr/>
              </a:pPr>
              <a:t>‹#›</a:t>
            </a:fld>
            <a:endParaRPr lang="ja-JP" altLang="en-US"/>
          </a:p>
        </p:txBody>
      </p:sp>
    </p:spTree>
    <p:extLst>
      <p:ext uri="{BB962C8B-B14F-4D97-AF65-F5344CB8AC3E}">
        <p14:creationId xmlns:p14="http://schemas.microsoft.com/office/powerpoint/2010/main" val="7105627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Date Placeholder 3"/>
          <p:cNvSpPr>
            <a:spLocks noGrp="1" noChangeArrowheads="1"/>
          </p:cNvSpPr>
          <p:nvPr>
            <p:ph type="dt" sz="half" idx="10"/>
          </p:nvPr>
        </p:nvSpPr>
        <p:spPr>
          <a:ln/>
        </p:spPr>
        <p:txBody>
          <a:bodyPr/>
          <a:lstStyle>
            <a:lvl1pPr>
              <a:defRPr/>
            </a:lvl1pPr>
          </a:lstStyle>
          <a:p>
            <a:pPr>
              <a:defRPr/>
            </a:pPr>
            <a:fld id="{D76F66F6-B165-4C1E-93B3-EE9D9243427B}" type="datetime1">
              <a:rPr lang="ja-JP" altLang="en-US"/>
              <a:pPr>
                <a:defRPr/>
              </a:pPr>
              <a:t>2024/11/20</a:t>
            </a:fld>
            <a:endParaRPr lang="ja-JP" altLang="en-US"/>
          </a:p>
        </p:txBody>
      </p:sp>
      <p:sp>
        <p:nvSpPr>
          <p:cNvPr id="8"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5"/>
          <p:cNvSpPr>
            <a:spLocks noGrp="1" noChangeArrowheads="1"/>
          </p:cNvSpPr>
          <p:nvPr>
            <p:ph type="sldNum" sz="quarter" idx="12"/>
          </p:nvPr>
        </p:nvSpPr>
        <p:spPr>
          <a:ln/>
        </p:spPr>
        <p:txBody>
          <a:bodyPr/>
          <a:lstStyle>
            <a:lvl1pPr>
              <a:defRPr/>
            </a:lvl1pPr>
          </a:lstStyle>
          <a:p>
            <a:pPr>
              <a:defRPr/>
            </a:pPr>
            <a:fld id="{0D31C40C-66E4-4831-A892-65958B1F7041}" type="slidenum">
              <a:rPr lang="ja-JP" altLang="en-US"/>
              <a:pPr>
                <a:defRPr/>
              </a:pPr>
              <a:t>‹#›</a:t>
            </a:fld>
            <a:endParaRPr lang="ja-JP" altLang="en-US"/>
          </a:p>
        </p:txBody>
      </p:sp>
    </p:spTree>
    <p:extLst>
      <p:ext uri="{BB962C8B-B14F-4D97-AF65-F5344CB8AC3E}">
        <p14:creationId xmlns:p14="http://schemas.microsoft.com/office/powerpoint/2010/main" val="278789491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Date Placeholder 3"/>
          <p:cNvSpPr>
            <a:spLocks noGrp="1" noChangeArrowheads="1"/>
          </p:cNvSpPr>
          <p:nvPr>
            <p:ph type="dt" sz="half" idx="10"/>
          </p:nvPr>
        </p:nvSpPr>
        <p:spPr>
          <a:ln/>
        </p:spPr>
        <p:txBody>
          <a:bodyPr/>
          <a:lstStyle>
            <a:lvl1pPr>
              <a:defRPr/>
            </a:lvl1pPr>
          </a:lstStyle>
          <a:p>
            <a:pPr>
              <a:defRPr/>
            </a:pPr>
            <a:fld id="{73FE5387-718E-40D3-8B7B-82239184B472}" type="datetime1">
              <a:rPr lang="ja-JP" altLang="en-US"/>
              <a:pPr>
                <a:defRPr/>
              </a:pPr>
              <a:t>2024/11/20</a:t>
            </a:fld>
            <a:endParaRPr lang="ja-JP" altLang="en-US"/>
          </a:p>
        </p:txBody>
      </p:sp>
      <p:sp>
        <p:nvSpPr>
          <p:cNvPr id="4"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5"/>
          <p:cNvSpPr>
            <a:spLocks noGrp="1" noChangeArrowheads="1"/>
          </p:cNvSpPr>
          <p:nvPr>
            <p:ph type="sldNum" sz="quarter" idx="12"/>
          </p:nvPr>
        </p:nvSpPr>
        <p:spPr>
          <a:ln/>
        </p:spPr>
        <p:txBody>
          <a:bodyPr/>
          <a:lstStyle>
            <a:lvl1pPr>
              <a:defRPr/>
            </a:lvl1pPr>
          </a:lstStyle>
          <a:p>
            <a:pPr>
              <a:defRPr/>
            </a:pPr>
            <a:fld id="{AC307A6A-B3BD-47C2-97ED-E762A7882D39}" type="slidenum">
              <a:rPr lang="ja-JP" altLang="en-US"/>
              <a:pPr>
                <a:defRPr/>
              </a:pPr>
              <a:t>‹#›</a:t>
            </a:fld>
            <a:endParaRPr lang="ja-JP" altLang="en-US"/>
          </a:p>
        </p:txBody>
      </p:sp>
    </p:spTree>
    <p:extLst>
      <p:ext uri="{BB962C8B-B14F-4D97-AF65-F5344CB8AC3E}">
        <p14:creationId xmlns:p14="http://schemas.microsoft.com/office/powerpoint/2010/main" val="427358244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p:cNvSpPr>
            <a:spLocks noGrp="1" noChangeArrowheads="1"/>
          </p:cNvSpPr>
          <p:nvPr>
            <p:ph type="dt" sz="half" idx="10"/>
          </p:nvPr>
        </p:nvSpPr>
        <p:spPr>
          <a:ln/>
        </p:spPr>
        <p:txBody>
          <a:bodyPr/>
          <a:lstStyle>
            <a:lvl1pPr>
              <a:defRPr/>
            </a:lvl1pPr>
          </a:lstStyle>
          <a:p>
            <a:pPr>
              <a:defRPr/>
            </a:pPr>
            <a:fld id="{8A88C79D-9485-4A21-8E4F-5FC6AAD2E4B5}" type="datetime1">
              <a:rPr lang="ja-JP" altLang="en-US"/>
              <a:pPr>
                <a:defRPr/>
              </a:pPr>
              <a:t>2024/11/20</a:t>
            </a:fld>
            <a:endParaRPr lang="ja-JP" altLang="en-US"/>
          </a:p>
        </p:txBody>
      </p:sp>
      <p:sp>
        <p:nvSpPr>
          <p:cNvPr id="3"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5"/>
          <p:cNvSpPr>
            <a:spLocks noGrp="1" noChangeArrowheads="1"/>
          </p:cNvSpPr>
          <p:nvPr>
            <p:ph type="sldNum" sz="quarter" idx="12"/>
          </p:nvPr>
        </p:nvSpPr>
        <p:spPr>
          <a:ln/>
        </p:spPr>
        <p:txBody>
          <a:bodyPr/>
          <a:lstStyle>
            <a:lvl1pPr>
              <a:defRPr/>
            </a:lvl1pPr>
          </a:lstStyle>
          <a:p>
            <a:pPr>
              <a:defRPr/>
            </a:pPr>
            <a:fld id="{335390E7-0939-4713-B54E-758077E9C18E}" type="slidenum">
              <a:rPr lang="ja-JP" altLang="en-US"/>
              <a:pPr>
                <a:defRPr/>
              </a:pPr>
              <a:t>‹#›</a:t>
            </a:fld>
            <a:endParaRPr lang="ja-JP" altLang="en-US"/>
          </a:p>
        </p:txBody>
      </p:sp>
    </p:spTree>
    <p:extLst>
      <p:ext uri="{BB962C8B-B14F-4D97-AF65-F5344CB8AC3E}">
        <p14:creationId xmlns:p14="http://schemas.microsoft.com/office/powerpoint/2010/main" val="171873713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72199FBE-9765-42FA-B794-335CBFF847BF}" type="datetime1">
              <a:rPr lang="ja-JP" altLang="en-US"/>
              <a:pPr>
                <a:defRPr/>
              </a:pPr>
              <a:t>2024/11/20</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799AC5FC-719B-4F5D-9C55-616AE438D35A}" type="slidenum">
              <a:rPr lang="ja-JP" altLang="en-US"/>
              <a:pPr>
                <a:defRPr/>
              </a:pPr>
              <a:t>‹#›</a:t>
            </a:fld>
            <a:endParaRPr lang="ja-JP" altLang="en-US"/>
          </a:p>
        </p:txBody>
      </p:sp>
    </p:spTree>
    <p:extLst>
      <p:ext uri="{BB962C8B-B14F-4D97-AF65-F5344CB8AC3E}">
        <p14:creationId xmlns:p14="http://schemas.microsoft.com/office/powerpoint/2010/main" val="4613700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2CADBA72-12A2-45F8-B5DA-7B9FB38B34D9}" type="datetime1">
              <a:rPr lang="ja-JP" altLang="en-US"/>
              <a:pPr>
                <a:defRPr/>
              </a:pPr>
              <a:t>2024/11/20</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76E89BC7-7BDF-4ED7-8D1D-870DA2CF0380}" type="slidenum">
              <a:rPr lang="ja-JP" altLang="en-US"/>
              <a:pPr>
                <a:defRPr/>
              </a:pPr>
              <a:t>‹#›</a:t>
            </a:fld>
            <a:endParaRPr lang="ja-JP" altLang="en-US"/>
          </a:p>
        </p:txBody>
      </p:sp>
    </p:spTree>
    <p:extLst>
      <p:ext uri="{BB962C8B-B14F-4D97-AF65-F5344CB8AC3E}">
        <p14:creationId xmlns:p14="http://schemas.microsoft.com/office/powerpoint/2010/main" val="338438220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9E97091C-1EAE-49A5-94C1-9FB9AC67F330}" type="datetime1">
              <a:rPr lang="ja-JP" altLang="en-US"/>
              <a:pPr>
                <a:defRPr/>
              </a:pPr>
              <a:t>2024/11/20</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C85AF411-F531-4C40-85CC-EA231965BB16}" type="slidenum">
              <a:rPr lang="ja-JP" altLang="en-US"/>
              <a:pPr>
                <a:defRPr/>
              </a:pPr>
              <a:t>‹#›</a:t>
            </a:fld>
            <a:endParaRPr lang="ja-JP" altLang="en-US"/>
          </a:p>
        </p:txBody>
      </p:sp>
    </p:spTree>
    <p:extLst>
      <p:ext uri="{BB962C8B-B14F-4D97-AF65-F5344CB8AC3E}">
        <p14:creationId xmlns:p14="http://schemas.microsoft.com/office/powerpoint/2010/main" val="333405141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A4713E17-0892-40AE-9651-2FDCA1A9216E}" type="datetime1">
              <a:rPr lang="ja-JP" altLang="en-US"/>
              <a:pPr>
                <a:defRPr/>
              </a:pPr>
              <a:t>2024/11/20</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53F01135-71E3-401A-88B8-8F552A0FB1C9}" type="slidenum">
              <a:rPr lang="ja-JP" altLang="en-US"/>
              <a:pPr>
                <a:defRPr/>
              </a:pPr>
              <a:t>‹#›</a:t>
            </a:fld>
            <a:endParaRPr lang="ja-JP" altLang="en-US"/>
          </a:p>
        </p:txBody>
      </p:sp>
    </p:spTree>
    <p:extLst>
      <p:ext uri="{BB962C8B-B14F-4D97-AF65-F5344CB8AC3E}">
        <p14:creationId xmlns:p14="http://schemas.microsoft.com/office/powerpoint/2010/main" val="18795379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A9B39E22-00EF-43B5-AD09-C81D7B7EE0E8}" type="datetime1">
              <a:rPr lang="ja-JP" altLang="en-US"/>
              <a:pPr>
                <a:defRPr/>
              </a:pPr>
              <a:t>2024/11/20</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08B56FA5-8F02-4EEB-BFDB-AA22B35B8689}" type="slidenum">
              <a:rPr lang="ja-JP" altLang="en-US"/>
              <a:pPr>
                <a:defRPr/>
              </a:pPr>
              <a:t>‹#›</a:t>
            </a:fld>
            <a:endParaRPr lang="ja-JP" altLang="en-US"/>
          </a:p>
        </p:txBody>
      </p:sp>
    </p:spTree>
    <p:extLst>
      <p:ext uri="{BB962C8B-B14F-4D97-AF65-F5344CB8AC3E}">
        <p14:creationId xmlns:p14="http://schemas.microsoft.com/office/powerpoint/2010/main" val="321669156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Date Placeholder 6"/>
          <p:cNvSpPr>
            <a:spLocks noGrp="1" noChangeArrowheads="1"/>
          </p:cNvSpPr>
          <p:nvPr>
            <p:ph type="dt" sz="half" idx="10"/>
          </p:nvPr>
        </p:nvSpPr>
        <p:spPr>
          <a:ln/>
        </p:spPr>
        <p:txBody>
          <a:bodyPr/>
          <a:lstStyle>
            <a:lvl1pPr>
              <a:defRPr/>
            </a:lvl1pPr>
          </a:lstStyle>
          <a:p>
            <a:pPr>
              <a:defRPr/>
            </a:pPr>
            <a:fld id="{157D5505-05CE-4682-A2C0-AF4B8A8D5870}" type="datetime1">
              <a:rPr lang="ja-JP" altLang="en-US"/>
              <a:pPr>
                <a:defRPr/>
              </a:pPr>
              <a:t>2024/11/20</a:t>
            </a:fld>
            <a:endParaRPr lang="ja-JP" altLang="en-US"/>
          </a:p>
        </p:txBody>
      </p:sp>
      <p:sp>
        <p:nvSpPr>
          <p:cNvPr id="5"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8"/>
          <p:cNvSpPr>
            <a:spLocks noGrp="1" noChangeArrowheads="1"/>
          </p:cNvSpPr>
          <p:nvPr>
            <p:ph type="sldNum" sz="quarter" idx="12"/>
          </p:nvPr>
        </p:nvSpPr>
        <p:spPr>
          <a:ln/>
        </p:spPr>
        <p:txBody>
          <a:bodyPr/>
          <a:lstStyle>
            <a:lvl1pPr>
              <a:defRPr/>
            </a:lvl1pPr>
          </a:lstStyle>
          <a:p>
            <a:pPr>
              <a:defRPr/>
            </a:pPr>
            <a:fld id="{010407E4-B0FD-4ACD-A868-1C3F4B35F1C2}" type="slidenum">
              <a:rPr lang="ja-JP" altLang="en-US"/>
              <a:pPr>
                <a:defRPr/>
              </a:pPr>
              <a:t>‹#›</a:t>
            </a:fld>
            <a:endParaRPr lang="ja-JP" altLang="en-US"/>
          </a:p>
        </p:txBody>
      </p:sp>
    </p:spTree>
    <p:extLst>
      <p:ext uri="{BB962C8B-B14F-4D97-AF65-F5344CB8AC3E}">
        <p14:creationId xmlns:p14="http://schemas.microsoft.com/office/powerpoint/2010/main" val="221296614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6"/>
          <p:cNvSpPr>
            <a:spLocks noGrp="1" noChangeArrowheads="1"/>
          </p:cNvSpPr>
          <p:nvPr>
            <p:ph type="dt" sz="half" idx="10"/>
          </p:nvPr>
        </p:nvSpPr>
        <p:spPr>
          <a:ln/>
        </p:spPr>
        <p:txBody>
          <a:bodyPr/>
          <a:lstStyle>
            <a:lvl1pPr>
              <a:defRPr/>
            </a:lvl1pPr>
          </a:lstStyle>
          <a:p>
            <a:pPr>
              <a:defRPr/>
            </a:pPr>
            <a:fld id="{E2A3A5C4-FE32-48B3-9FE7-5E2844033AFA}" type="datetime1">
              <a:rPr lang="ja-JP" altLang="en-US"/>
              <a:pPr>
                <a:defRPr/>
              </a:pPr>
              <a:t>2024/11/20</a:t>
            </a:fld>
            <a:endParaRPr lang="ja-JP" altLang="en-US"/>
          </a:p>
        </p:txBody>
      </p:sp>
      <p:sp>
        <p:nvSpPr>
          <p:cNvPr id="5"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8"/>
          <p:cNvSpPr>
            <a:spLocks noGrp="1" noChangeArrowheads="1"/>
          </p:cNvSpPr>
          <p:nvPr>
            <p:ph type="sldNum" sz="quarter" idx="12"/>
          </p:nvPr>
        </p:nvSpPr>
        <p:spPr>
          <a:ln/>
        </p:spPr>
        <p:txBody>
          <a:bodyPr/>
          <a:lstStyle>
            <a:lvl1pPr>
              <a:defRPr/>
            </a:lvl1pPr>
          </a:lstStyle>
          <a:p>
            <a:pPr>
              <a:defRPr/>
            </a:pPr>
            <a:fld id="{60955EE4-D73F-4D77-BAEE-80E133CF0707}" type="slidenum">
              <a:rPr lang="ja-JP" altLang="en-US"/>
              <a:pPr>
                <a:defRPr/>
              </a:pPr>
              <a:t>‹#›</a:t>
            </a:fld>
            <a:endParaRPr lang="ja-JP" altLang="en-US"/>
          </a:p>
        </p:txBody>
      </p:sp>
    </p:spTree>
    <p:extLst>
      <p:ext uri="{BB962C8B-B14F-4D97-AF65-F5344CB8AC3E}">
        <p14:creationId xmlns:p14="http://schemas.microsoft.com/office/powerpoint/2010/main" val="190136812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Date Placeholder 6"/>
          <p:cNvSpPr>
            <a:spLocks noGrp="1" noChangeArrowheads="1"/>
          </p:cNvSpPr>
          <p:nvPr>
            <p:ph type="dt" sz="half" idx="10"/>
          </p:nvPr>
        </p:nvSpPr>
        <p:spPr>
          <a:ln/>
        </p:spPr>
        <p:txBody>
          <a:bodyPr/>
          <a:lstStyle>
            <a:lvl1pPr>
              <a:defRPr/>
            </a:lvl1pPr>
          </a:lstStyle>
          <a:p>
            <a:pPr>
              <a:defRPr/>
            </a:pPr>
            <a:fld id="{848FECCE-4863-4F66-9B9B-42B2D8B70287}" type="datetime1">
              <a:rPr lang="ja-JP" altLang="en-US"/>
              <a:pPr>
                <a:defRPr/>
              </a:pPr>
              <a:t>2024/11/20</a:t>
            </a:fld>
            <a:endParaRPr lang="ja-JP" altLang="en-US"/>
          </a:p>
        </p:txBody>
      </p:sp>
      <p:sp>
        <p:nvSpPr>
          <p:cNvPr id="5"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8"/>
          <p:cNvSpPr>
            <a:spLocks noGrp="1" noChangeArrowheads="1"/>
          </p:cNvSpPr>
          <p:nvPr>
            <p:ph type="sldNum" sz="quarter" idx="12"/>
          </p:nvPr>
        </p:nvSpPr>
        <p:spPr>
          <a:ln/>
        </p:spPr>
        <p:txBody>
          <a:bodyPr/>
          <a:lstStyle>
            <a:lvl1pPr>
              <a:defRPr/>
            </a:lvl1pPr>
          </a:lstStyle>
          <a:p>
            <a:pPr>
              <a:defRPr/>
            </a:pPr>
            <a:fld id="{F3021C94-83B5-4D36-B653-6339024735B8}" type="slidenum">
              <a:rPr lang="ja-JP" altLang="en-US"/>
              <a:pPr>
                <a:defRPr/>
              </a:pPr>
              <a:t>‹#›</a:t>
            </a:fld>
            <a:endParaRPr lang="ja-JP" altLang="en-US"/>
          </a:p>
        </p:txBody>
      </p:sp>
    </p:spTree>
    <p:extLst>
      <p:ext uri="{BB962C8B-B14F-4D97-AF65-F5344CB8AC3E}">
        <p14:creationId xmlns:p14="http://schemas.microsoft.com/office/powerpoint/2010/main" val="181750663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Date Placeholder 6"/>
          <p:cNvSpPr>
            <a:spLocks noGrp="1" noChangeArrowheads="1"/>
          </p:cNvSpPr>
          <p:nvPr>
            <p:ph type="dt" sz="half" idx="10"/>
          </p:nvPr>
        </p:nvSpPr>
        <p:spPr>
          <a:ln/>
        </p:spPr>
        <p:txBody>
          <a:bodyPr/>
          <a:lstStyle>
            <a:lvl1pPr>
              <a:defRPr/>
            </a:lvl1pPr>
          </a:lstStyle>
          <a:p>
            <a:pPr>
              <a:defRPr/>
            </a:pPr>
            <a:fld id="{F165B5C0-4904-42F2-BD95-E85D3EC11DF4}" type="datetime1">
              <a:rPr lang="ja-JP" altLang="en-US"/>
              <a:pPr>
                <a:defRPr/>
              </a:pPr>
              <a:t>2024/11/20</a:t>
            </a:fld>
            <a:endParaRPr lang="ja-JP" altLang="en-US"/>
          </a:p>
        </p:txBody>
      </p:sp>
      <p:sp>
        <p:nvSpPr>
          <p:cNvPr id="6"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8"/>
          <p:cNvSpPr>
            <a:spLocks noGrp="1" noChangeArrowheads="1"/>
          </p:cNvSpPr>
          <p:nvPr>
            <p:ph type="sldNum" sz="quarter" idx="12"/>
          </p:nvPr>
        </p:nvSpPr>
        <p:spPr>
          <a:ln/>
        </p:spPr>
        <p:txBody>
          <a:bodyPr/>
          <a:lstStyle>
            <a:lvl1pPr>
              <a:defRPr/>
            </a:lvl1pPr>
          </a:lstStyle>
          <a:p>
            <a:pPr>
              <a:defRPr/>
            </a:pPr>
            <a:fld id="{8F75E0B3-F958-4C5B-80AF-B4070043B741}" type="slidenum">
              <a:rPr lang="ja-JP" altLang="en-US"/>
              <a:pPr>
                <a:defRPr/>
              </a:pPr>
              <a:t>‹#›</a:t>
            </a:fld>
            <a:endParaRPr lang="ja-JP" altLang="en-US"/>
          </a:p>
        </p:txBody>
      </p:sp>
    </p:spTree>
    <p:extLst>
      <p:ext uri="{BB962C8B-B14F-4D97-AF65-F5344CB8AC3E}">
        <p14:creationId xmlns:p14="http://schemas.microsoft.com/office/powerpoint/2010/main" val="220169510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Date Placeholder 6"/>
          <p:cNvSpPr>
            <a:spLocks noGrp="1" noChangeArrowheads="1"/>
          </p:cNvSpPr>
          <p:nvPr>
            <p:ph type="dt" sz="half" idx="10"/>
          </p:nvPr>
        </p:nvSpPr>
        <p:spPr>
          <a:ln/>
        </p:spPr>
        <p:txBody>
          <a:bodyPr/>
          <a:lstStyle>
            <a:lvl1pPr>
              <a:defRPr/>
            </a:lvl1pPr>
          </a:lstStyle>
          <a:p>
            <a:pPr>
              <a:defRPr/>
            </a:pPr>
            <a:fld id="{097B8F98-60DE-4230-8A5E-8A0B353D0D78}" type="datetime1">
              <a:rPr lang="ja-JP" altLang="en-US"/>
              <a:pPr>
                <a:defRPr/>
              </a:pPr>
              <a:t>2024/11/20</a:t>
            </a:fld>
            <a:endParaRPr lang="ja-JP" altLang="en-US"/>
          </a:p>
        </p:txBody>
      </p:sp>
      <p:sp>
        <p:nvSpPr>
          <p:cNvPr id="8"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8"/>
          <p:cNvSpPr>
            <a:spLocks noGrp="1" noChangeArrowheads="1"/>
          </p:cNvSpPr>
          <p:nvPr>
            <p:ph type="sldNum" sz="quarter" idx="12"/>
          </p:nvPr>
        </p:nvSpPr>
        <p:spPr>
          <a:ln/>
        </p:spPr>
        <p:txBody>
          <a:bodyPr/>
          <a:lstStyle>
            <a:lvl1pPr>
              <a:defRPr/>
            </a:lvl1pPr>
          </a:lstStyle>
          <a:p>
            <a:pPr>
              <a:defRPr/>
            </a:pPr>
            <a:fld id="{87820C45-E757-48F8-B075-CAE3BC30C018}" type="slidenum">
              <a:rPr lang="ja-JP" altLang="en-US"/>
              <a:pPr>
                <a:defRPr/>
              </a:pPr>
              <a:t>‹#›</a:t>
            </a:fld>
            <a:endParaRPr lang="ja-JP" altLang="en-US"/>
          </a:p>
        </p:txBody>
      </p:sp>
    </p:spTree>
    <p:extLst>
      <p:ext uri="{BB962C8B-B14F-4D97-AF65-F5344CB8AC3E}">
        <p14:creationId xmlns:p14="http://schemas.microsoft.com/office/powerpoint/2010/main" val="199111302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Date Placeholder 6"/>
          <p:cNvSpPr>
            <a:spLocks noGrp="1" noChangeArrowheads="1"/>
          </p:cNvSpPr>
          <p:nvPr>
            <p:ph type="dt" sz="half" idx="10"/>
          </p:nvPr>
        </p:nvSpPr>
        <p:spPr>
          <a:ln/>
        </p:spPr>
        <p:txBody>
          <a:bodyPr/>
          <a:lstStyle>
            <a:lvl1pPr>
              <a:defRPr/>
            </a:lvl1pPr>
          </a:lstStyle>
          <a:p>
            <a:pPr>
              <a:defRPr/>
            </a:pPr>
            <a:fld id="{FB2C3909-C1C7-4887-B8D7-D385E28025F6}" type="datetime1">
              <a:rPr lang="ja-JP" altLang="en-US"/>
              <a:pPr>
                <a:defRPr/>
              </a:pPr>
              <a:t>2024/11/20</a:t>
            </a:fld>
            <a:endParaRPr lang="ja-JP" altLang="en-US"/>
          </a:p>
        </p:txBody>
      </p:sp>
      <p:sp>
        <p:nvSpPr>
          <p:cNvPr id="4"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8"/>
          <p:cNvSpPr>
            <a:spLocks noGrp="1" noChangeArrowheads="1"/>
          </p:cNvSpPr>
          <p:nvPr>
            <p:ph type="sldNum" sz="quarter" idx="12"/>
          </p:nvPr>
        </p:nvSpPr>
        <p:spPr>
          <a:ln/>
        </p:spPr>
        <p:txBody>
          <a:bodyPr/>
          <a:lstStyle>
            <a:lvl1pPr>
              <a:defRPr/>
            </a:lvl1pPr>
          </a:lstStyle>
          <a:p>
            <a:pPr>
              <a:defRPr/>
            </a:pPr>
            <a:fld id="{4E994DB7-6E46-43C6-9872-3EBB4FC6BA1F}" type="slidenum">
              <a:rPr lang="ja-JP" altLang="en-US"/>
              <a:pPr>
                <a:defRPr/>
              </a:pPr>
              <a:t>‹#›</a:t>
            </a:fld>
            <a:endParaRPr lang="ja-JP" altLang="en-US"/>
          </a:p>
        </p:txBody>
      </p:sp>
    </p:spTree>
    <p:extLst>
      <p:ext uri="{BB962C8B-B14F-4D97-AF65-F5344CB8AC3E}">
        <p14:creationId xmlns:p14="http://schemas.microsoft.com/office/powerpoint/2010/main" val="149975366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6"/>
          <p:cNvSpPr>
            <a:spLocks noGrp="1" noChangeArrowheads="1"/>
          </p:cNvSpPr>
          <p:nvPr>
            <p:ph type="dt" sz="half" idx="10"/>
          </p:nvPr>
        </p:nvSpPr>
        <p:spPr>
          <a:ln/>
        </p:spPr>
        <p:txBody>
          <a:bodyPr/>
          <a:lstStyle>
            <a:lvl1pPr>
              <a:defRPr/>
            </a:lvl1pPr>
          </a:lstStyle>
          <a:p>
            <a:pPr>
              <a:defRPr/>
            </a:pPr>
            <a:fld id="{D1BC751A-7E5C-4281-9F5F-B0D5587D8438}" type="datetime1">
              <a:rPr lang="ja-JP" altLang="en-US"/>
              <a:pPr>
                <a:defRPr/>
              </a:pPr>
              <a:t>2024/11/20</a:t>
            </a:fld>
            <a:endParaRPr lang="ja-JP" altLang="en-US"/>
          </a:p>
        </p:txBody>
      </p:sp>
      <p:sp>
        <p:nvSpPr>
          <p:cNvPr id="3"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8"/>
          <p:cNvSpPr>
            <a:spLocks noGrp="1" noChangeArrowheads="1"/>
          </p:cNvSpPr>
          <p:nvPr>
            <p:ph type="sldNum" sz="quarter" idx="12"/>
          </p:nvPr>
        </p:nvSpPr>
        <p:spPr>
          <a:ln/>
        </p:spPr>
        <p:txBody>
          <a:bodyPr/>
          <a:lstStyle>
            <a:lvl1pPr>
              <a:defRPr/>
            </a:lvl1pPr>
          </a:lstStyle>
          <a:p>
            <a:pPr>
              <a:defRPr/>
            </a:pPr>
            <a:fld id="{A8D17D64-2977-4595-A7F1-723C2C1DCC2D}" type="slidenum">
              <a:rPr lang="ja-JP" altLang="en-US"/>
              <a:pPr>
                <a:defRPr/>
              </a:pPr>
              <a:t>‹#›</a:t>
            </a:fld>
            <a:endParaRPr lang="ja-JP" altLang="en-US"/>
          </a:p>
        </p:txBody>
      </p:sp>
    </p:spTree>
    <p:extLst>
      <p:ext uri="{BB962C8B-B14F-4D97-AF65-F5344CB8AC3E}">
        <p14:creationId xmlns:p14="http://schemas.microsoft.com/office/powerpoint/2010/main" val="25638589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Date Placeholder 3"/>
          <p:cNvSpPr>
            <a:spLocks noGrp="1" noChangeArrowheads="1"/>
          </p:cNvSpPr>
          <p:nvPr>
            <p:ph type="dt" sz="half" idx="10"/>
          </p:nvPr>
        </p:nvSpPr>
        <p:spPr>
          <a:ln/>
        </p:spPr>
        <p:txBody>
          <a:bodyPr/>
          <a:lstStyle>
            <a:lvl1pPr>
              <a:defRPr/>
            </a:lvl1pPr>
          </a:lstStyle>
          <a:p>
            <a:pPr>
              <a:defRPr/>
            </a:pPr>
            <a:fld id="{DA79734C-20D1-4FAE-955E-F36ABCA144BD}" type="datetime1">
              <a:rPr lang="ja-JP" altLang="en-US"/>
              <a:pPr>
                <a:defRPr/>
              </a:pPr>
              <a:t>2024/11/20</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DC2E5615-5B11-438C-A96B-04F56DC41EB6}" type="slidenum">
              <a:rPr lang="ja-JP" altLang="en-US"/>
              <a:pPr>
                <a:defRPr/>
              </a:pPr>
              <a:t>‹#›</a:t>
            </a:fld>
            <a:endParaRPr lang="ja-JP" altLang="en-US"/>
          </a:p>
        </p:txBody>
      </p:sp>
    </p:spTree>
    <p:extLst>
      <p:ext uri="{BB962C8B-B14F-4D97-AF65-F5344CB8AC3E}">
        <p14:creationId xmlns:p14="http://schemas.microsoft.com/office/powerpoint/2010/main" val="92621134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6"/>
          <p:cNvSpPr>
            <a:spLocks noGrp="1" noChangeArrowheads="1"/>
          </p:cNvSpPr>
          <p:nvPr>
            <p:ph type="dt" sz="half" idx="10"/>
          </p:nvPr>
        </p:nvSpPr>
        <p:spPr>
          <a:ln/>
        </p:spPr>
        <p:txBody>
          <a:bodyPr/>
          <a:lstStyle>
            <a:lvl1pPr>
              <a:defRPr/>
            </a:lvl1pPr>
          </a:lstStyle>
          <a:p>
            <a:pPr>
              <a:defRPr/>
            </a:pPr>
            <a:fld id="{2EAA0280-61FA-4F21-986A-DC1B60C523C2}" type="datetime1">
              <a:rPr lang="ja-JP" altLang="en-US"/>
              <a:pPr>
                <a:defRPr/>
              </a:pPr>
              <a:t>2024/11/20</a:t>
            </a:fld>
            <a:endParaRPr lang="ja-JP" altLang="en-US"/>
          </a:p>
        </p:txBody>
      </p:sp>
      <p:sp>
        <p:nvSpPr>
          <p:cNvPr id="6"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8"/>
          <p:cNvSpPr>
            <a:spLocks noGrp="1" noChangeArrowheads="1"/>
          </p:cNvSpPr>
          <p:nvPr>
            <p:ph type="sldNum" sz="quarter" idx="12"/>
          </p:nvPr>
        </p:nvSpPr>
        <p:spPr>
          <a:ln/>
        </p:spPr>
        <p:txBody>
          <a:bodyPr/>
          <a:lstStyle>
            <a:lvl1pPr>
              <a:defRPr/>
            </a:lvl1pPr>
          </a:lstStyle>
          <a:p>
            <a:pPr>
              <a:defRPr/>
            </a:pPr>
            <a:fld id="{416E2D2F-73EE-45D5-B21E-7451A5B7B9BA}" type="slidenum">
              <a:rPr lang="ja-JP" altLang="en-US"/>
              <a:pPr>
                <a:defRPr/>
              </a:pPr>
              <a:t>‹#›</a:t>
            </a:fld>
            <a:endParaRPr lang="ja-JP" altLang="en-US"/>
          </a:p>
        </p:txBody>
      </p:sp>
    </p:spTree>
    <p:extLst>
      <p:ext uri="{BB962C8B-B14F-4D97-AF65-F5344CB8AC3E}">
        <p14:creationId xmlns:p14="http://schemas.microsoft.com/office/powerpoint/2010/main" val="376995782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6"/>
          <p:cNvSpPr>
            <a:spLocks noGrp="1" noChangeArrowheads="1"/>
          </p:cNvSpPr>
          <p:nvPr>
            <p:ph type="dt" sz="half" idx="10"/>
          </p:nvPr>
        </p:nvSpPr>
        <p:spPr>
          <a:ln/>
        </p:spPr>
        <p:txBody>
          <a:bodyPr/>
          <a:lstStyle>
            <a:lvl1pPr>
              <a:defRPr/>
            </a:lvl1pPr>
          </a:lstStyle>
          <a:p>
            <a:pPr>
              <a:defRPr/>
            </a:pPr>
            <a:fld id="{80225D8A-CA87-4618-92E7-BEA3390E565B}" type="datetime1">
              <a:rPr lang="ja-JP" altLang="en-US"/>
              <a:pPr>
                <a:defRPr/>
              </a:pPr>
              <a:t>2024/11/20</a:t>
            </a:fld>
            <a:endParaRPr lang="ja-JP" altLang="en-US"/>
          </a:p>
        </p:txBody>
      </p:sp>
      <p:sp>
        <p:nvSpPr>
          <p:cNvPr id="6"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8"/>
          <p:cNvSpPr>
            <a:spLocks noGrp="1" noChangeArrowheads="1"/>
          </p:cNvSpPr>
          <p:nvPr>
            <p:ph type="sldNum" sz="quarter" idx="12"/>
          </p:nvPr>
        </p:nvSpPr>
        <p:spPr>
          <a:ln/>
        </p:spPr>
        <p:txBody>
          <a:bodyPr/>
          <a:lstStyle>
            <a:lvl1pPr>
              <a:defRPr/>
            </a:lvl1pPr>
          </a:lstStyle>
          <a:p>
            <a:pPr>
              <a:defRPr/>
            </a:pPr>
            <a:fld id="{8548FD7B-0EB2-4BB9-9558-6DAE98F78055}" type="slidenum">
              <a:rPr lang="ja-JP" altLang="en-US"/>
              <a:pPr>
                <a:defRPr/>
              </a:pPr>
              <a:t>‹#›</a:t>
            </a:fld>
            <a:endParaRPr lang="ja-JP" altLang="en-US"/>
          </a:p>
        </p:txBody>
      </p:sp>
    </p:spTree>
    <p:extLst>
      <p:ext uri="{BB962C8B-B14F-4D97-AF65-F5344CB8AC3E}">
        <p14:creationId xmlns:p14="http://schemas.microsoft.com/office/powerpoint/2010/main" val="44607326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6"/>
          <p:cNvSpPr>
            <a:spLocks noGrp="1" noChangeArrowheads="1"/>
          </p:cNvSpPr>
          <p:nvPr>
            <p:ph type="dt" sz="half" idx="10"/>
          </p:nvPr>
        </p:nvSpPr>
        <p:spPr>
          <a:ln/>
        </p:spPr>
        <p:txBody>
          <a:bodyPr/>
          <a:lstStyle>
            <a:lvl1pPr>
              <a:defRPr/>
            </a:lvl1pPr>
          </a:lstStyle>
          <a:p>
            <a:pPr>
              <a:defRPr/>
            </a:pPr>
            <a:fld id="{6076C292-5A2E-4333-975C-4A9944FFFBD1}" type="datetime1">
              <a:rPr lang="ja-JP" altLang="en-US"/>
              <a:pPr>
                <a:defRPr/>
              </a:pPr>
              <a:t>2024/11/20</a:t>
            </a:fld>
            <a:endParaRPr lang="ja-JP" altLang="en-US"/>
          </a:p>
        </p:txBody>
      </p:sp>
      <p:sp>
        <p:nvSpPr>
          <p:cNvPr id="5"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8"/>
          <p:cNvSpPr>
            <a:spLocks noGrp="1" noChangeArrowheads="1"/>
          </p:cNvSpPr>
          <p:nvPr>
            <p:ph type="sldNum" sz="quarter" idx="12"/>
          </p:nvPr>
        </p:nvSpPr>
        <p:spPr>
          <a:ln/>
        </p:spPr>
        <p:txBody>
          <a:bodyPr/>
          <a:lstStyle>
            <a:lvl1pPr>
              <a:defRPr/>
            </a:lvl1pPr>
          </a:lstStyle>
          <a:p>
            <a:pPr>
              <a:defRPr/>
            </a:pPr>
            <a:fld id="{E5C15C13-5640-42AF-89A7-5D688CEF7872}" type="slidenum">
              <a:rPr lang="ja-JP" altLang="en-US"/>
              <a:pPr>
                <a:defRPr/>
              </a:pPr>
              <a:t>‹#›</a:t>
            </a:fld>
            <a:endParaRPr lang="ja-JP" altLang="en-US"/>
          </a:p>
        </p:txBody>
      </p:sp>
    </p:spTree>
    <p:extLst>
      <p:ext uri="{BB962C8B-B14F-4D97-AF65-F5344CB8AC3E}">
        <p14:creationId xmlns:p14="http://schemas.microsoft.com/office/powerpoint/2010/main" val="85111559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6"/>
          <p:cNvSpPr>
            <a:spLocks noGrp="1" noChangeArrowheads="1"/>
          </p:cNvSpPr>
          <p:nvPr>
            <p:ph type="dt" sz="half" idx="10"/>
          </p:nvPr>
        </p:nvSpPr>
        <p:spPr>
          <a:ln/>
        </p:spPr>
        <p:txBody>
          <a:bodyPr/>
          <a:lstStyle>
            <a:lvl1pPr>
              <a:defRPr/>
            </a:lvl1pPr>
          </a:lstStyle>
          <a:p>
            <a:pPr>
              <a:defRPr/>
            </a:pPr>
            <a:fld id="{182CD5B4-2B9C-482C-9F2E-60593CED9C2F}" type="datetime1">
              <a:rPr lang="ja-JP" altLang="en-US"/>
              <a:pPr>
                <a:defRPr/>
              </a:pPr>
              <a:t>2024/11/20</a:t>
            </a:fld>
            <a:endParaRPr lang="ja-JP" altLang="en-US"/>
          </a:p>
        </p:txBody>
      </p:sp>
      <p:sp>
        <p:nvSpPr>
          <p:cNvPr id="5"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8"/>
          <p:cNvSpPr>
            <a:spLocks noGrp="1" noChangeArrowheads="1"/>
          </p:cNvSpPr>
          <p:nvPr>
            <p:ph type="sldNum" sz="quarter" idx="12"/>
          </p:nvPr>
        </p:nvSpPr>
        <p:spPr>
          <a:ln/>
        </p:spPr>
        <p:txBody>
          <a:bodyPr/>
          <a:lstStyle>
            <a:lvl1pPr>
              <a:defRPr/>
            </a:lvl1pPr>
          </a:lstStyle>
          <a:p>
            <a:pPr>
              <a:defRPr/>
            </a:pPr>
            <a:fld id="{AF1FC388-3AA1-4989-ACBE-43A4229FF210}" type="slidenum">
              <a:rPr lang="ja-JP" altLang="en-US"/>
              <a:pPr>
                <a:defRPr/>
              </a:pPr>
              <a:t>‹#›</a:t>
            </a:fld>
            <a:endParaRPr lang="ja-JP" altLang="en-US"/>
          </a:p>
        </p:txBody>
      </p:sp>
    </p:spTree>
    <p:extLst>
      <p:ext uri="{BB962C8B-B14F-4D97-AF65-F5344CB8AC3E}">
        <p14:creationId xmlns:p14="http://schemas.microsoft.com/office/powerpoint/2010/main" val="185848714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Date Placeholder 4"/>
          <p:cNvSpPr>
            <a:spLocks noGrp="1" noChangeArrowheads="1"/>
          </p:cNvSpPr>
          <p:nvPr>
            <p:ph type="dt" sz="half" idx="10"/>
          </p:nvPr>
        </p:nvSpPr>
        <p:spPr>
          <a:ln/>
        </p:spPr>
        <p:txBody>
          <a:bodyPr/>
          <a:lstStyle>
            <a:lvl1pPr>
              <a:defRPr/>
            </a:lvl1pPr>
          </a:lstStyle>
          <a:p>
            <a:pPr>
              <a:defRPr/>
            </a:pPr>
            <a:fld id="{FF06D830-655C-4060-BA49-7B61B5ACC7E5}" type="datetime1">
              <a:rPr lang="ja-JP" altLang="en-US"/>
              <a:pPr>
                <a:defRPr/>
              </a:pPr>
              <a:t>2024/11/20</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B579D0C9-BF2B-4ED5-B421-43A38CE0AD4B}" type="slidenum">
              <a:rPr lang="ja-JP" altLang="en-US"/>
              <a:pPr>
                <a:defRPr/>
              </a:pPr>
              <a:t>‹#›</a:t>
            </a:fld>
            <a:endParaRPr lang="ja-JP" altLang="en-US"/>
          </a:p>
        </p:txBody>
      </p:sp>
    </p:spTree>
    <p:extLst>
      <p:ext uri="{BB962C8B-B14F-4D97-AF65-F5344CB8AC3E}">
        <p14:creationId xmlns:p14="http://schemas.microsoft.com/office/powerpoint/2010/main" val="37509900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4"/>
          <p:cNvSpPr>
            <a:spLocks noGrp="1" noChangeArrowheads="1"/>
          </p:cNvSpPr>
          <p:nvPr>
            <p:ph type="dt" sz="half" idx="10"/>
          </p:nvPr>
        </p:nvSpPr>
        <p:spPr>
          <a:ln/>
        </p:spPr>
        <p:txBody>
          <a:bodyPr/>
          <a:lstStyle>
            <a:lvl1pPr>
              <a:defRPr/>
            </a:lvl1pPr>
          </a:lstStyle>
          <a:p>
            <a:pPr>
              <a:defRPr/>
            </a:pPr>
            <a:fld id="{CFA4456F-C0EC-4ACE-9319-E0B7788122F1}" type="datetime1">
              <a:rPr lang="ja-JP" altLang="en-US"/>
              <a:pPr>
                <a:defRPr/>
              </a:pPr>
              <a:t>2024/11/20</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8222D0D1-2E6E-47B9-AAD3-10D41AC809E5}" type="slidenum">
              <a:rPr lang="ja-JP" altLang="en-US"/>
              <a:pPr>
                <a:defRPr/>
              </a:pPr>
              <a:t>‹#›</a:t>
            </a:fld>
            <a:endParaRPr lang="ja-JP" altLang="en-US"/>
          </a:p>
        </p:txBody>
      </p:sp>
    </p:spTree>
    <p:extLst>
      <p:ext uri="{BB962C8B-B14F-4D97-AF65-F5344CB8AC3E}">
        <p14:creationId xmlns:p14="http://schemas.microsoft.com/office/powerpoint/2010/main" val="225317951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Date Placeholder 4"/>
          <p:cNvSpPr>
            <a:spLocks noGrp="1" noChangeArrowheads="1"/>
          </p:cNvSpPr>
          <p:nvPr>
            <p:ph type="dt" sz="half" idx="10"/>
          </p:nvPr>
        </p:nvSpPr>
        <p:spPr>
          <a:ln/>
        </p:spPr>
        <p:txBody>
          <a:bodyPr/>
          <a:lstStyle>
            <a:lvl1pPr>
              <a:defRPr/>
            </a:lvl1pPr>
          </a:lstStyle>
          <a:p>
            <a:pPr>
              <a:defRPr/>
            </a:pPr>
            <a:fld id="{AF32138E-54EF-4939-9E3A-C7D561B71D78}" type="datetime1">
              <a:rPr lang="ja-JP" altLang="en-US"/>
              <a:pPr>
                <a:defRPr/>
              </a:pPr>
              <a:t>2024/11/20</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995D5E20-E3F7-408C-9372-B454F4625B25}" type="slidenum">
              <a:rPr lang="ja-JP" altLang="en-US"/>
              <a:pPr>
                <a:defRPr/>
              </a:pPr>
              <a:t>‹#›</a:t>
            </a:fld>
            <a:endParaRPr lang="ja-JP" altLang="en-US"/>
          </a:p>
        </p:txBody>
      </p:sp>
    </p:spTree>
    <p:extLst>
      <p:ext uri="{BB962C8B-B14F-4D97-AF65-F5344CB8AC3E}">
        <p14:creationId xmlns:p14="http://schemas.microsoft.com/office/powerpoint/2010/main" val="357516425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Date Placeholder 4"/>
          <p:cNvSpPr>
            <a:spLocks noGrp="1" noChangeArrowheads="1"/>
          </p:cNvSpPr>
          <p:nvPr>
            <p:ph type="dt" sz="half" idx="10"/>
          </p:nvPr>
        </p:nvSpPr>
        <p:spPr>
          <a:ln/>
        </p:spPr>
        <p:txBody>
          <a:bodyPr/>
          <a:lstStyle>
            <a:lvl1pPr>
              <a:defRPr/>
            </a:lvl1pPr>
          </a:lstStyle>
          <a:p>
            <a:pPr>
              <a:defRPr/>
            </a:pPr>
            <a:fld id="{D171412E-0CF1-42B6-98AE-9F402C314262}" type="datetime1">
              <a:rPr lang="ja-JP" altLang="en-US"/>
              <a:pPr>
                <a:defRPr/>
              </a:pPr>
              <a:t>2024/11/20</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7C4C7996-530B-4EEF-960D-437FC9BAD3AD}" type="slidenum">
              <a:rPr lang="ja-JP" altLang="en-US"/>
              <a:pPr>
                <a:defRPr/>
              </a:pPr>
              <a:t>‹#›</a:t>
            </a:fld>
            <a:endParaRPr lang="ja-JP" altLang="en-US"/>
          </a:p>
        </p:txBody>
      </p:sp>
    </p:spTree>
    <p:extLst>
      <p:ext uri="{BB962C8B-B14F-4D97-AF65-F5344CB8AC3E}">
        <p14:creationId xmlns:p14="http://schemas.microsoft.com/office/powerpoint/2010/main" val="173541949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Date Placeholder 4"/>
          <p:cNvSpPr>
            <a:spLocks noGrp="1" noChangeArrowheads="1"/>
          </p:cNvSpPr>
          <p:nvPr>
            <p:ph type="dt" sz="half" idx="10"/>
          </p:nvPr>
        </p:nvSpPr>
        <p:spPr>
          <a:ln/>
        </p:spPr>
        <p:txBody>
          <a:bodyPr/>
          <a:lstStyle>
            <a:lvl1pPr>
              <a:defRPr/>
            </a:lvl1pPr>
          </a:lstStyle>
          <a:p>
            <a:pPr>
              <a:defRPr/>
            </a:pPr>
            <a:fld id="{0C954AC2-3F8B-4744-A6D0-CAC40EFBBAAC}" type="datetime1">
              <a:rPr lang="ja-JP" altLang="en-US"/>
              <a:pPr>
                <a:defRPr/>
              </a:pPr>
              <a:t>2024/11/20</a:t>
            </a:fld>
            <a:endParaRPr lang="ja-JP" altLang="en-US"/>
          </a:p>
        </p:txBody>
      </p:sp>
      <p:sp>
        <p:nvSpPr>
          <p:cNvPr id="8"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6"/>
          <p:cNvSpPr>
            <a:spLocks noGrp="1" noChangeArrowheads="1"/>
          </p:cNvSpPr>
          <p:nvPr>
            <p:ph type="sldNum" sz="quarter" idx="12"/>
          </p:nvPr>
        </p:nvSpPr>
        <p:spPr>
          <a:ln/>
        </p:spPr>
        <p:txBody>
          <a:bodyPr/>
          <a:lstStyle>
            <a:lvl1pPr>
              <a:defRPr/>
            </a:lvl1pPr>
          </a:lstStyle>
          <a:p>
            <a:pPr>
              <a:defRPr/>
            </a:pPr>
            <a:fld id="{0A7F272E-C9D3-41E1-BA20-7D474C23FA17}" type="slidenum">
              <a:rPr lang="ja-JP" altLang="en-US"/>
              <a:pPr>
                <a:defRPr/>
              </a:pPr>
              <a:t>‹#›</a:t>
            </a:fld>
            <a:endParaRPr lang="ja-JP" altLang="en-US"/>
          </a:p>
        </p:txBody>
      </p:sp>
    </p:spTree>
    <p:extLst>
      <p:ext uri="{BB962C8B-B14F-4D97-AF65-F5344CB8AC3E}">
        <p14:creationId xmlns:p14="http://schemas.microsoft.com/office/powerpoint/2010/main" val="428962647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Date Placeholder 4"/>
          <p:cNvSpPr>
            <a:spLocks noGrp="1" noChangeArrowheads="1"/>
          </p:cNvSpPr>
          <p:nvPr>
            <p:ph type="dt" sz="half" idx="10"/>
          </p:nvPr>
        </p:nvSpPr>
        <p:spPr>
          <a:ln/>
        </p:spPr>
        <p:txBody>
          <a:bodyPr/>
          <a:lstStyle>
            <a:lvl1pPr>
              <a:defRPr/>
            </a:lvl1pPr>
          </a:lstStyle>
          <a:p>
            <a:pPr>
              <a:defRPr/>
            </a:pPr>
            <a:fld id="{B6D3ACD9-3600-435C-9334-01BC338324BD}" type="datetime1">
              <a:rPr lang="ja-JP" altLang="en-US"/>
              <a:pPr>
                <a:defRPr/>
              </a:pPr>
              <a:t>2024/11/20</a:t>
            </a:fld>
            <a:endParaRPr lang="ja-JP" altLang="en-US"/>
          </a:p>
        </p:txBody>
      </p:sp>
      <p:sp>
        <p:nvSpPr>
          <p:cNvPr id="4"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6"/>
          <p:cNvSpPr>
            <a:spLocks noGrp="1" noChangeArrowheads="1"/>
          </p:cNvSpPr>
          <p:nvPr>
            <p:ph type="sldNum" sz="quarter" idx="12"/>
          </p:nvPr>
        </p:nvSpPr>
        <p:spPr>
          <a:ln/>
        </p:spPr>
        <p:txBody>
          <a:bodyPr/>
          <a:lstStyle>
            <a:lvl1pPr>
              <a:defRPr/>
            </a:lvl1pPr>
          </a:lstStyle>
          <a:p>
            <a:pPr>
              <a:defRPr/>
            </a:pPr>
            <a:fld id="{18AF3175-52FD-4EED-B468-BBE740BE2A84}" type="slidenum">
              <a:rPr lang="ja-JP" altLang="en-US"/>
              <a:pPr>
                <a:defRPr/>
              </a:pPr>
              <a:t>‹#›</a:t>
            </a:fld>
            <a:endParaRPr lang="ja-JP" altLang="en-US"/>
          </a:p>
        </p:txBody>
      </p:sp>
    </p:spTree>
    <p:extLst>
      <p:ext uri="{BB962C8B-B14F-4D97-AF65-F5344CB8AC3E}">
        <p14:creationId xmlns:p14="http://schemas.microsoft.com/office/powerpoint/2010/main" val="11009107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Date Placeholder 3"/>
          <p:cNvSpPr>
            <a:spLocks noGrp="1" noChangeArrowheads="1"/>
          </p:cNvSpPr>
          <p:nvPr>
            <p:ph type="dt" sz="half" idx="10"/>
          </p:nvPr>
        </p:nvSpPr>
        <p:spPr>
          <a:ln/>
        </p:spPr>
        <p:txBody>
          <a:bodyPr/>
          <a:lstStyle>
            <a:lvl1pPr>
              <a:defRPr/>
            </a:lvl1pPr>
          </a:lstStyle>
          <a:p>
            <a:pPr>
              <a:defRPr/>
            </a:pPr>
            <a:fld id="{7639A590-60DE-4112-8CC7-7119E9E14C25}" type="datetime1">
              <a:rPr lang="ja-JP" altLang="en-US"/>
              <a:pPr>
                <a:defRPr/>
              </a:pPr>
              <a:t>2024/11/20</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847787A0-6977-450B-973D-7FD239DF6665}" type="slidenum">
              <a:rPr lang="ja-JP" altLang="en-US"/>
              <a:pPr>
                <a:defRPr/>
              </a:pPr>
              <a:t>‹#›</a:t>
            </a:fld>
            <a:endParaRPr lang="ja-JP" altLang="en-US"/>
          </a:p>
        </p:txBody>
      </p:sp>
    </p:spTree>
    <p:extLst>
      <p:ext uri="{BB962C8B-B14F-4D97-AF65-F5344CB8AC3E}">
        <p14:creationId xmlns:p14="http://schemas.microsoft.com/office/powerpoint/2010/main" val="260777350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4"/>
          <p:cNvSpPr>
            <a:spLocks noGrp="1" noChangeArrowheads="1"/>
          </p:cNvSpPr>
          <p:nvPr>
            <p:ph type="dt" sz="half" idx="10"/>
          </p:nvPr>
        </p:nvSpPr>
        <p:spPr>
          <a:ln/>
        </p:spPr>
        <p:txBody>
          <a:bodyPr/>
          <a:lstStyle>
            <a:lvl1pPr>
              <a:defRPr/>
            </a:lvl1pPr>
          </a:lstStyle>
          <a:p>
            <a:pPr>
              <a:defRPr/>
            </a:pPr>
            <a:fld id="{751D5FA6-F22F-47B8-96B2-B1186C768CF8}" type="datetime1">
              <a:rPr lang="ja-JP" altLang="en-US"/>
              <a:pPr>
                <a:defRPr/>
              </a:pPr>
              <a:t>2024/11/20</a:t>
            </a:fld>
            <a:endParaRPr lang="ja-JP" altLang="en-US"/>
          </a:p>
        </p:txBody>
      </p:sp>
      <p:sp>
        <p:nvSpPr>
          <p:cNvPr id="3"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6"/>
          <p:cNvSpPr>
            <a:spLocks noGrp="1" noChangeArrowheads="1"/>
          </p:cNvSpPr>
          <p:nvPr>
            <p:ph type="sldNum" sz="quarter" idx="12"/>
          </p:nvPr>
        </p:nvSpPr>
        <p:spPr>
          <a:ln/>
        </p:spPr>
        <p:txBody>
          <a:bodyPr/>
          <a:lstStyle>
            <a:lvl1pPr>
              <a:defRPr/>
            </a:lvl1pPr>
          </a:lstStyle>
          <a:p>
            <a:pPr>
              <a:defRPr/>
            </a:pPr>
            <a:fld id="{02CB419B-19A1-4A7A-8EE0-293DD037F0BB}" type="slidenum">
              <a:rPr lang="ja-JP" altLang="en-US"/>
              <a:pPr>
                <a:defRPr/>
              </a:pPr>
              <a:t>‹#›</a:t>
            </a:fld>
            <a:endParaRPr lang="ja-JP" altLang="en-US"/>
          </a:p>
        </p:txBody>
      </p:sp>
    </p:spTree>
    <p:extLst>
      <p:ext uri="{BB962C8B-B14F-4D97-AF65-F5344CB8AC3E}">
        <p14:creationId xmlns:p14="http://schemas.microsoft.com/office/powerpoint/2010/main" val="158004958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noChangeArrowheads="1"/>
          </p:cNvSpPr>
          <p:nvPr>
            <p:ph type="dt" sz="half" idx="10"/>
          </p:nvPr>
        </p:nvSpPr>
        <p:spPr>
          <a:ln/>
        </p:spPr>
        <p:txBody>
          <a:bodyPr/>
          <a:lstStyle>
            <a:lvl1pPr>
              <a:defRPr/>
            </a:lvl1pPr>
          </a:lstStyle>
          <a:p>
            <a:pPr>
              <a:defRPr/>
            </a:pPr>
            <a:fld id="{CF501F15-1E7A-4795-AB35-51B20A31E743}" type="datetime1">
              <a:rPr lang="ja-JP" altLang="en-US"/>
              <a:pPr>
                <a:defRPr/>
              </a:pPr>
              <a:t>2024/11/20</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E06108FB-055D-4231-A0E7-DD68191530C1}" type="slidenum">
              <a:rPr lang="ja-JP" altLang="en-US"/>
              <a:pPr>
                <a:defRPr/>
              </a:pPr>
              <a:t>‹#›</a:t>
            </a:fld>
            <a:endParaRPr lang="ja-JP" altLang="en-US"/>
          </a:p>
        </p:txBody>
      </p:sp>
    </p:spTree>
    <p:extLst>
      <p:ext uri="{BB962C8B-B14F-4D97-AF65-F5344CB8AC3E}">
        <p14:creationId xmlns:p14="http://schemas.microsoft.com/office/powerpoint/2010/main" val="38314994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noChangeArrowheads="1"/>
          </p:cNvSpPr>
          <p:nvPr>
            <p:ph type="dt" sz="half" idx="10"/>
          </p:nvPr>
        </p:nvSpPr>
        <p:spPr>
          <a:ln/>
        </p:spPr>
        <p:txBody>
          <a:bodyPr/>
          <a:lstStyle>
            <a:lvl1pPr>
              <a:defRPr/>
            </a:lvl1pPr>
          </a:lstStyle>
          <a:p>
            <a:pPr>
              <a:defRPr/>
            </a:pPr>
            <a:fld id="{574FB78E-2233-40FF-8B57-6F77C8F9B7B8}" type="datetime1">
              <a:rPr lang="ja-JP" altLang="en-US"/>
              <a:pPr>
                <a:defRPr/>
              </a:pPr>
              <a:t>2024/11/20</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ACA7C4FF-2E63-41A4-B7AC-E5F5954A6666}" type="slidenum">
              <a:rPr lang="ja-JP" altLang="en-US"/>
              <a:pPr>
                <a:defRPr/>
              </a:pPr>
              <a:t>‹#›</a:t>
            </a:fld>
            <a:endParaRPr lang="ja-JP" altLang="en-US"/>
          </a:p>
        </p:txBody>
      </p:sp>
    </p:spTree>
    <p:extLst>
      <p:ext uri="{BB962C8B-B14F-4D97-AF65-F5344CB8AC3E}">
        <p14:creationId xmlns:p14="http://schemas.microsoft.com/office/powerpoint/2010/main" val="161538100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4"/>
          <p:cNvSpPr>
            <a:spLocks noGrp="1" noChangeArrowheads="1"/>
          </p:cNvSpPr>
          <p:nvPr>
            <p:ph type="dt" sz="half" idx="10"/>
          </p:nvPr>
        </p:nvSpPr>
        <p:spPr>
          <a:ln/>
        </p:spPr>
        <p:txBody>
          <a:bodyPr/>
          <a:lstStyle>
            <a:lvl1pPr>
              <a:defRPr/>
            </a:lvl1pPr>
          </a:lstStyle>
          <a:p>
            <a:pPr>
              <a:defRPr/>
            </a:pPr>
            <a:fld id="{26E25E1B-11C6-442C-B050-13C432AB5397}" type="datetime1">
              <a:rPr lang="ja-JP" altLang="en-US"/>
              <a:pPr>
                <a:defRPr/>
              </a:pPr>
              <a:t>2024/11/20</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D9D0A5EF-3550-477E-A6EE-AF4F95036BAE}" type="slidenum">
              <a:rPr lang="ja-JP" altLang="en-US"/>
              <a:pPr>
                <a:defRPr/>
              </a:pPr>
              <a:t>‹#›</a:t>
            </a:fld>
            <a:endParaRPr lang="ja-JP" altLang="en-US"/>
          </a:p>
        </p:txBody>
      </p:sp>
    </p:spTree>
    <p:extLst>
      <p:ext uri="{BB962C8B-B14F-4D97-AF65-F5344CB8AC3E}">
        <p14:creationId xmlns:p14="http://schemas.microsoft.com/office/powerpoint/2010/main" val="308571921"/>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4"/>
          <p:cNvSpPr>
            <a:spLocks noGrp="1" noChangeArrowheads="1"/>
          </p:cNvSpPr>
          <p:nvPr>
            <p:ph type="dt" sz="half" idx="10"/>
          </p:nvPr>
        </p:nvSpPr>
        <p:spPr>
          <a:ln/>
        </p:spPr>
        <p:txBody>
          <a:bodyPr/>
          <a:lstStyle>
            <a:lvl1pPr>
              <a:defRPr/>
            </a:lvl1pPr>
          </a:lstStyle>
          <a:p>
            <a:pPr>
              <a:defRPr/>
            </a:pPr>
            <a:fld id="{752080C6-F233-4D7B-B86E-19501047B56C}" type="datetime1">
              <a:rPr lang="ja-JP" altLang="en-US"/>
              <a:pPr>
                <a:defRPr/>
              </a:pPr>
              <a:t>2024/11/20</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C89CAAF3-527E-4694-AB0C-51A52D240004}" type="slidenum">
              <a:rPr lang="ja-JP" altLang="en-US"/>
              <a:pPr>
                <a:defRPr/>
              </a:pPr>
              <a:t>‹#›</a:t>
            </a:fld>
            <a:endParaRPr lang="ja-JP" altLang="en-US"/>
          </a:p>
        </p:txBody>
      </p:sp>
    </p:spTree>
    <p:extLst>
      <p:ext uri="{BB962C8B-B14F-4D97-AF65-F5344CB8AC3E}">
        <p14:creationId xmlns:p14="http://schemas.microsoft.com/office/powerpoint/2010/main" val="266307320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Date Placeholder 4"/>
          <p:cNvSpPr>
            <a:spLocks noGrp="1" noChangeArrowheads="1"/>
          </p:cNvSpPr>
          <p:nvPr>
            <p:ph type="dt" sz="half" idx="10"/>
          </p:nvPr>
        </p:nvSpPr>
        <p:spPr>
          <a:ln/>
        </p:spPr>
        <p:txBody>
          <a:bodyPr/>
          <a:lstStyle>
            <a:lvl1pPr>
              <a:defRPr/>
            </a:lvl1pPr>
          </a:lstStyle>
          <a:p>
            <a:pPr>
              <a:defRPr/>
            </a:pPr>
            <a:fld id="{4D4ECABF-D50F-455E-96D7-8C87456532AE}" type="datetime1">
              <a:rPr lang="ja-JP" altLang="en-US"/>
              <a:pPr>
                <a:defRPr/>
              </a:pPr>
              <a:t>2024/11/20</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269C8329-49C4-4E3D-A05C-1C368A71863C}" type="slidenum">
              <a:rPr lang="ja-JP" altLang="en-US"/>
              <a:pPr>
                <a:defRPr/>
              </a:pPr>
              <a:t>‹#›</a:t>
            </a:fld>
            <a:endParaRPr lang="ja-JP" altLang="en-US"/>
          </a:p>
        </p:txBody>
      </p:sp>
    </p:spTree>
    <p:extLst>
      <p:ext uri="{BB962C8B-B14F-4D97-AF65-F5344CB8AC3E}">
        <p14:creationId xmlns:p14="http://schemas.microsoft.com/office/powerpoint/2010/main" val="4154538295"/>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4"/>
          <p:cNvSpPr>
            <a:spLocks noGrp="1" noChangeArrowheads="1"/>
          </p:cNvSpPr>
          <p:nvPr>
            <p:ph type="dt" sz="half" idx="10"/>
          </p:nvPr>
        </p:nvSpPr>
        <p:spPr>
          <a:ln/>
        </p:spPr>
        <p:txBody>
          <a:bodyPr/>
          <a:lstStyle>
            <a:lvl1pPr>
              <a:defRPr/>
            </a:lvl1pPr>
          </a:lstStyle>
          <a:p>
            <a:pPr>
              <a:defRPr/>
            </a:pPr>
            <a:fld id="{DCDFF19B-0168-4716-AE16-8C8B935FB265}" type="datetime1">
              <a:rPr lang="ja-JP" altLang="en-US"/>
              <a:pPr>
                <a:defRPr/>
              </a:pPr>
              <a:t>2024/11/20</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EBDF32A3-0CE2-4E7B-B954-AF1533F81CB9}" type="slidenum">
              <a:rPr lang="ja-JP" altLang="en-US"/>
              <a:pPr>
                <a:defRPr/>
              </a:pPr>
              <a:t>‹#›</a:t>
            </a:fld>
            <a:endParaRPr lang="ja-JP" altLang="en-US"/>
          </a:p>
        </p:txBody>
      </p:sp>
    </p:spTree>
    <p:extLst>
      <p:ext uri="{BB962C8B-B14F-4D97-AF65-F5344CB8AC3E}">
        <p14:creationId xmlns:p14="http://schemas.microsoft.com/office/powerpoint/2010/main" val="134983420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Date Placeholder 4"/>
          <p:cNvSpPr>
            <a:spLocks noGrp="1" noChangeArrowheads="1"/>
          </p:cNvSpPr>
          <p:nvPr>
            <p:ph type="dt" sz="half" idx="10"/>
          </p:nvPr>
        </p:nvSpPr>
        <p:spPr>
          <a:ln/>
        </p:spPr>
        <p:txBody>
          <a:bodyPr/>
          <a:lstStyle>
            <a:lvl1pPr>
              <a:defRPr/>
            </a:lvl1pPr>
          </a:lstStyle>
          <a:p>
            <a:pPr>
              <a:defRPr/>
            </a:pPr>
            <a:fld id="{9849E625-F748-45BE-A968-4A4E77E07695}" type="datetime1">
              <a:rPr lang="ja-JP" altLang="en-US"/>
              <a:pPr>
                <a:defRPr/>
              </a:pPr>
              <a:t>2024/11/20</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CC54606D-E6FB-49F0-BB10-D09030C67B2E}" type="slidenum">
              <a:rPr lang="ja-JP" altLang="en-US"/>
              <a:pPr>
                <a:defRPr/>
              </a:pPr>
              <a:t>‹#›</a:t>
            </a:fld>
            <a:endParaRPr lang="ja-JP" altLang="en-US"/>
          </a:p>
        </p:txBody>
      </p:sp>
    </p:spTree>
    <p:extLst>
      <p:ext uri="{BB962C8B-B14F-4D97-AF65-F5344CB8AC3E}">
        <p14:creationId xmlns:p14="http://schemas.microsoft.com/office/powerpoint/2010/main" val="3219753879"/>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Date Placeholder 4"/>
          <p:cNvSpPr>
            <a:spLocks noGrp="1" noChangeArrowheads="1"/>
          </p:cNvSpPr>
          <p:nvPr>
            <p:ph type="dt" sz="half" idx="10"/>
          </p:nvPr>
        </p:nvSpPr>
        <p:spPr>
          <a:ln/>
        </p:spPr>
        <p:txBody>
          <a:bodyPr/>
          <a:lstStyle>
            <a:lvl1pPr>
              <a:defRPr/>
            </a:lvl1pPr>
          </a:lstStyle>
          <a:p>
            <a:pPr>
              <a:defRPr/>
            </a:pPr>
            <a:fld id="{651AEEA3-3A79-4EFC-82E2-4BC348C010BE}" type="datetime1">
              <a:rPr lang="ja-JP" altLang="en-US"/>
              <a:pPr>
                <a:defRPr/>
              </a:pPr>
              <a:t>2024/11/20</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52353054-B2B3-4024-BF64-F02461CC73ED}" type="slidenum">
              <a:rPr lang="ja-JP" altLang="en-US"/>
              <a:pPr>
                <a:defRPr/>
              </a:pPr>
              <a:t>‹#›</a:t>
            </a:fld>
            <a:endParaRPr lang="ja-JP" altLang="en-US"/>
          </a:p>
        </p:txBody>
      </p:sp>
    </p:spTree>
    <p:extLst>
      <p:ext uri="{BB962C8B-B14F-4D97-AF65-F5344CB8AC3E}">
        <p14:creationId xmlns:p14="http://schemas.microsoft.com/office/powerpoint/2010/main" val="2413505444"/>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Date Placeholder 4"/>
          <p:cNvSpPr>
            <a:spLocks noGrp="1" noChangeArrowheads="1"/>
          </p:cNvSpPr>
          <p:nvPr>
            <p:ph type="dt" sz="half" idx="10"/>
          </p:nvPr>
        </p:nvSpPr>
        <p:spPr>
          <a:ln/>
        </p:spPr>
        <p:txBody>
          <a:bodyPr/>
          <a:lstStyle>
            <a:lvl1pPr>
              <a:defRPr/>
            </a:lvl1pPr>
          </a:lstStyle>
          <a:p>
            <a:pPr>
              <a:defRPr/>
            </a:pPr>
            <a:fld id="{54EF61C4-263C-45FF-85D1-665F029404BB}" type="datetime1">
              <a:rPr lang="ja-JP" altLang="en-US"/>
              <a:pPr>
                <a:defRPr/>
              </a:pPr>
              <a:t>2024/11/20</a:t>
            </a:fld>
            <a:endParaRPr lang="ja-JP" altLang="en-US"/>
          </a:p>
        </p:txBody>
      </p:sp>
      <p:sp>
        <p:nvSpPr>
          <p:cNvPr id="8"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6"/>
          <p:cNvSpPr>
            <a:spLocks noGrp="1" noChangeArrowheads="1"/>
          </p:cNvSpPr>
          <p:nvPr>
            <p:ph type="sldNum" sz="quarter" idx="12"/>
          </p:nvPr>
        </p:nvSpPr>
        <p:spPr>
          <a:ln/>
        </p:spPr>
        <p:txBody>
          <a:bodyPr/>
          <a:lstStyle>
            <a:lvl1pPr>
              <a:defRPr/>
            </a:lvl1pPr>
          </a:lstStyle>
          <a:p>
            <a:pPr>
              <a:defRPr/>
            </a:pPr>
            <a:fld id="{848EC81A-BFC6-4D79-99D1-812F8A64F47C}" type="slidenum">
              <a:rPr lang="ja-JP" altLang="en-US"/>
              <a:pPr>
                <a:defRPr/>
              </a:pPr>
              <a:t>‹#›</a:t>
            </a:fld>
            <a:endParaRPr lang="ja-JP" altLang="en-US"/>
          </a:p>
        </p:txBody>
      </p:sp>
    </p:spTree>
    <p:extLst>
      <p:ext uri="{BB962C8B-B14F-4D97-AF65-F5344CB8AC3E}">
        <p14:creationId xmlns:p14="http://schemas.microsoft.com/office/powerpoint/2010/main" val="37401862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Date Placeholder 3"/>
          <p:cNvSpPr>
            <a:spLocks noGrp="1" noChangeArrowheads="1"/>
          </p:cNvSpPr>
          <p:nvPr>
            <p:ph type="dt" sz="half" idx="10"/>
          </p:nvPr>
        </p:nvSpPr>
        <p:spPr>
          <a:ln/>
        </p:spPr>
        <p:txBody>
          <a:bodyPr/>
          <a:lstStyle>
            <a:lvl1pPr>
              <a:defRPr/>
            </a:lvl1pPr>
          </a:lstStyle>
          <a:p>
            <a:pPr>
              <a:defRPr/>
            </a:pPr>
            <a:fld id="{B0A4684A-F971-4DA3-8E08-1D668F480365}" type="datetime1">
              <a:rPr lang="ja-JP" altLang="en-US"/>
              <a:pPr>
                <a:defRPr/>
              </a:pPr>
              <a:t>2024/11/20</a:t>
            </a:fld>
            <a:endParaRPr lang="ja-JP" altLang="en-US"/>
          </a:p>
        </p:txBody>
      </p:sp>
      <p:sp>
        <p:nvSpPr>
          <p:cNvPr id="8"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5"/>
          <p:cNvSpPr>
            <a:spLocks noGrp="1" noChangeArrowheads="1"/>
          </p:cNvSpPr>
          <p:nvPr>
            <p:ph type="sldNum" sz="quarter" idx="12"/>
          </p:nvPr>
        </p:nvSpPr>
        <p:spPr>
          <a:ln/>
        </p:spPr>
        <p:txBody>
          <a:bodyPr/>
          <a:lstStyle>
            <a:lvl1pPr>
              <a:defRPr/>
            </a:lvl1pPr>
          </a:lstStyle>
          <a:p>
            <a:pPr>
              <a:defRPr/>
            </a:pPr>
            <a:fld id="{89DE6E17-4FFE-43FA-831B-D80404CB7AED}" type="slidenum">
              <a:rPr lang="ja-JP" altLang="en-US"/>
              <a:pPr>
                <a:defRPr/>
              </a:pPr>
              <a:t>‹#›</a:t>
            </a:fld>
            <a:endParaRPr lang="ja-JP" altLang="en-US"/>
          </a:p>
        </p:txBody>
      </p:sp>
    </p:spTree>
    <p:extLst>
      <p:ext uri="{BB962C8B-B14F-4D97-AF65-F5344CB8AC3E}">
        <p14:creationId xmlns:p14="http://schemas.microsoft.com/office/powerpoint/2010/main" val="3000874510"/>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Date Placeholder 4"/>
          <p:cNvSpPr>
            <a:spLocks noGrp="1" noChangeArrowheads="1"/>
          </p:cNvSpPr>
          <p:nvPr>
            <p:ph type="dt" sz="half" idx="10"/>
          </p:nvPr>
        </p:nvSpPr>
        <p:spPr>
          <a:ln/>
        </p:spPr>
        <p:txBody>
          <a:bodyPr/>
          <a:lstStyle>
            <a:lvl1pPr>
              <a:defRPr/>
            </a:lvl1pPr>
          </a:lstStyle>
          <a:p>
            <a:pPr>
              <a:defRPr/>
            </a:pPr>
            <a:fld id="{AF9CFA02-110F-4EE2-AE84-7768A570B7AF}" type="datetime1">
              <a:rPr lang="ja-JP" altLang="en-US"/>
              <a:pPr>
                <a:defRPr/>
              </a:pPr>
              <a:t>2024/11/20</a:t>
            </a:fld>
            <a:endParaRPr lang="ja-JP" altLang="en-US"/>
          </a:p>
        </p:txBody>
      </p:sp>
      <p:sp>
        <p:nvSpPr>
          <p:cNvPr id="4"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6"/>
          <p:cNvSpPr>
            <a:spLocks noGrp="1" noChangeArrowheads="1"/>
          </p:cNvSpPr>
          <p:nvPr>
            <p:ph type="sldNum" sz="quarter" idx="12"/>
          </p:nvPr>
        </p:nvSpPr>
        <p:spPr>
          <a:ln/>
        </p:spPr>
        <p:txBody>
          <a:bodyPr/>
          <a:lstStyle>
            <a:lvl1pPr>
              <a:defRPr/>
            </a:lvl1pPr>
          </a:lstStyle>
          <a:p>
            <a:pPr>
              <a:defRPr/>
            </a:pPr>
            <a:fld id="{CFA0DD2B-0E33-4CA9-858F-716E590A3FB0}" type="slidenum">
              <a:rPr lang="ja-JP" altLang="en-US"/>
              <a:pPr>
                <a:defRPr/>
              </a:pPr>
              <a:t>‹#›</a:t>
            </a:fld>
            <a:endParaRPr lang="ja-JP" altLang="en-US"/>
          </a:p>
        </p:txBody>
      </p:sp>
    </p:spTree>
    <p:extLst>
      <p:ext uri="{BB962C8B-B14F-4D97-AF65-F5344CB8AC3E}">
        <p14:creationId xmlns:p14="http://schemas.microsoft.com/office/powerpoint/2010/main" val="1567568598"/>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4"/>
          <p:cNvSpPr>
            <a:spLocks noGrp="1" noChangeArrowheads="1"/>
          </p:cNvSpPr>
          <p:nvPr>
            <p:ph type="dt" sz="half" idx="10"/>
          </p:nvPr>
        </p:nvSpPr>
        <p:spPr>
          <a:ln/>
        </p:spPr>
        <p:txBody>
          <a:bodyPr/>
          <a:lstStyle>
            <a:lvl1pPr>
              <a:defRPr/>
            </a:lvl1pPr>
          </a:lstStyle>
          <a:p>
            <a:pPr>
              <a:defRPr/>
            </a:pPr>
            <a:fld id="{FD4B3B9D-D9B2-424E-A583-D7BAF1E67D85}" type="datetime1">
              <a:rPr lang="ja-JP" altLang="en-US"/>
              <a:pPr>
                <a:defRPr/>
              </a:pPr>
              <a:t>2024/11/20</a:t>
            </a:fld>
            <a:endParaRPr lang="ja-JP" altLang="en-US"/>
          </a:p>
        </p:txBody>
      </p:sp>
      <p:sp>
        <p:nvSpPr>
          <p:cNvPr id="3"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6"/>
          <p:cNvSpPr>
            <a:spLocks noGrp="1" noChangeArrowheads="1"/>
          </p:cNvSpPr>
          <p:nvPr>
            <p:ph type="sldNum" sz="quarter" idx="12"/>
          </p:nvPr>
        </p:nvSpPr>
        <p:spPr>
          <a:ln/>
        </p:spPr>
        <p:txBody>
          <a:bodyPr/>
          <a:lstStyle>
            <a:lvl1pPr>
              <a:defRPr/>
            </a:lvl1pPr>
          </a:lstStyle>
          <a:p>
            <a:pPr>
              <a:defRPr/>
            </a:pPr>
            <a:fld id="{2079DC51-6C12-4226-BB79-9A2D381612FE}" type="slidenum">
              <a:rPr lang="ja-JP" altLang="en-US"/>
              <a:pPr>
                <a:defRPr/>
              </a:pPr>
              <a:t>‹#›</a:t>
            </a:fld>
            <a:endParaRPr lang="ja-JP" altLang="en-US"/>
          </a:p>
        </p:txBody>
      </p:sp>
    </p:spTree>
    <p:extLst>
      <p:ext uri="{BB962C8B-B14F-4D97-AF65-F5344CB8AC3E}">
        <p14:creationId xmlns:p14="http://schemas.microsoft.com/office/powerpoint/2010/main" val="192135983"/>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noChangeArrowheads="1"/>
          </p:cNvSpPr>
          <p:nvPr>
            <p:ph type="dt" sz="half" idx="10"/>
          </p:nvPr>
        </p:nvSpPr>
        <p:spPr>
          <a:ln/>
        </p:spPr>
        <p:txBody>
          <a:bodyPr/>
          <a:lstStyle>
            <a:lvl1pPr>
              <a:defRPr/>
            </a:lvl1pPr>
          </a:lstStyle>
          <a:p>
            <a:pPr>
              <a:defRPr/>
            </a:pPr>
            <a:fld id="{2062CE6D-AC1A-4FEA-BAF0-150D69018715}" type="datetime1">
              <a:rPr lang="ja-JP" altLang="en-US"/>
              <a:pPr>
                <a:defRPr/>
              </a:pPr>
              <a:t>2024/11/20</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70452835-199A-4C5E-AFC5-21D8B4D43B0B}" type="slidenum">
              <a:rPr lang="ja-JP" altLang="en-US"/>
              <a:pPr>
                <a:defRPr/>
              </a:pPr>
              <a:t>‹#›</a:t>
            </a:fld>
            <a:endParaRPr lang="ja-JP" altLang="en-US"/>
          </a:p>
        </p:txBody>
      </p:sp>
    </p:spTree>
    <p:extLst>
      <p:ext uri="{BB962C8B-B14F-4D97-AF65-F5344CB8AC3E}">
        <p14:creationId xmlns:p14="http://schemas.microsoft.com/office/powerpoint/2010/main" val="3616588636"/>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noChangeArrowheads="1"/>
          </p:cNvSpPr>
          <p:nvPr>
            <p:ph type="dt" sz="half" idx="10"/>
          </p:nvPr>
        </p:nvSpPr>
        <p:spPr>
          <a:ln/>
        </p:spPr>
        <p:txBody>
          <a:bodyPr/>
          <a:lstStyle>
            <a:lvl1pPr>
              <a:defRPr/>
            </a:lvl1pPr>
          </a:lstStyle>
          <a:p>
            <a:pPr>
              <a:defRPr/>
            </a:pPr>
            <a:fld id="{298EA096-E3BA-40A6-9CBF-50576389C3E8}" type="datetime1">
              <a:rPr lang="ja-JP" altLang="en-US"/>
              <a:pPr>
                <a:defRPr/>
              </a:pPr>
              <a:t>2024/11/20</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E8B2E134-4D03-4AFA-8106-2F460BCBF2EF}" type="slidenum">
              <a:rPr lang="ja-JP" altLang="en-US"/>
              <a:pPr>
                <a:defRPr/>
              </a:pPr>
              <a:t>‹#›</a:t>
            </a:fld>
            <a:endParaRPr lang="ja-JP" altLang="en-US"/>
          </a:p>
        </p:txBody>
      </p:sp>
    </p:spTree>
    <p:extLst>
      <p:ext uri="{BB962C8B-B14F-4D97-AF65-F5344CB8AC3E}">
        <p14:creationId xmlns:p14="http://schemas.microsoft.com/office/powerpoint/2010/main" val="1938769402"/>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4"/>
          <p:cNvSpPr>
            <a:spLocks noGrp="1" noChangeArrowheads="1"/>
          </p:cNvSpPr>
          <p:nvPr>
            <p:ph type="dt" sz="half" idx="10"/>
          </p:nvPr>
        </p:nvSpPr>
        <p:spPr>
          <a:ln/>
        </p:spPr>
        <p:txBody>
          <a:bodyPr/>
          <a:lstStyle>
            <a:lvl1pPr>
              <a:defRPr/>
            </a:lvl1pPr>
          </a:lstStyle>
          <a:p>
            <a:pPr>
              <a:defRPr/>
            </a:pPr>
            <a:fld id="{5D594605-2F20-4A50-855E-A63BD493EEF9}" type="datetime1">
              <a:rPr lang="ja-JP" altLang="en-US"/>
              <a:pPr>
                <a:defRPr/>
              </a:pPr>
              <a:t>2024/11/20</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0DE01518-4D9A-43AF-91F0-A29D79BB077E}" type="slidenum">
              <a:rPr lang="ja-JP" altLang="en-US"/>
              <a:pPr>
                <a:defRPr/>
              </a:pPr>
              <a:t>‹#›</a:t>
            </a:fld>
            <a:endParaRPr lang="ja-JP" altLang="en-US"/>
          </a:p>
        </p:txBody>
      </p:sp>
    </p:spTree>
    <p:extLst>
      <p:ext uri="{BB962C8B-B14F-4D97-AF65-F5344CB8AC3E}">
        <p14:creationId xmlns:p14="http://schemas.microsoft.com/office/powerpoint/2010/main" val="1950700859"/>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4"/>
          <p:cNvSpPr>
            <a:spLocks noGrp="1" noChangeArrowheads="1"/>
          </p:cNvSpPr>
          <p:nvPr>
            <p:ph type="dt" sz="half" idx="10"/>
          </p:nvPr>
        </p:nvSpPr>
        <p:spPr>
          <a:ln/>
        </p:spPr>
        <p:txBody>
          <a:bodyPr/>
          <a:lstStyle>
            <a:lvl1pPr>
              <a:defRPr/>
            </a:lvl1pPr>
          </a:lstStyle>
          <a:p>
            <a:pPr>
              <a:defRPr/>
            </a:pPr>
            <a:fld id="{6D34EC5C-A187-428B-960D-BB206FC62C2F}" type="datetime1">
              <a:rPr lang="ja-JP" altLang="en-US"/>
              <a:pPr>
                <a:defRPr/>
              </a:pPr>
              <a:t>2024/11/20</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4CBB57A0-0BC3-4924-A260-3232DD259FEE}" type="slidenum">
              <a:rPr lang="ja-JP" altLang="en-US"/>
              <a:pPr>
                <a:defRPr/>
              </a:pPr>
              <a:t>‹#›</a:t>
            </a:fld>
            <a:endParaRPr lang="ja-JP" altLang="en-US"/>
          </a:p>
        </p:txBody>
      </p:sp>
    </p:spTree>
    <p:extLst>
      <p:ext uri="{BB962C8B-B14F-4D97-AF65-F5344CB8AC3E}">
        <p14:creationId xmlns:p14="http://schemas.microsoft.com/office/powerpoint/2010/main" val="2332617030"/>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Date Placeholder 3"/>
          <p:cNvSpPr>
            <a:spLocks noGrp="1" noChangeArrowheads="1"/>
          </p:cNvSpPr>
          <p:nvPr>
            <p:ph type="dt" sz="half" idx="10"/>
          </p:nvPr>
        </p:nvSpPr>
        <p:spPr>
          <a:ln/>
        </p:spPr>
        <p:txBody>
          <a:bodyPr/>
          <a:lstStyle>
            <a:lvl1pPr>
              <a:defRPr/>
            </a:lvl1pPr>
          </a:lstStyle>
          <a:p>
            <a:pPr>
              <a:defRPr/>
            </a:pPr>
            <a:fld id="{4332208A-56AC-4F1E-BDD5-E995542672BB}" type="datetime1">
              <a:rPr lang="ja-JP" altLang="en-US"/>
              <a:pPr>
                <a:defRPr/>
              </a:pPr>
              <a:t>2024/11/20</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AAD2240D-728E-4B78-8188-D86A43236D03}" type="slidenum">
              <a:rPr lang="ja-JP" altLang="en-US"/>
              <a:pPr>
                <a:defRPr/>
              </a:pPr>
              <a:t>‹#›</a:t>
            </a:fld>
            <a:endParaRPr lang="ja-JP" altLang="en-US"/>
          </a:p>
        </p:txBody>
      </p:sp>
    </p:spTree>
    <p:extLst>
      <p:ext uri="{BB962C8B-B14F-4D97-AF65-F5344CB8AC3E}">
        <p14:creationId xmlns:p14="http://schemas.microsoft.com/office/powerpoint/2010/main" val="2486660324"/>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BEF73CC9-8180-4A5E-B42E-6816B9A4DFB9}" type="datetime1">
              <a:rPr lang="ja-JP" altLang="en-US"/>
              <a:pPr>
                <a:defRPr/>
              </a:pPr>
              <a:t>2024/11/20</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337A475B-563D-4A5E-A2A2-3A2FE09D6F5D}" type="slidenum">
              <a:rPr lang="ja-JP" altLang="en-US"/>
              <a:pPr>
                <a:defRPr/>
              </a:pPr>
              <a:t>‹#›</a:t>
            </a:fld>
            <a:endParaRPr lang="ja-JP" altLang="en-US"/>
          </a:p>
        </p:txBody>
      </p:sp>
    </p:spTree>
    <p:extLst>
      <p:ext uri="{BB962C8B-B14F-4D97-AF65-F5344CB8AC3E}">
        <p14:creationId xmlns:p14="http://schemas.microsoft.com/office/powerpoint/2010/main" val="917179583"/>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Date Placeholder 3"/>
          <p:cNvSpPr>
            <a:spLocks noGrp="1" noChangeArrowheads="1"/>
          </p:cNvSpPr>
          <p:nvPr>
            <p:ph type="dt" sz="half" idx="10"/>
          </p:nvPr>
        </p:nvSpPr>
        <p:spPr>
          <a:ln/>
        </p:spPr>
        <p:txBody>
          <a:bodyPr/>
          <a:lstStyle>
            <a:lvl1pPr>
              <a:defRPr/>
            </a:lvl1pPr>
          </a:lstStyle>
          <a:p>
            <a:pPr>
              <a:defRPr/>
            </a:pPr>
            <a:fld id="{C955DDC0-5316-4B62-8E87-4AA53EEA08D3}" type="datetime1">
              <a:rPr lang="ja-JP" altLang="en-US"/>
              <a:pPr>
                <a:defRPr/>
              </a:pPr>
              <a:t>2024/11/20</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FE61C25D-24B6-460C-823F-61F62B6922DB}" type="slidenum">
              <a:rPr lang="ja-JP" altLang="en-US"/>
              <a:pPr>
                <a:defRPr/>
              </a:pPr>
              <a:t>‹#›</a:t>
            </a:fld>
            <a:endParaRPr lang="ja-JP" altLang="en-US"/>
          </a:p>
        </p:txBody>
      </p:sp>
    </p:spTree>
    <p:extLst>
      <p:ext uri="{BB962C8B-B14F-4D97-AF65-F5344CB8AC3E}">
        <p14:creationId xmlns:p14="http://schemas.microsoft.com/office/powerpoint/2010/main" val="2916701187"/>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Date Placeholder 3"/>
          <p:cNvSpPr>
            <a:spLocks noGrp="1" noChangeArrowheads="1"/>
          </p:cNvSpPr>
          <p:nvPr>
            <p:ph type="dt" sz="half" idx="10"/>
          </p:nvPr>
        </p:nvSpPr>
        <p:spPr>
          <a:ln/>
        </p:spPr>
        <p:txBody>
          <a:bodyPr/>
          <a:lstStyle>
            <a:lvl1pPr>
              <a:defRPr/>
            </a:lvl1pPr>
          </a:lstStyle>
          <a:p>
            <a:pPr>
              <a:defRPr/>
            </a:pPr>
            <a:fld id="{E04D86BB-99FB-4B0F-8ABE-D646C103A6AD}" type="datetime1">
              <a:rPr lang="ja-JP" altLang="en-US"/>
              <a:pPr>
                <a:defRPr/>
              </a:pPr>
              <a:t>2024/11/20</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34213B5A-8FA6-438C-ADC9-BF59E09430DE}" type="slidenum">
              <a:rPr lang="ja-JP" altLang="en-US"/>
              <a:pPr>
                <a:defRPr/>
              </a:pPr>
              <a:t>‹#›</a:t>
            </a:fld>
            <a:endParaRPr lang="ja-JP" altLang="en-US"/>
          </a:p>
        </p:txBody>
      </p:sp>
    </p:spTree>
    <p:extLst>
      <p:ext uri="{BB962C8B-B14F-4D97-AF65-F5344CB8AC3E}">
        <p14:creationId xmlns:p14="http://schemas.microsoft.com/office/powerpoint/2010/main" val="4547356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Date Placeholder 3"/>
          <p:cNvSpPr>
            <a:spLocks noGrp="1" noChangeArrowheads="1"/>
          </p:cNvSpPr>
          <p:nvPr>
            <p:ph type="dt" sz="half" idx="10"/>
          </p:nvPr>
        </p:nvSpPr>
        <p:spPr>
          <a:ln/>
        </p:spPr>
        <p:txBody>
          <a:bodyPr/>
          <a:lstStyle>
            <a:lvl1pPr>
              <a:defRPr/>
            </a:lvl1pPr>
          </a:lstStyle>
          <a:p>
            <a:pPr>
              <a:defRPr/>
            </a:pPr>
            <a:fld id="{BD8686A9-12F5-4C7D-A91F-C5B9A133FDC2}" type="datetime1">
              <a:rPr lang="ja-JP" altLang="en-US"/>
              <a:pPr>
                <a:defRPr/>
              </a:pPr>
              <a:t>2024/11/20</a:t>
            </a:fld>
            <a:endParaRPr lang="ja-JP" altLang="en-US"/>
          </a:p>
        </p:txBody>
      </p:sp>
      <p:sp>
        <p:nvSpPr>
          <p:cNvPr id="4"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5"/>
          <p:cNvSpPr>
            <a:spLocks noGrp="1" noChangeArrowheads="1"/>
          </p:cNvSpPr>
          <p:nvPr>
            <p:ph type="sldNum" sz="quarter" idx="12"/>
          </p:nvPr>
        </p:nvSpPr>
        <p:spPr>
          <a:ln/>
        </p:spPr>
        <p:txBody>
          <a:bodyPr/>
          <a:lstStyle>
            <a:lvl1pPr>
              <a:defRPr/>
            </a:lvl1pPr>
          </a:lstStyle>
          <a:p>
            <a:pPr>
              <a:defRPr/>
            </a:pPr>
            <a:fld id="{F9C0E7E3-3038-4C2C-BD27-FBD8BA93C329}" type="slidenum">
              <a:rPr lang="ja-JP" altLang="en-US"/>
              <a:pPr>
                <a:defRPr/>
              </a:pPr>
              <a:t>‹#›</a:t>
            </a:fld>
            <a:endParaRPr lang="ja-JP" altLang="en-US"/>
          </a:p>
        </p:txBody>
      </p:sp>
    </p:spTree>
    <p:extLst>
      <p:ext uri="{BB962C8B-B14F-4D97-AF65-F5344CB8AC3E}">
        <p14:creationId xmlns:p14="http://schemas.microsoft.com/office/powerpoint/2010/main" val="1708442183"/>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Date Placeholder 3"/>
          <p:cNvSpPr>
            <a:spLocks noGrp="1" noChangeArrowheads="1"/>
          </p:cNvSpPr>
          <p:nvPr>
            <p:ph type="dt" sz="half" idx="10"/>
          </p:nvPr>
        </p:nvSpPr>
        <p:spPr>
          <a:ln/>
        </p:spPr>
        <p:txBody>
          <a:bodyPr/>
          <a:lstStyle>
            <a:lvl1pPr>
              <a:defRPr/>
            </a:lvl1pPr>
          </a:lstStyle>
          <a:p>
            <a:pPr>
              <a:defRPr/>
            </a:pPr>
            <a:fld id="{30F49496-8428-4AC9-B194-BD7C53D8A926}" type="datetime1">
              <a:rPr lang="ja-JP" altLang="en-US"/>
              <a:pPr>
                <a:defRPr/>
              </a:pPr>
              <a:t>2024/11/20</a:t>
            </a:fld>
            <a:endParaRPr lang="ja-JP" altLang="en-US"/>
          </a:p>
        </p:txBody>
      </p:sp>
      <p:sp>
        <p:nvSpPr>
          <p:cNvPr id="8"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5"/>
          <p:cNvSpPr>
            <a:spLocks noGrp="1" noChangeArrowheads="1"/>
          </p:cNvSpPr>
          <p:nvPr>
            <p:ph type="sldNum" sz="quarter" idx="12"/>
          </p:nvPr>
        </p:nvSpPr>
        <p:spPr>
          <a:ln/>
        </p:spPr>
        <p:txBody>
          <a:bodyPr/>
          <a:lstStyle>
            <a:lvl1pPr>
              <a:defRPr/>
            </a:lvl1pPr>
          </a:lstStyle>
          <a:p>
            <a:pPr>
              <a:defRPr/>
            </a:pPr>
            <a:fld id="{DBB15209-4F4D-448E-9FE2-B2BD1870551A}" type="slidenum">
              <a:rPr lang="ja-JP" altLang="en-US"/>
              <a:pPr>
                <a:defRPr/>
              </a:pPr>
              <a:t>‹#›</a:t>
            </a:fld>
            <a:endParaRPr lang="ja-JP" altLang="en-US"/>
          </a:p>
        </p:txBody>
      </p:sp>
    </p:spTree>
    <p:extLst>
      <p:ext uri="{BB962C8B-B14F-4D97-AF65-F5344CB8AC3E}">
        <p14:creationId xmlns:p14="http://schemas.microsoft.com/office/powerpoint/2010/main" val="485355365"/>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Date Placeholder 3"/>
          <p:cNvSpPr>
            <a:spLocks noGrp="1" noChangeArrowheads="1"/>
          </p:cNvSpPr>
          <p:nvPr>
            <p:ph type="dt" sz="half" idx="10"/>
          </p:nvPr>
        </p:nvSpPr>
        <p:spPr>
          <a:ln/>
        </p:spPr>
        <p:txBody>
          <a:bodyPr/>
          <a:lstStyle>
            <a:lvl1pPr>
              <a:defRPr/>
            </a:lvl1pPr>
          </a:lstStyle>
          <a:p>
            <a:pPr>
              <a:defRPr/>
            </a:pPr>
            <a:fld id="{B80AB713-3651-45B9-A58E-8C68BD9E3885}" type="datetime1">
              <a:rPr lang="ja-JP" altLang="en-US"/>
              <a:pPr>
                <a:defRPr/>
              </a:pPr>
              <a:t>2024/11/20</a:t>
            </a:fld>
            <a:endParaRPr lang="ja-JP" altLang="en-US"/>
          </a:p>
        </p:txBody>
      </p:sp>
      <p:sp>
        <p:nvSpPr>
          <p:cNvPr id="4"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5"/>
          <p:cNvSpPr>
            <a:spLocks noGrp="1" noChangeArrowheads="1"/>
          </p:cNvSpPr>
          <p:nvPr>
            <p:ph type="sldNum" sz="quarter" idx="12"/>
          </p:nvPr>
        </p:nvSpPr>
        <p:spPr>
          <a:ln/>
        </p:spPr>
        <p:txBody>
          <a:bodyPr/>
          <a:lstStyle>
            <a:lvl1pPr>
              <a:defRPr/>
            </a:lvl1pPr>
          </a:lstStyle>
          <a:p>
            <a:pPr>
              <a:defRPr/>
            </a:pPr>
            <a:fld id="{E4EF4016-6800-4995-99C1-5AAD9E61B308}" type="slidenum">
              <a:rPr lang="ja-JP" altLang="en-US"/>
              <a:pPr>
                <a:defRPr/>
              </a:pPr>
              <a:t>‹#›</a:t>
            </a:fld>
            <a:endParaRPr lang="ja-JP" altLang="en-US"/>
          </a:p>
        </p:txBody>
      </p:sp>
    </p:spTree>
    <p:extLst>
      <p:ext uri="{BB962C8B-B14F-4D97-AF65-F5344CB8AC3E}">
        <p14:creationId xmlns:p14="http://schemas.microsoft.com/office/powerpoint/2010/main" val="3262193288"/>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p:cNvSpPr>
            <a:spLocks noGrp="1" noChangeArrowheads="1"/>
          </p:cNvSpPr>
          <p:nvPr>
            <p:ph type="dt" sz="half" idx="10"/>
          </p:nvPr>
        </p:nvSpPr>
        <p:spPr>
          <a:ln/>
        </p:spPr>
        <p:txBody>
          <a:bodyPr/>
          <a:lstStyle>
            <a:lvl1pPr>
              <a:defRPr/>
            </a:lvl1pPr>
          </a:lstStyle>
          <a:p>
            <a:pPr>
              <a:defRPr/>
            </a:pPr>
            <a:fld id="{9ECF4888-2940-46D0-921A-77A7CA8C4367}" type="datetime1">
              <a:rPr lang="ja-JP" altLang="en-US"/>
              <a:pPr>
                <a:defRPr/>
              </a:pPr>
              <a:t>2024/11/20</a:t>
            </a:fld>
            <a:endParaRPr lang="ja-JP" altLang="en-US"/>
          </a:p>
        </p:txBody>
      </p:sp>
      <p:sp>
        <p:nvSpPr>
          <p:cNvPr id="3"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5"/>
          <p:cNvSpPr>
            <a:spLocks noGrp="1" noChangeArrowheads="1"/>
          </p:cNvSpPr>
          <p:nvPr>
            <p:ph type="sldNum" sz="quarter" idx="12"/>
          </p:nvPr>
        </p:nvSpPr>
        <p:spPr>
          <a:ln/>
        </p:spPr>
        <p:txBody>
          <a:bodyPr/>
          <a:lstStyle>
            <a:lvl1pPr>
              <a:defRPr/>
            </a:lvl1pPr>
          </a:lstStyle>
          <a:p>
            <a:pPr>
              <a:defRPr/>
            </a:pPr>
            <a:fld id="{EB2AB28E-6E18-4481-877B-C5D0288BA8E1}" type="slidenum">
              <a:rPr lang="ja-JP" altLang="en-US"/>
              <a:pPr>
                <a:defRPr/>
              </a:pPr>
              <a:t>‹#›</a:t>
            </a:fld>
            <a:endParaRPr lang="ja-JP" altLang="en-US"/>
          </a:p>
        </p:txBody>
      </p:sp>
    </p:spTree>
    <p:extLst>
      <p:ext uri="{BB962C8B-B14F-4D97-AF65-F5344CB8AC3E}">
        <p14:creationId xmlns:p14="http://schemas.microsoft.com/office/powerpoint/2010/main" val="2487929575"/>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222DE813-93E2-413B-9978-8687BA836418}" type="datetime1">
              <a:rPr lang="ja-JP" altLang="en-US"/>
              <a:pPr>
                <a:defRPr/>
              </a:pPr>
              <a:t>2024/11/20</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DA8782B2-BCFA-4B13-B12E-401DC29034C9}" type="slidenum">
              <a:rPr lang="ja-JP" altLang="en-US"/>
              <a:pPr>
                <a:defRPr/>
              </a:pPr>
              <a:t>‹#›</a:t>
            </a:fld>
            <a:endParaRPr lang="ja-JP" altLang="en-US"/>
          </a:p>
        </p:txBody>
      </p:sp>
    </p:spTree>
    <p:extLst>
      <p:ext uri="{BB962C8B-B14F-4D97-AF65-F5344CB8AC3E}">
        <p14:creationId xmlns:p14="http://schemas.microsoft.com/office/powerpoint/2010/main" val="2559457448"/>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5A003226-522E-4C07-A72B-F7EFDA8A2350}" type="datetime1">
              <a:rPr lang="ja-JP" altLang="en-US"/>
              <a:pPr>
                <a:defRPr/>
              </a:pPr>
              <a:t>2024/11/20</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38C77B7A-8F8D-46E4-A594-801038D789C0}" type="slidenum">
              <a:rPr lang="ja-JP" altLang="en-US"/>
              <a:pPr>
                <a:defRPr/>
              </a:pPr>
              <a:t>‹#›</a:t>
            </a:fld>
            <a:endParaRPr lang="ja-JP" altLang="en-US"/>
          </a:p>
        </p:txBody>
      </p:sp>
    </p:spTree>
    <p:extLst>
      <p:ext uri="{BB962C8B-B14F-4D97-AF65-F5344CB8AC3E}">
        <p14:creationId xmlns:p14="http://schemas.microsoft.com/office/powerpoint/2010/main" val="3832355392"/>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B4110C7B-49EA-4AFA-855B-37CFB1703FCA}" type="datetime1">
              <a:rPr lang="ja-JP" altLang="en-US"/>
              <a:pPr>
                <a:defRPr/>
              </a:pPr>
              <a:t>2024/11/20</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7F6F94AC-139D-4403-9BA3-4DAA9FA54FFF}" type="slidenum">
              <a:rPr lang="ja-JP" altLang="en-US"/>
              <a:pPr>
                <a:defRPr/>
              </a:pPr>
              <a:t>‹#›</a:t>
            </a:fld>
            <a:endParaRPr lang="ja-JP" altLang="en-US"/>
          </a:p>
        </p:txBody>
      </p:sp>
    </p:spTree>
    <p:extLst>
      <p:ext uri="{BB962C8B-B14F-4D97-AF65-F5344CB8AC3E}">
        <p14:creationId xmlns:p14="http://schemas.microsoft.com/office/powerpoint/2010/main" val="516304118"/>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DA950CE6-D7BB-4577-88C5-057ACC834B3A}" type="datetime1">
              <a:rPr lang="ja-JP" altLang="en-US"/>
              <a:pPr>
                <a:defRPr/>
              </a:pPr>
              <a:t>2024/11/20</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F6EB7D00-4695-4F72-AB45-3B529E68E644}" type="slidenum">
              <a:rPr lang="ja-JP" altLang="en-US"/>
              <a:pPr>
                <a:defRPr/>
              </a:pPr>
              <a:t>‹#›</a:t>
            </a:fld>
            <a:endParaRPr lang="ja-JP" altLang="en-US"/>
          </a:p>
        </p:txBody>
      </p:sp>
    </p:spTree>
    <p:extLst>
      <p:ext uri="{BB962C8B-B14F-4D97-AF65-F5344CB8AC3E}">
        <p14:creationId xmlns:p14="http://schemas.microsoft.com/office/powerpoint/2010/main" val="17696574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p:cNvSpPr>
            <a:spLocks noGrp="1" noChangeArrowheads="1"/>
          </p:cNvSpPr>
          <p:nvPr>
            <p:ph type="dt" sz="half" idx="10"/>
          </p:nvPr>
        </p:nvSpPr>
        <p:spPr>
          <a:ln/>
        </p:spPr>
        <p:txBody>
          <a:bodyPr/>
          <a:lstStyle>
            <a:lvl1pPr>
              <a:defRPr/>
            </a:lvl1pPr>
          </a:lstStyle>
          <a:p>
            <a:pPr>
              <a:defRPr/>
            </a:pPr>
            <a:fld id="{66BC5307-745E-424D-94DB-2A99EF9CFF96}" type="datetime1">
              <a:rPr lang="ja-JP" altLang="en-US"/>
              <a:pPr>
                <a:defRPr/>
              </a:pPr>
              <a:t>2024/11/20</a:t>
            </a:fld>
            <a:endParaRPr lang="ja-JP" altLang="en-US"/>
          </a:p>
        </p:txBody>
      </p:sp>
      <p:sp>
        <p:nvSpPr>
          <p:cNvPr id="3"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5"/>
          <p:cNvSpPr>
            <a:spLocks noGrp="1" noChangeArrowheads="1"/>
          </p:cNvSpPr>
          <p:nvPr>
            <p:ph type="sldNum" sz="quarter" idx="12"/>
          </p:nvPr>
        </p:nvSpPr>
        <p:spPr>
          <a:ln/>
        </p:spPr>
        <p:txBody>
          <a:bodyPr/>
          <a:lstStyle>
            <a:lvl1pPr>
              <a:defRPr/>
            </a:lvl1pPr>
          </a:lstStyle>
          <a:p>
            <a:pPr>
              <a:defRPr/>
            </a:pPr>
            <a:fld id="{ACFF346F-C3C7-45FC-9BCD-9C46E5220E32}" type="slidenum">
              <a:rPr lang="ja-JP" altLang="en-US"/>
              <a:pPr>
                <a:defRPr/>
              </a:pPr>
              <a:t>‹#›</a:t>
            </a:fld>
            <a:endParaRPr lang="ja-JP" altLang="en-US"/>
          </a:p>
        </p:txBody>
      </p:sp>
    </p:spTree>
    <p:extLst>
      <p:ext uri="{BB962C8B-B14F-4D97-AF65-F5344CB8AC3E}">
        <p14:creationId xmlns:p14="http://schemas.microsoft.com/office/powerpoint/2010/main" val="472255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A8DBE676-85E1-4A10-ACA2-69B4DF5B8E3C}" type="datetime1">
              <a:rPr lang="ja-JP" altLang="en-US"/>
              <a:pPr>
                <a:defRPr/>
              </a:pPr>
              <a:t>2024/11/20</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8A01BCB2-B413-4171-A095-6375F9506BA6}" type="slidenum">
              <a:rPr lang="ja-JP" altLang="en-US"/>
              <a:pPr>
                <a:defRPr/>
              </a:pPr>
              <a:t>‹#›</a:t>
            </a:fld>
            <a:endParaRPr lang="ja-JP" altLang="en-US"/>
          </a:p>
        </p:txBody>
      </p:sp>
    </p:spTree>
    <p:extLst>
      <p:ext uri="{BB962C8B-B14F-4D97-AF65-F5344CB8AC3E}">
        <p14:creationId xmlns:p14="http://schemas.microsoft.com/office/powerpoint/2010/main" val="14468381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2870099C-9636-452F-AA76-04C18C9E07B0}" type="datetime1">
              <a:rPr lang="ja-JP" altLang="en-US"/>
              <a:pPr>
                <a:defRPr/>
              </a:pPr>
              <a:t>2024/11/20</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0E271B6A-92D5-4B6F-A607-51D680AA118E}" type="slidenum">
              <a:rPr lang="ja-JP" altLang="en-US"/>
              <a:pPr>
                <a:defRPr/>
              </a:pPr>
              <a:t>‹#›</a:t>
            </a:fld>
            <a:endParaRPr lang="ja-JP" altLang="en-US"/>
          </a:p>
        </p:txBody>
      </p:sp>
    </p:spTree>
    <p:extLst>
      <p:ext uri="{BB962C8B-B14F-4D97-AF65-F5344CB8AC3E}">
        <p14:creationId xmlns:p14="http://schemas.microsoft.com/office/powerpoint/2010/main" val="19509003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6"/>
          <p:cNvSpPr>
            <a:spLocks noChangeArrowheads="1"/>
          </p:cNvSpPr>
          <p:nvPr/>
        </p:nvSpPr>
        <p:spPr bwMode="auto">
          <a:xfrm>
            <a:off x="0" y="6400800"/>
            <a:ext cx="9144000" cy="4572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1027" name="Rectangle 8"/>
          <p:cNvSpPr>
            <a:spLocks noChangeArrowheads="1"/>
          </p:cNvSpPr>
          <p:nvPr/>
        </p:nvSpPr>
        <p:spPr bwMode="auto">
          <a:xfrm>
            <a:off x="0" y="6334125"/>
            <a:ext cx="9144000" cy="66675"/>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1028"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a:t>マスター タイトルの書式設定</a:t>
            </a:r>
          </a:p>
        </p:txBody>
      </p:sp>
      <p:sp>
        <p:nvSpPr>
          <p:cNvPr id="1029"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a:t>マスター テキストの書式設定</a:t>
            </a:r>
          </a:p>
          <a:p>
            <a:pPr lvl="1"/>
            <a:r>
              <a:rPr lang="ja-JP" altLang="ja-JP"/>
              <a:t>第 2 レベル</a:t>
            </a:r>
          </a:p>
          <a:p>
            <a:pPr lvl="2"/>
            <a:r>
              <a:rPr lang="ja-JP" altLang="ja-JP"/>
              <a:t>第 3 レベル</a:t>
            </a:r>
          </a:p>
          <a:p>
            <a:pPr lvl="3"/>
            <a:r>
              <a:rPr lang="ja-JP" altLang="ja-JP"/>
              <a:t>第 4 レベル</a:t>
            </a:r>
          </a:p>
          <a:p>
            <a:pPr lvl="4"/>
            <a:r>
              <a:rPr lang="ja-JP" altLang="ja-JP"/>
              <a:t>第 5 レベル</a:t>
            </a:r>
          </a:p>
        </p:txBody>
      </p:sp>
      <p:sp>
        <p:nvSpPr>
          <p:cNvPr id="1031" name="Date Placeholder 3"/>
          <p:cNvSpPr>
            <a:spLocks noGrp="1" noChangeArrowheads="1"/>
          </p:cNvSpPr>
          <p:nvPr>
            <p:ph type="dt" sz="half" idx="2"/>
          </p:nvPr>
        </p:nvSpPr>
        <p:spPr bwMode="auto">
          <a:xfrm>
            <a:off x="822325" y="6459538"/>
            <a:ext cx="1854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2A604C8E-876F-4108-A5EA-D240752B0D80}" type="datetime1">
              <a:rPr lang="ja-JP" altLang="en-US"/>
              <a:pPr>
                <a:defRPr/>
              </a:pPr>
              <a:t>2024/11/20</a:t>
            </a:fld>
            <a:endParaRPr lang="ja-JP" altLang="en-US"/>
          </a:p>
        </p:txBody>
      </p:sp>
      <p:sp>
        <p:nvSpPr>
          <p:cNvPr id="1032" name="Footer Placeholder 4"/>
          <p:cNvSpPr>
            <a:spLocks noGrp="1" noChangeArrowheads="1"/>
          </p:cNvSpPr>
          <p:nvPr>
            <p:ph type="ftr" sz="quarter" idx="3"/>
          </p:nvPr>
        </p:nvSpPr>
        <p:spPr bwMode="auto">
          <a:xfrm>
            <a:off x="2765425" y="6459538"/>
            <a:ext cx="361632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endParaRPr lang="ja-JP" altLang="en-US"/>
          </a:p>
        </p:txBody>
      </p:sp>
      <p:sp>
        <p:nvSpPr>
          <p:cNvPr id="1033" name="Slide Number Placeholder 5"/>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rgbClr val="FFFFFF"/>
                </a:solidFill>
                <a:latin typeface="ＭＳ Ｐゴシック" panose="020B0600070205080204" pitchFamily="50" charset="-128"/>
              </a:defRPr>
            </a:lvl1pPr>
          </a:lstStyle>
          <a:p>
            <a:pPr>
              <a:defRPr/>
            </a:pPr>
            <a:fld id="{85CA4FBA-BD66-4A23-8576-39EEBB61CBEC}" type="slidenum">
              <a:rPr lang="ja-JP" altLang="en-US"/>
              <a:pPr>
                <a:defRPr/>
              </a:pPr>
              <a:t>‹#›</a:t>
            </a:fld>
            <a:endParaRPr lang="ja-JP" altLang="en-US"/>
          </a:p>
        </p:txBody>
      </p:sp>
      <p:sp>
        <p:nvSpPr>
          <p:cNvPr id="2" name="Straight Connector 9"/>
          <p:cNvSpPr>
            <a:spLocks noChangeShapeType="1"/>
          </p:cNvSpPr>
          <p:nvPr/>
        </p:nvSpPr>
        <p:spPr bwMode="auto">
          <a:xfrm>
            <a:off x="895350" y="1738313"/>
            <a:ext cx="7475538" cy="0"/>
          </a:xfrm>
          <a:prstGeom prst="line">
            <a:avLst/>
          </a:prstGeom>
          <a:noFill/>
          <a:ln w="9525" algn="ctr">
            <a:solidFill>
              <a:srgbClr val="7F7F7F"/>
            </a:solidFill>
            <a:round/>
            <a:headEnd/>
            <a:tailEnd/>
          </a:ln>
          <a:extLst>
            <a:ext uri="{909E8E84-426E-40DD-AFC4-6F175D3DCCD1}">
              <a14:hiddenFill xmlns:a14="http://schemas.microsoft.com/office/drawing/2010/main">
                <a:noFill/>
              </a14:hiddenFill>
            </a:ext>
          </a:extLst>
        </p:spPr>
        <p:txBody>
          <a:bodyPr/>
          <a:lstStyle/>
          <a:p>
            <a:endParaRPr lang="ja-JP" altLang="en-US"/>
          </a:p>
        </p:txBody>
      </p:sp>
    </p:spTree>
  </p:cSld>
  <p:clrMap bg1="lt1" tx1="dk1" bg2="lt2" tx2="dk2" accent1="accent1" accent2="accent2" accent3="accent3" accent4="accent4" accent5="accent5" accent6="accent6" hlink="hlink" folHlink="folHlink"/>
  <p:sldLayoutIdLst>
    <p:sldLayoutId id="2147483893" r:id="rId1"/>
    <p:sldLayoutId id="2147483894" r:id="rId2"/>
    <p:sldLayoutId id="2147483895" r:id="rId3"/>
    <p:sldLayoutId id="2147483896" r:id="rId4"/>
    <p:sldLayoutId id="2147483897" r:id="rId5"/>
    <p:sldLayoutId id="2147483898" r:id="rId6"/>
    <p:sldLayoutId id="2147483899" r:id="rId7"/>
    <p:sldLayoutId id="2147483900" r:id="rId8"/>
    <p:sldLayoutId id="2147483901" r:id="rId9"/>
    <p:sldLayoutId id="2147483902" r:id="rId10"/>
    <p:sldLayoutId id="2147483903"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6"/>
          <p:cNvSpPr>
            <a:spLocks noChangeArrowheads="1"/>
          </p:cNvSpPr>
          <p:nvPr/>
        </p:nvSpPr>
        <p:spPr bwMode="auto">
          <a:xfrm>
            <a:off x="3175" y="6400800"/>
            <a:ext cx="9140825" cy="4572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2051" name="Rectangle 7"/>
          <p:cNvSpPr>
            <a:spLocks noChangeArrowheads="1"/>
          </p:cNvSpPr>
          <p:nvPr/>
        </p:nvSpPr>
        <p:spPr bwMode="auto">
          <a:xfrm>
            <a:off x="0" y="6334125"/>
            <a:ext cx="9142413" cy="63500"/>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2052" name="Straight Connector 8"/>
          <p:cNvSpPr>
            <a:spLocks noChangeShapeType="1"/>
          </p:cNvSpPr>
          <p:nvPr/>
        </p:nvSpPr>
        <p:spPr bwMode="auto">
          <a:xfrm>
            <a:off x="906463" y="4343400"/>
            <a:ext cx="7405687" cy="0"/>
          </a:xfrm>
          <a:prstGeom prst="line">
            <a:avLst/>
          </a:prstGeom>
          <a:noFill/>
          <a:ln w="9525" algn="ctr">
            <a:solidFill>
              <a:srgbClr val="7F7F7F"/>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053"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a:t>マスター タイトルの書式設定</a:t>
            </a:r>
          </a:p>
        </p:txBody>
      </p:sp>
      <p:sp>
        <p:nvSpPr>
          <p:cNvPr id="2054"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a:t>マスター テキストの書式設定</a:t>
            </a:r>
          </a:p>
          <a:p>
            <a:pPr lvl="1"/>
            <a:r>
              <a:rPr lang="ja-JP" altLang="ja-JP"/>
              <a:t>第 2 レベル</a:t>
            </a:r>
          </a:p>
          <a:p>
            <a:pPr lvl="2"/>
            <a:r>
              <a:rPr lang="ja-JP" altLang="ja-JP"/>
              <a:t>第 3 レベル</a:t>
            </a:r>
          </a:p>
          <a:p>
            <a:pPr lvl="3"/>
            <a:r>
              <a:rPr lang="ja-JP" altLang="ja-JP"/>
              <a:t>第 4 レベル</a:t>
            </a:r>
          </a:p>
          <a:p>
            <a:pPr lvl="4"/>
            <a:r>
              <a:rPr lang="ja-JP" altLang="ja-JP"/>
              <a:t>第 5 レベル</a:t>
            </a:r>
          </a:p>
        </p:txBody>
      </p:sp>
      <p:sp>
        <p:nvSpPr>
          <p:cNvPr id="3100" name="Date Placeholder 3"/>
          <p:cNvSpPr>
            <a:spLocks noGrp="1" noChangeArrowheads="1"/>
          </p:cNvSpPr>
          <p:nvPr>
            <p:ph type="dt" sz="half" idx="2"/>
          </p:nvPr>
        </p:nvSpPr>
        <p:spPr bwMode="auto">
          <a:xfrm>
            <a:off x="822325" y="6459538"/>
            <a:ext cx="1854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96F36A0C-930F-4A81-A78A-0E4638F4E920}" type="datetime1">
              <a:rPr lang="ja-JP" altLang="en-US"/>
              <a:pPr>
                <a:defRPr/>
              </a:pPr>
              <a:t>2024/11/20</a:t>
            </a:fld>
            <a:endParaRPr lang="ja-JP" altLang="en-US"/>
          </a:p>
        </p:txBody>
      </p:sp>
      <p:sp>
        <p:nvSpPr>
          <p:cNvPr id="3101" name="Footer Placeholder 4"/>
          <p:cNvSpPr>
            <a:spLocks noGrp="1" noChangeArrowheads="1"/>
          </p:cNvSpPr>
          <p:nvPr>
            <p:ph type="ftr" sz="quarter" idx="3"/>
          </p:nvPr>
        </p:nvSpPr>
        <p:spPr bwMode="auto">
          <a:xfrm>
            <a:off x="2765425" y="6459538"/>
            <a:ext cx="361632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endParaRPr lang="ja-JP" altLang="en-US"/>
          </a:p>
        </p:txBody>
      </p:sp>
      <p:sp>
        <p:nvSpPr>
          <p:cNvPr id="3102" name="Slide Number Placeholder 5"/>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rgbClr val="FFFFFF"/>
                </a:solidFill>
                <a:latin typeface="ＭＳ Ｐゴシック" panose="020B0600070205080204" pitchFamily="50" charset="-128"/>
              </a:defRPr>
            </a:lvl1pPr>
          </a:lstStyle>
          <a:p>
            <a:pPr>
              <a:defRPr/>
            </a:pPr>
            <a:fld id="{C4DAC364-3C3C-4AE5-987C-8EF37924E164}"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904" r:id="rId1"/>
    <p:sldLayoutId id="2147483905" r:id="rId2"/>
    <p:sldLayoutId id="2147483906" r:id="rId3"/>
    <p:sldLayoutId id="2147483907" r:id="rId4"/>
    <p:sldLayoutId id="2147483908" r:id="rId5"/>
    <p:sldLayoutId id="2147483909" r:id="rId6"/>
    <p:sldLayoutId id="2147483910" r:id="rId7"/>
    <p:sldLayoutId id="2147483911" r:id="rId8"/>
    <p:sldLayoutId id="2147483912" r:id="rId9"/>
    <p:sldLayoutId id="2147483913" r:id="rId10"/>
    <p:sldLayoutId id="2147483914"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4"/>
          <p:cNvSpPr>
            <a:spLocks noChangeArrowheads="1"/>
          </p:cNvSpPr>
          <p:nvPr/>
        </p:nvSpPr>
        <p:spPr bwMode="auto">
          <a:xfrm>
            <a:off x="3175" y="6400800"/>
            <a:ext cx="9140825" cy="4572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3075" name="Rectangle 5"/>
          <p:cNvSpPr>
            <a:spLocks noChangeArrowheads="1"/>
          </p:cNvSpPr>
          <p:nvPr/>
        </p:nvSpPr>
        <p:spPr bwMode="auto">
          <a:xfrm>
            <a:off x="0" y="6334125"/>
            <a:ext cx="9142413" cy="63500"/>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3076"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a:t>マスター タイトルの書式設定</a:t>
            </a:r>
          </a:p>
        </p:txBody>
      </p:sp>
      <p:sp>
        <p:nvSpPr>
          <p:cNvPr id="3077"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a:t>マスター テキストの書式設定</a:t>
            </a:r>
          </a:p>
          <a:p>
            <a:pPr lvl="1"/>
            <a:r>
              <a:rPr lang="ja-JP" altLang="ja-JP"/>
              <a:t>第 2 レベル</a:t>
            </a:r>
          </a:p>
          <a:p>
            <a:pPr lvl="2"/>
            <a:r>
              <a:rPr lang="ja-JP" altLang="ja-JP"/>
              <a:t>第 3 レベル</a:t>
            </a:r>
          </a:p>
          <a:p>
            <a:pPr lvl="3"/>
            <a:r>
              <a:rPr lang="ja-JP" altLang="ja-JP"/>
              <a:t>第 4 レベル</a:t>
            </a:r>
          </a:p>
          <a:p>
            <a:pPr lvl="4"/>
            <a:r>
              <a:rPr lang="ja-JP" altLang="ja-JP"/>
              <a:t>第 5 レベル</a:t>
            </a:r>
          </a:p>
        </p:txBody>
      </p:sp>
      <p:sp>
        <p:nvSpPr>
          <p:cNvPr id="4133" name="Date Placeholder 6"/>
          <p:cNvSpPr>
            <a:spLocks noGrp="1" noChangeArrowheads="1"/>
          </p:cNvSpPr>
          <p:nvPr>
            <p:ph type="dt" sz="half" idx="2"/>
          </p:nvPr>
        </p:nvSpPr>
        <p:spPr bwMode="auto">
          <a:xfrm>
            <a:off x="822325" y="6459538"/>
            <a:ext cx="1854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EBEB4647-0301-473C-98D1-53436DCD02F1}" type="datetime1">
              <a:rPr lang="ja-JP" altLang="en-US"/>
              <a:pPr>
                <a:defRPr/>
              </a:pPr>
              <a:t>2024/11/20</a:t>
            </a:fld>
            <a:endParaRPr lang="ja-JP" altLang="en-US"/>
          </a:p>
        </p:txBody>
      </p:sp>
      <p:sp>
        <p:nvSpPr>
          <p:cNvPr id="4134" name="Footer Placeholder 7"/>
          <p:cNvSpPr>
            <a:spLocks noGrp="1" noChangeArrowheads="1"/>
          </p:cNvSpPr>
          <p:nvPr>
            <p:ph type="ftr" sz="quarter" idx="3"/>
          </p:nvPr>
        </p:nvSpPr>
        <p:spPr bwMode="auto">
          <a:xfrm>
            <a:off x="2765425" y="6459538"/>
            <a:ext cx="361632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endParaRPr lang="ja-JP" altLang="en-US"/>
          </a:p>
        </p:txBody>
      </p:sp>
      <p:sp>
        <p:nvSpPr>
          <p:cNvPr id="4135" name="Slide Number Placeholder 8"/>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rgbClr val="FFFFFF"/>
                </a:solidFill>
                <a:latin typeface="ＭＳ Ｐゴシック" panose="020B0600070205080204" pitchFamily="50" charset="-128"/>
              </a:defRPr>
            </a:lvl1pPr>
          </a:lstStyle>
          <a:p>
            <a:pPr>
              <a:defRPr/>
            </a:pPr>
            <a:fld id="{C9D70880-7502-4E31-A5BE-79AC2F870496}"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915" r:id="rId1"/>
    <p:sldLayoutId id="2147483916" r:id="rId2"/>
    <p:sldLayoutId id="2147483917" r:id="rId3"/>
    <p:sldLayoutId id="2147483918" r:id="rId4"/>
    <p:sldLayoutId id="2147483919" r:id="rId5"/>
    <p:sldLayoutId id="2147483920" r:id="rId6"/>
    <p:sldLayoutId id="2147483921" r:id="rId7"/>
    <p:sldLayoutId id="2147483922" r:id="rId8"/>
    <p:sldLayoutId id="2147483923" r:id="rId9"/>
    <p:sldLayoutId id="2147483924" r:id="rId10"/>
    <p:sldLayoutId id="2147483925"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7"/>
          <p:cNvSpPr>
            <a:spLocks noChangeArrowheads="1"/>
          </p:cNvSpPr>
          <p:nvPr/>
        </p:nvSpPr>
        <p:spPr bwMode="auto">
          <a:xfrm>
            <a:off x="0" y="0"/>
            <a:ext cx="3038475" cy="68580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4099" name="Rectangle 8"/>
          <p:cNvSpPr>
            <a:spLocks noChangeArrowheads="1"/>
          </p:cNvSpPr>
          <p:nvPr/>
        </p:nvSpPr>
        <p:spPr bwMode="auto">
          <a:xfrm>
            <a:off x="3030538" y="0"/>
            <a:ext cx="47625" cy="6858000"/>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4100"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a:t>マスター タイトルの書式設定</a:t>
            </a:r>
          </a:p>
        </p:txBody>
      </p:sp>
      <p:sp>
        <p:nvSpPr>
          <p:cNvPr id="4101"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a:t>マスター テキストの書式設定</a:t>
            </a:r>
          </a:p>
          <a:p>
            <a:pPr lvl="1"/>
            <a:r>
              <a:rPr lang="ja-JP" altLang="ja-JP"/>
              <a:t>第 2 レベル</a:t>
            </a:r>
          </a:p>
          <a:p>
            <a:pPr lvl="2"/>
            <a:r>
              <a:rPr lang="ja-JP" altLang="ja-JP"/>
              <a:t>第 3 レベル</a:t>
            </a:r>
          </a:p>
          <a:p>
            <a:pPr lvl="3"/>
            <a:r>
              <a:rPr lang="ja-JP" altLang="ja-JP"/>
              <a:t>第 4 レベル</a:t>
            </a:r>
          </a:p>
          <a:p>
            <a:pPr lvl="4"/>
            <a:r>
              <a:rPr lang="ja-JP" altLang="ja-JP"/>
              <a:t>第 5 レベル</a:t>
            </a:r>
          </a:p>
        </p:txBody>
      </p:sp>
      <p:sp>
        <p:nvSpPr>
          <p:cNvPr id="5166" name="Date Placeholder 4"/>
          <p:cNvSpPr>
            <a:spLocks noGrp="1" noChangeArrowheads="1"/>
          </p:cNvSpPr>
          <p:nvPr>
            <p:ph type="dt" sz="half" idx="2"/>
          </p:nvPr>
        </p:nvSpPr>
        <p:spPr bwMode="auto">
          <a:xfrm>
            <a:off x="349250" y="6459538"/>
            <a:ext cx="1963738"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F0F989F2-C2A9-4B6D-9BDB-F5E593D56E2E}" type="datetime1">
              <a:rPr lang="ja-JP" altLang="en-US"/>
              <a:pPr>
                <a:defRPr/>
              </a:pPr>
              <a:t>2024/11/20</a:t>
            </a:fld>
            <a:endParaRPr lang="ja-JP" altLang="en-US"/>
          </a:p>
        </p:txBody>
      </p:sp>
      <p:sp>
        <p:nvSpPr>
          <p:cNvPr id="5167" name="Footer Placeholder 5"/>
          <p:cNvSpPr>
            <a:spLocks noGrp="1" noChangeArrowheads="1"/>
          </p:cNvSpPr>
          <p:nvPr>
            <p:ph type="ftr" sz="quarter" idx="3"/>
          </p:nvPr>
        </p:nvSpPr>
        <p:spPr bwMode="auto">
          <a:xfrm>
            <a:off x="3600450" y="6459538"/>
            <a:ext cx="34861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chemeClr val="tx2"/>
                </a:solidFill>
                <a:latin typeface="ＭＳ Ｐゴシック" panose="020B0600070205080204" pitchFamily="50" charset="-128"/>
              </a:defRPr>
            </a:lvl1pPr>
          </a:lstStyle>
          <a:p>
            <a:pPr>
              <a:defRPr/>
            </a:pPr>
            <a:endParaRPr lang="ja-JP" altLang="en-US"/>
          </a:p>
        </p:txBody>
      </p:sp>
      <p:sp>
        <p:nvSpPr>
          <p:cNvPr id="5168" name="Slide Number Placeholder 6"/>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chemeClr val="tx2"/>
                </a:solidFill>
                <a:latin typeface="ＭＳ Ｐゴシック" panose="020B0600070205080204" pitchFamily="50" charset="-128"/>
              </a:defRPr>
            </a:lvl1pPr>
          </a:lstStyle>
          <a:p>
            <a:pPr>
              <a:defRPr/>
            </a:pPr>
            <a:fld id="{ACF7AB77-5636-4806-AF7D-7EEB2B3D2482}"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926" r:id="rId1"/>
    <p:sldLayoutId id="2147483927" r:id="rId2"/>
    <p:sldLayoutId id="2147483928" r:id="rId3"/>
    <p:sldLayoutId id="2147483929" r:id="rId4"/>
    <p:sldLayoutId id="2147483930" r:id="rId5"/>
    <p:sldLayoutId id="2147483931" r:id="rId6"/>
    <p:sldLayoutId id="2147483932" r:id="rId7"/>
    <p:sldLayoutId id="2147483933" r:id="rId8"/>
    <p:sldLayoutId id="2147483934" r:id="rId9"/>
    <p:sldLayoutId id="2147483935" r:id="rId10"/>
    <p:sldLayoutId id="2147483936"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7"/>
          <p:cNvSpPr>
            <a:spLocks noChangeArrowheads="1"/>
          </p:cNvSpPr>
          <p:nvPr/>
        </p:nvSpPr>
        <p:spPr bwMode="auto">
          <a:xfrm>
            <a:off x="0" y="4953000"/>
            <a:ext cx="9142413" cy="19050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5123" name="Rectangle 8"/>
          <p:cNvSpPr>
            <a:spLocks noChangeArrowheads="1"/>
          </p:cNvSpPr>
          <p:nvPr/>
        </p:nvSpPr>
        <p:spPr bwMode="auto">
          <a:xfrm>
            <a:off x="0" y="4914900"/>
            <a:ext cx="9142413" cy="63500"/>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5124"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a:t>マスター タイトルの書式設定</a:t>
            </a:r>
          </a:p>
        </p:txBody>
      </p:sp>
      <p:sp>
        <p:nvSpPr>
          <p:cNvPr id="5125"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a:t>マスター テキストの書式設定</a:t>
            </a:r>
          </a:p>
          <a:p>
            <a:pPr lvl="1"/>
            <a:r>
              <a:rPr lang="ja-JP" altLang="ja-JP"/>
              <a:t>第 2 レベル</a:t>
            </a:r>
          </a:p>
          <a:p>
            <a:pPr lvl="2"/>
            <a:r>
              <a:rPr lang="ja-JP" altLang="ja-JP"/>
              <a:t>第 3 レベル</a:t>
            </a:r>
          </a:p>
          <a:p>
            <a:pPr lvl="3"/>
            <a:r>
              <a:rPr lang="ja-JP" altLang="ja-JP"/>
              <a:t>第 4 レベル</a:t>
            </a:r>
          </a:p>
          <a:p>
            <a:pPr lvl="4"/>
            <a:r>
              <a:rPr lang="ja-JP" altLang="ja-JP"/>
              <a:t>第 5 レベル</a:t>
            </a:r>
          </a:p>
        </p:txBody>
      </p:sp>
      <p:sp>
        <p:nvSpPr>
          <p:cNvPr id="6199" name="Date Placeholder 4"/>
          <p:cNvSpPr>
            <a:spLocks noGrp="1" noChangeArrowheads="1"/>
          </p:cNvSpPr>
          <p:nvPr>
            <p:ph type="dt" sz="half" idx="2"/>
          </p:nvPr>
        </p:nvSpPr>
        <p:spPr bwMode="auto">
          <a:xfrm>
            <a:off x="822325" y="6459538"/>
            <a:ext cx="1854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723CE485-8214-476C-8037-B21EAFAFF405}" type="datetime1">
              <a:rPr lang="ja-JP" altLang="en-US"/>
              <a:pPr>
                <a:defRPr/>
              </a:pPr>
              <a:t>2024/11/20</a:t>
            </a:fld>
            <a:endParaRPr lang="ja-JP" altLang="en-US"/>
          </a:p>
        </p:txBody>
      </p:sp>
      <p:sp>
        <p:nvSpPr>
          <p:cNvPr id="6200" name="Footer Placeholder 5"/>
          <p:cNvSpPr>
            <a:spLocks noGrp="1" noChangeArrowheads="1"/>
          </p:cNvSpPr>
          <p:nvPr>
            <p:ph type="ftr" sz="quarter" idx="3"/>
          </p:nvPr>
        </p:nvSpPr>
        <p:spPr bwMode="auto">
          <a:xfrm>
            <a:off x="2765425" y="6459538"/>
            <a:ext cx="361632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endParaRPr lang="ja-JP" altLang="en-US"/>
          </a:p>
        </p:txBody>
      </p:sp>
      <p:sp>
        <p:nvSpPr>
          <p:cNvPr id="6201" name="Slide Number Placeholder 6"/>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rgbClr val="FFFFFF"/>
                </a:solidFill>
                <a:latin typeface="ＭＳ Ｐゴシック" panose="020B0600070205080204" pitchFamily="50" charset="-128"/>
              </a:defRPr>
            </a:lvl1pPr>
          </a:lstStyle>
          <a:p>
            <a:pPr>
              <a:defRPr/>
            </a:pPr>
            <a:fld id="{333CB909-6804-40ED-A32E-39737BBEA562}"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937"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6" r:id="rId10"/>
    <p:sldLayoutId id="2147483947"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6"/>
          <p:cNvSpPr>
            <a:spLocks noChangeArrowheads="1"/>
          </p:cNvSpPr>
          <p:nvPr/>
        </p:nvSpPr>
        <p:spPr bwMode="auto">
          <a:xfrm>
            <a:off x="3175" y="6400800"/>
            <a:ext cx="9140825" cy="4572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6147" name="Rectangle 7"/>
          <p:cNvSpPr>
            <a:spLocks noChangeArrowheads="1"/>
          </p:cNvSpPr>
          <p:nvPr/>
        </p:nvSpPr>
        <p:spPr bwMode="auto">
          <a:xfrm>
            <a:off x="0" y="6334125"/>
            <a:ext cx="9142413" cy="63500"/>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6148"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a:t>マスター タイトルの書式設定</a:t>
            </a:r>
          </a:p>
        </p:txBody>
      </p:sp>
      <p:sp>
        <p:nvSpPr>
          <p:cNvPr id="6149"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a:t>マスター テキストの書式設定</a:t>
            </a:r>
          </a:p>
          <a:p>
            <a:pPr lvl="1"/>
            <a:r>
              <a:rPr lang="ja-JP" altLang="ja-JP"/>
              <a:t>第 2 レベル</a:t>
            </a:r>
          </a:p>
          <a:p>
            <a:pPr lvl="2"/>
            <a:r>
              <a:rPr lang="ja-JP" altLang="ja-JP"/>
              <a:t>第 3 レベル</a:t>
            </a:r>
          </a:p>
          <a:p>
            <a:pPr lvl="3"/>
            <a:r>
              <a:rPr lang="ja-JP" altLang="ja-JP"/>
              <a:t>第 4 レベル</a:t>
            </a:r>
          </a:p>
          <a:p>
            <a:pPr lvl="4"/>
            <a:r>
              <a:rPr lang="ja-JP" altLang="ja-JP"/>
              <a:t>第 5 レベル</a:t>
            </a:r>
          </a:p>
        </p:txBody>
      </p:sp>
      <p:sp>
        <p:nvSpPr>
          <p:cNvPr id="7232" name="Date Placeholder 3"/>
          <p:cNvSpPr>
            <a:spLocks noGrp="1" noChangeArrowheads="1"/>
          </p:cNvSpPr>
          <p:nvPr>
            <p:ph type="dt" sz="half" idx="2"/>
          </p:nvPr>
        </p:nvSpPr>
        <p:spPr bwMode="auto">
          <a:xfrm>
            <a:off x="822325" y="6459538"/>
            <a:ext cx="1854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329E636A-49E7-4028-9885-05771035EAB8}" type="datetime1">
              <a:rPr lang="ja-JP" altLang="en-US"/>
              <a:pPr>
                <a:defRPr/>
              </a:pPr>
              <a:t>2024/11/20</a:t>
            </a:fld>
            <a:endParaRPr lang="ja-JP" altLang="en-US"/>
          </a:p>
        </p:txBody>
      </p:sp>
      <p:sp>
        <p:nvSpPr>
          <p:cNvPr id="7233" name="Footer Placeholder 4"/>
          <p:cNvSpPr>
            <a:spLocks noGrp="1" noChangeArrowheads="1"/>
          </p:cNvSpPr>
          <p:nvPr>
            <p:ph type="ftr" sz="quarter" idx="3"/>
          </p:nvPr>
        </p:nvSpPr>
        <p:spPr bwMode="auto">
          <a:xfrm>
            <a:off x="2765425" y="6459538"/>
            <a:ext cx="361632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endParaRPr lang="ja-JP" altLang="en-US"/>
          </a:p>
        </p:txBody>
      </p:sp>
      <p:sp>
        <p:nvSpPr>
          <p:cNvPr id="7234" name="Slide Number Placeholder 5"/>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rgbClr val="FFFFFF"/>
                </a:solidFill>
                <a:latin typeface="ＭＳ Ｐゴシック" panose="020B0600070205080204" pitchFamily="50" charset="-128"/>
              </a:defRPr>
            </a:lvl1pPr>
          </a:lstStyle>
          <a:p>
            <a:pPr>
              <a:defRPr/>
            </a:pPr>
            <a:fld id="{713DE51C-5836-4716-ACA9-65F0B75ADE4E}"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948" r:id="rId1"/>
    <p:sldLayoutId id="2147483949" r:id="rId2"/>
    <p:sldLayoutId id="2147483950" r:id="rId3"/>
    <p:sldLayoutId id="2147483951" r:id="rId4"/>
    <p:sldLayoutId id="2147483952" r:id="rId5"/>
    <p:sldLayoutId id="2147483953" r:id="rId6"/>
    <p:sldLayoutId id="2147483954" r:id="rId7"/>
    <p:sldLayoutId id="2147483955" r:id="rId8"/>
    <p:sldLayoutId id="2147483956" r:id="rId9"/>
    <p:sldLayoutId id="2147483957" r:id="rId10"/>
    <p:sldLayoutId id="2147483958"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9.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png"/><Relationship Id="rId1" Type="http://schemas.openxmlformats.org/officeDocument/2006/relationships/slideLayout" Target="../slideLayouts/slideLayout29.xml"/><Relationship Id="rId5" Type="http://schemas.openxmlformats.org/officeDocument/2006/relationships/image" Target="../media/image9.png"/><Relationship Id="rId4" Type="http://schemas.openxmlformats.org/officeDocument/2006/relationships/image" Target="../media/image8.png"/></Relationships>
</file>

<file path=ppt/slides/_rels/slide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63770"/>
            <a:ext cx="9104312" cy="6245550"/>
          </a:xfrm>
          <a:prstGeom prst="rect">
            <a:avLst/>
          </a:prstGeom>
        </p:spPr>
        <p:style>
          <a:lnRef idx="0">
            <a:schemeClr val="accent2"/>
          </a:lnRef>
          <a:fillRef idx="3">
            <a:schemeClr val="accent2"/>
          </a:fillRef>
          <a:effectRef idx="3">
            <a:schemeClr val="accent2"/>
          </a:effectRef>
          <a:fontRef idx="minor">
            <a:schemeClr val="lt1"/>
          </a:fontRef>
        </p:style>
        <p:txBody>
          <a:bodyPr anchor="ctr"/>
          <a:lstStyle/>
          <a:p>
            <a:pPr algn="ctr" eaLnBrk="1" hangingPunct="1">
              <a:buSzPct val="100000"/>
              <a:defRPr/>
            </a:pPr>
            <a:endParaRPr kumimoji="1" lang="ja-JP" altLang="en-US"/>
          </a:p>
        </p:txBody>
      </p:sp>
      <p:sp>
        <p:nvSpPr>
          <p:cNvPr id="87853" name="Rectangle 813"/>
          <p:cNvSpPr>
            <a:spLocks noChangeArrowheads="1"/>
          </p:cNvSpPr>
          <p:nvPr/>
        </p:nvSpPr>
        <p:spPr bwMode="auto">
          <a:xfrm>
            <a:off x="0" y="-98425"/>
            <a:ext cx="9104313" cy="1295400"/>
          </a:xfrm>
          <a:prstGeom prst="rect">
            <a:avLst/>
          </a:prstGeom>
          <a:solidFill>
            <a:srgbClr val="002060"/>
          </a:solidFill>
          <a:ln>
            <a:noFill/>
          </a:ln>
          <a:effectLst>
            <a:outerShdw dist="35921" dir="2700000" algn="ctr" rotWithShape="0">
              <a:schemeClr val="tx1"/>
            </a:outerShdw>
          </a:effectLst>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4400" b="1" dirty="0">
                <a:solidFill>
                  <a:srgbClr val="FFFF00"/>
                </a:solidFill>
                <a:effectLst>
                  <a:outerShdw blurRad="38100" dist="38100" dir="2700000" algn="tl">
                    <a:srgbClr val="C0C0C0"/>
                  </a:outerShdw>
                </a:effectLst>
                <a:latin typeface="ＭＳ Ｐゴシック" panose="020B0600070205080204" pitchFamily="50" charset="-128"/>
                <a:ea typeface="AR隷書体M" charset="-128"/>
              </a:rPr>
              <a:t>テーマ４</a:t>
            </a:r>
            <a:r>
              <a:rPr lang="ja-JP" altLang="en-US" sz="44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　フィルタリング</a:t>
            </a:r>
            <a:endParaRPr lang="ja-JP" altLang="en-US" sz="4400" b="1" dirty="0">
              <a:solidFill>
                <a:srgbClr val="FFFFFF"/>
              </a:solidFill>
              <a:effectLst>
                <a:outerShdw blurRad="38100" dist="38100" dir="2700000" algn="tl">
                  <a:schemeClr val="tx1"/>
                </a:outerShdw>
              </a:effectLst>
              <a:latin typeface="ＭＳ Ｐゴシック" panose="020B0600070205080204" pitchFamily="50" charset="-128"/>
              <a:ea typeface="AR隷書体M" charset="-128"/>
            </a:endParaRPr>
          </a:p>
        </p:txBody>
      </p:sp>
      <p:sp>
        <p:nvSpPr>
          <p:cNvPr id="87850" name="フッター プレースホルダー 2"/>
          <p:cNvSpPr>
            <a:spLocks noChangeArrowheads="1"/>
          </p:cNvSpPr>
          <p:nvPr/>
        </p:nvSpPr>
        <p:spPr bwMode="auto">
          <a:xfrm>
            <a:off x="3235325" y="6453188"/>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sp>
        <p:nvSpPr>
          <p:cNvPr id="4" name="正方形/長方形 3"/>
          <p:cNvSpPr/>
          <p:nvPr/>
        </p:nvSpPr>
        <p:spPr>
          <a:xfrm>
            <a:off x="-110108" y="1697854"/>
            <a:ext cx="9324528" cy="1754326"/>
          </a:xfrm>
          <a:prstGeom prst="rect">
            <a:avLst/>
          </a:prstGeom>
          <a:noFill/>
        </p:spPr>
        <p:txBody>
          <a:bodyPr>
            <a:spAutoFit/>
          </a:bodyPr>
          <a:lstStyle/>
          <a:p>
            <a:pPr algn="ctr" eaLnBrk="1" hangingPunct="1">
              <a:buSzPct val="100000"/>
              <a:defRPr/>
            </a:pPr>
            <a:r>
              <a:rPr lang="ja-JP" altLang="en-US" sz="5400" b="1" dirty="0">
                <a:ln w="9525">
                  <a:solidFill>
                    <a:schemeClr val="tx1"/>
                  </a:solidFill>
                  <a:prstDash val="solid"/>
                </a:ln>
                <a:solidFill>
                  <a:srgbClr val="FFC000"/>
                </a:solidFill>
                <a:effectLst>
                  <a:outerShdw blurRad="50800" dist="38100" dir="5400000" algn="ctr" rotWithShape="0">
                    <a:schemeClr val="tx1"/>
                  </a:outerShdw>
                </a:effectLst>
              </a:rPr>
              <a:t>ネット上の危険を</a:t>
            </a:r>
            <a:endParaRPr lang="en-US" altLang="ja-JP" sz="5400" b="1" dirty="0">
              <a:ln w="9525">
                <a:solidFill>
                  <a:schemeClr val="tx1"/>
                </a:solidFill>
                <a:prstDash val="solid"/>
              </a:ln>
              <a:solidFill>
                <a:srgbClr val="FFC000"/>
              </a:solidFill>
              <a:effectLst>
                <a:outerShdw blurRad="50800" dist="38100" dir="5400000" algn="ctr" rotWithShape="0">
                  <a:schemeClr val="tx1"/>
                </a:outerShdw>
              </a:effectLst>
            </a:endParaRPr>
          </a:p>
          <a:p>
            <a:pPr algn="ctr" eaLnBrk="1" hangingPunct="1">
              <a:buSzPct val="100000"/>
              <a:defRPr/>
            </a:pPr>
            <a:r>
              <a:rPr lang="ja-JP" altLang="en-US" sz="5400" b="1" dirty="0">
                <a:ln w="9525">
                  <a:solidFill>
                    <a:schemeClr val="tx1"/>
                  </a:solidFill>
                  <a:prstDash val="solid"/>
                </a:ln>
                <a:solidFill>
                  <a:srgbClr val="FFC000"/>
                </a:solidFill>
                <a:effectLst>
                  <a:outerShdw blurRad="50800" dist="38100" dir="5400000" algn="ctr" rotWithShape="0">
                    <a:schemeClr val="tx1"/>
                  </a:outerShdw>
                </a:effectLst>
              </a:rPr>
              <a:t>回避できていますか？</a:t>
            </a:r>
          </a:p>
        </p:txBody>
      </p:sp>
      <p:sp>
        <p:nvSpPr>
          <p:cNvPr id="7" name="正方形/長方形 6"/>
          <p:cNvSpPr/>
          <p:nvPr/>
        </p:nvSpPr>
        <p:spPr>
          <a:xfrm rot="360391">
            <a:off x="4171950" y="4019550"/>
            <a:ext cx="1096963" cy="187801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buSzPct val="100000"/>
              <a:defRPr/>
            </a:pPr>
            <a:endParaRPr kumimoji="1" lang="ja-JP" altLang="en-US"/>
          </a:p>
        </p:txBody>
      </p:sp>
      <p:pic>
        <p:nvPicPr>
          <p:cNvPr id="8201" name="図 10"/>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2905125" y="3690938"/>
            <a:ext cx="2532063" cy="237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02" name="テキスト ボックス 5"/>
          <p:cNvSpPr txBox="1">
            <a:spLocks noChangeArrowheads="1"/>
          </p:cNvSpPr>
          <p:nvPr/>
        </p:nvSpPr>
        <p:spPr bwMode="auto">
          <a:xfrm rot="379570">
            <a:off x="4140200" y="4149725"/>
            <a:ext cx="1165225" cy="147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pPr eaLnBrk="1" hangingPunct="1">
              <a:buSzPct val="100000"/>
            </a:pPr>
            <a:r>
              <a:rPr kumimoji="1" lang="ja-JP" altLang="en-US" sz="3000">
                <a:solidFill>
                  <a:srgbClr val="FF0000"/>
                </a:solidFill>
              </a:rPr>
              <a:t>フィ</a:t>
            </a:r>
            <a:endParaRPr kumimoji="1" lang="en-US" altLang="ja-JP" sz="3000">
              <a:solidFill>
                <a:srgbClr val="FF0000"/>
              </a:solidFill>
            </a:endParaRPr>
          </a:p>
          <a:p>
            <a:pPr eaLnBrk="1" hangingPunct="1">
              <a:buSzPct val="100000"/>
            </a:pPr>
            <a:r>
              <a:rPr kumimoji="1" lang="ja-JP" altLang="en-US" sz="3000">
                <a:solidFill>
                  <a:srgbClr val="FF0000"/>
                </a:solidFill>
              </a:rPr>
              <a:t>ルタ</a:t>
            </a:r>
            <a:endParaRPr kumimoji="1" lang="en-US" altLang="ja-JP" sz="3000">
              <a:solidFill>
                <a:srgbClr val="FF0000"/>
              </a:solidFill>
            </a:endParaRPr>
          </a:p>
          <a:p>
            <a:pPr eaLnBrk="1" hangingPunct="1">
              <a:buSzPct val="100000"/>
            </a:pPr>
            <a:r>
              <a:rPr kumimoji="1" lang="ja-JP" altLang="en-US" sz="3000">
                <a:solidFill>
                  <a:srgbClr val="FF0000"/>
                </a:solidFill>
              </a:rPr>
              <a:t>リング</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角丸四角形吹き出し 16"/>
          <p:cNvSpPr/>
          <p:nvPr/>
        </p:nvSpPr>
        <p:spPr>
          <a:xfrm>
            <a:off x="2725320" y="3844855"/>
            <a:ext cx="3449893" cy="1233810"/>
          </a:xfrm>
          <a:prstGeom prst="wedgeRoundRectCallout">
            <a:avLst>
              <a:gd name="adj1" fmla="val -54254"/>
              <a:gd name="adj2" fmla="val 68503"/>
              <a:gd name="adj3" fmla="val 16667"/>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角丸四角形吹き出し 7"/>
          <p:cNvSpPr/>
          <p:nvPr/>
        </p:nvSpPr>
        <p:spPr>
          <a:xfrm>
            <a:off x="2290664" y="2090709"/>
            <a:ext cx="4176510" cy="1233810"/>
          </a:xfrm>
          <a:prstGeom prst="wedgeRoundRectCallout">
            <a:avLst>
              <a:gd name="adj1" fmla="val -49802"/>
              <a:gd name="adj2" fmla="val 75809"/>
              <a:gd name="adj3" fmla="val 16667"/>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7" name="図 6"/>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6743065" y="3478321"/>
            <a:ext cx="1940898" cy="2201263"/>
          </a:xfrm>
          <a:prstGeom prst="rect">
            <a:avLst/>
          </a:prstGeom>
        </p:spPr>
      </p:pic>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9219" name="正方形/長方形 2"/>
          <p:cNvGrpSpPr>
            <a:grpSpLocks/>
          </p:cNvGrpSpPr>
          <p:nvPr/>
        </p:nvGrpSpPr>
        <p:grpSpPr bwMode="auto">
          <a:xfrm>
            <a:off x="-30163" y="-30163"/>
            <a:ext cx="9240838" cy="868363"/>
            <a:chOff x="-19" y="-19"/>
            <a:chExt cx="5821" cy="914"/>
          </a:xfrm>
        </p:grpSpPr>
        <p:pic>
          <p:nvPicPr>
            <p:cNvPr id="9220" name="正方形/長方形 2"/>
            <p:cNvPicPr preferRelativeResize="0">
              <a:picLocks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44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①フィルタリングを解除すると</a:t>
              </a:r>
              <a:r>
                <a:rPr lang="ja-JP" altLang="en-US" sz="4400" b="1" dirty="0" err="1">
                  <a:solidFill>
                    <a:srgbClr val="FFFFFF"/>
                  </a:solidFill>
                  <a:effectLst>
                    <a:outerShdw blurRad="38100" dist="38100" dir="2700000" algn="tl">
                      <a:srgbClr val="C0C0C0"/>
                    </a:outerShdw>
                  </a:effectLst>
                  <a:latin typeface="ＭＳ Ｐゴシック" panose="020B0600070205080204" pitchFamily="50" charset="-128"/>
                  <a:ea typeface="AR隷書体M" charset="-128"/>
                </a:rPr>
                <a:t>．．．</a:t>
              </a:r>
              <a:endParaRPr lang="ja-JP" altLang="en-US" sz="44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endParaRPr>
            </a:p>
          </p:txBody>
        </p:sp>
      </p:grpSp>
      <p:sp>
        <p:nvSpPr>
          <p:cNvPr id="2" name="正方形/長方形 1">
            <a:extLst>
              <a:ext uri="{FF2B5EF4-FFF2-40B4-BE49-F238E27FC236}">
                <a16:creationId xmlns:a16="http://schemas.microsoft.com/office/drawing/2014/main" id="{5C02C4DC-34BF-4BC8-AB24-5686DDBA6495}"/>
              </a:ext>
            </a:extLst>
          </p:cNvPr>
          <p:cNvSpPr/>
          <p:nvPr/>
        </p:nvSpPr>
        <p:spPr>
          <a:xfrm>
            <a:off x="0" y="838557"/>
            <a:ext cx="9144000" cy="954107"/>
          </a:xfrm>
          <a:prstGeom prst="rect">
            <a:avLst/>
          </a:prstGeom>
          <a:noFill/>
        </p:spPr>
        <p:txBody>
          <a:bodyPr wrap="square">
            <a:spAutoFit/>
          </a:bodyPr>
          <a:lstStyle/>
          <a:p>
            <a:pPr eaLnBrk="1" hangingPunct="1">
              <a:buSzPct val="100000"/>
              <a:defRPr/>
            </a:pPr>
            <a:r>
              <a:rPr lang="ja-JP" altLang="en-US" sz="2800" b="1" dirty="0">
                <a:ln w="9525">
                  <a:solidFill>
                    <a:schemeClr val="tx1"/>
                  </a:solidFill>
                  <a:prstDash val="solid"/>
                </a:ln>
                <a:solidFill>
                  <a:srgbClr val="FFC000"/>
                </a:solidFill>
                <a:effectLst>
                  <a:outerShdw blurRad="50800" dist="38100" dir="5400000" algn="ctr" rotWithShape="0">
                    <a:schemeClr val="tx1"/>
                  </a:outerShdw>
                </a:effectLst>
              </a:rPr>
              <a:t>　</a:t>
            </a:r>
            <a:r>
              <a:rPr lang="ja-JP" altLang="en-US" sz="2800" dirty="0">
                <a:ln w="0"/>
                <a:effectLst>
                  <a:outerShdw blurRad="38100" dist="19050" dir="2700000" algn="tl" rotWithShape="0">
                    <a:schemeClr val="dk1">
                      <a:alpha val="40000"/>
                    </a:schemeClr>
                  </a:outerShdw>
                </a:effectLst>
              </a:rPr>
              <a:t>Ｄ太さんは、ずっと設定していたフィルタリングがわずらわしくなり、家の人に頼んで解除してもらうことにしました。</a:t>
            </a:r>
            <a:endParaRPr lang="en-US" altLang="ja-JP" sz="2800" b="1" dirty="0">
              <a:ln w="9525">
                <a:solidFill>
                  <a:schemeClr val="tx1"/>
                </a:solidFill>
                <a:prstDash val="solid"/>
              </a:ln>
              <a:solidFill>
                <a:srgbClr val="FF0000"/>
              </a:solidFill>
              <a:effectLst>
                <a:outerShdw blurRad="50800" dist="38100" dir="5400000" algn="ctr" rotWithShape="0">
                  <a:schemeClr val="tx1"/>
                </a:outerShdw>
              </a:effectLst>
            </a:endParaRPr>
          </a:p>
        </p:txBody>
      </p:sp>
      <p:sp>
        <p:nvSpPr>
          <p:cNvPr id="14" name="正方形/長方形 13">
            <a:extLst>
              <a:ext uri="{FF2B5EF4-FFF2-40B4-BE49-F238E27FC236}">
                <a16:creationId xmlns:a16="http://schemas.microsoft.com/office/drawing/2014/main" id="{23279763-A0BA-47C2-97AF-53BCA6B33F69}"/>
              </a:ext>
            </a:extLst>
          </p:cNvPr>
          <p:cNvSpPr/>
          <p:nvPr/>
        </p:nvSpPr>
        <p:spPr>
          <a:xfrm>
            <a:off x="2411760" y="2169005"/>
            <a:ext cx="4176464" cy="1077218"/>
          </a:xfrm>
          <a:prstGeom prst="rect">
            <a:avLst/>
          </a:prstGeom>
          <a:noFill/>
        </p:spPr>
        <p:txBody>
          <a:bodyPr wrap="square">
            <a:spAutoFit/>
          </a:bodyPr>
          <a:lstStyle/>
          <a:p>
            <a:pPr eaLnBrk="1" hangingPunct="1">
              <a:buSzPct val="100000"/>
              <a:defRPr/>
            </a:pPr>
            <a:r>
              <a:rPr lang="ja-JP" altLang="en-US" sz="3200" b="1" dirty="0">
                <a:ln w="0"/>
                <a:solidFill>
                  <a:srgbClr val="FF0000"/>
                </a:solidFill>
                <a:effectLst>
                  <a:outerShdw blurRad="38100" dist="19050" dir="2700000" algn="tl" rotWithShape="0">
                    <a:schemeClr val="dk1">
                      <a:alpha val="40000"/>
                    </a:schemeClr>
                  </a:outerShdw>
                </a:effectLst>
              </a:rPr>
              <a:t>友達もフィルタリングなんかしてないし・・・</a:t>
            </a:r>
            <a:endParaRPr lang="en-US" altLang="ja-JP" sz="3200" b="1" dirty="0">
              <a:ln w="0"/>
              <a:solidFill>
                <a:srgbClr val="FF0000"/>
              </a:solidFill>
              <a:effectLst>
                <a:outerShdw blurRad="38100" dist="19050" dir="2700000" algn="tl" rotWithShape="0">
                  <a:schemeClr val="dk1">
                    <a:alpha val="40000"/>
                  </a:schemeClr>
                </a:outerShdw>
              </a:effectLst>
            </a:endParaRPr>
          </a:p>
        </p:txBody>
      </p:sp>
      <p:sp>
        <p:nvSpPr>
          <p:cNvPr id="16" name="正方形/長方形 15">
            <a:extLst>
              <a:ext uri="{FF2B5EF4-FFF2-40B4-BE49-F238E27FC236}">
                <a16:creationId xmlns:a16="http://schemas.microsoft.com/office/drawing/2014/main" id="{23279763-A0BA-47C2-97AF-53BCA6B33F69}"/>
              </a:ext>
            </a:extLst>
          </p:cNvPr>
          <p:cNvSpPr/>
          <p:nvPr/>
        </p:nvSpPr>
        <p:spPr>
          <a:xfrm>
            <a:off x="2771800" y="3935958"/>
            <a:ext cx="3741854" cy="1077218"/>
          </a:xfrm>
          <a:prstGeom prst="rect">
            <a:avLst/>
          </a:prstGeom>
          <a:noFill/>
        </p:spPr>
        <p:txBody>
          <a:bodyPr wrap="square">
            <a:spAutoFit/>
          </a:bodyPr>
          <a:lstStyle/>
          <a:p>
            <a:pPr eaLnBrk="1" hangingPunct="1">
              <a:buSzPct val="100000"/>
              <a:defRPr/>
            </a:pPr>
            <a:r>
              <a:rPr lang="ja-JP" altLang="en-US" sz="3200" b="1" dirty="0">
                <a:ln w="0"/>
                <a:effectLst>
                  <a:outerShdw blurRad="38100" dist="19050" dir="2700000" algn="tl" rotWithShape="0">
                    <a:schemeClr val="dk1">
                      <a:alpha val="40000"/>
                    </a:schemeClr>
                  </a:outerShdw>
                </a:effectLst>
              </a:rPr>
              <a:t>気をつけて</a:t>
            </a:r>
            <a:endParaRPr lang="en-US" altLang="ja-JP" sz="3200" b="1" dirty="0">
              <a:ln w="0"/>
              <a:effectLst>
                <a:outerShdw blurRad="38100" dist="19050" dir="2700000" algn="tl" rotWithShape="0">
                  <a:schemeClr val="dk1">
                    <a:alpha val="40000"/>
                  </a:schemeClr>
                </a:outerShdw>
              </a:effectLst>
            </a:endParaRPr>
          </a:p>
          <a:p>
            <a:pPr eaLnBrk="1" hangingPunct="1">
              <a:buSzPct val="100000"/>
              <a:defRPr/>
            </a:pPr>
            <a:r>
              <a:rPr lang="ja-JP" altLang="en-US" sz="3200" b="1" dirty="0">
                <a:ln w="0"/>
                <a:effectLst>
                  <a:outerShdw blurRad="38100" dist="19050" dir="2700000" algn="tl" rotWithShape="0">
                    <a:schemeClr val="dk1">
                      <a:alpha val="40000"/>
                    </a:schemeClr>
                  </a:outerShdw>
                </a:effectLst>
              </a:rPr>
              <a:t>使うから、お願い！</a:t>
            </a:r>
            <a:endParaRPr lang="en-US" altLang="ja-JP" sz="3200" b="1" dirty="0">
              <a:ln w="0"/>
              <a:effectLst>
                <a:outerShdw blurRad="38100" dist="19050" dir="2700000" algn="tl" rotWithShape="0">
                  <a:schemeClr val="dk1">
                    <a:alpha val="40000"/>
                  </a:schemeClr>
                </a:outerShdw>
              </a:effectLst>
            </a:endParaRPr>
          </a:p>
        </p:txBody>
      </p:sp>
      <p:pic>
        <p:nvPicPr>
          <p:cNvPr id="4" name="図 3"/>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75554" y="4232139"/>
            <a:ext cx="2266327" cy="1735910"/>
          </a:xfrm>
          <a:prstGeom prst="rect">
            <a:avLst/>
          </a:prstGeom>
        </p:spPr>
      </p:pic>
      <p:pic>
        <p:nvPicPr>
          <p:cNvPr id="5" name="図 4"/>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200204" y="2382196"/>
            <a:ext cx="2065809" cy="2041857"/>
          </a:xfrm>
          <a:prstGeom prst="rect">
            <a:avLst/>
          </a:prstGeom>
        </p:spPr>
      </p:pic>
      <p:pic>
        <p:nvPicPr>
          <p:cNvPr id="6" name="図 5"/>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6634520" y="1753575"/>
            <a:ext cx="2098570" cy="2229250"/>
          </a:xfrm>
          <a:prstGeom prst="rect">
            <a:avLst/>
          </a:prstGeom>
        </p:spPr>
      </p:pic>
    </p:spTree>
    <p:extLst>
      <p:ext uri="{BB962C8B-B14F-4D97-AF65-F5344CB8AC3E}">
        <p14:creationId xmlns:p14="http://schemas.microsoft.com/office/powerpoint/2010/main" val="8862924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fade">
                                      <p:cBhvr>
                                        <p:cTn id="10" dur="500"/>
                                        <p:tgtEl>
                                          <p:spTgt spid="14"/>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animEffect transition="in" filter="fade">
                                      <p:cBhvr>
                                        <p:cTn id="15" dur="500"/>
                                        <p:tgtEl>
                                          <p:spTgt spid="16"/>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7"/>
                                        </p:tgtEl>
                                        <p:attrNameLst>
                                          <p:attrName>style.visibility</p:attrName>
                                        </p:attrNameLst>
                                      </p:cBhvr>
                                      <p:to>
                                        <p:strVal val="visible"/>
                                      </p:to>
                                    </p:set>
                                    <p:animEffect transition="in" filter="fade">
                                      <p:cBhvr>
                                        <p:cTn id="18"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8" grpId="0" animBg="1"/>
      <p:bldP spid="14" grpId="0"/>
      <p:bldP spid="1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図 11"/>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978883" y="2325552"/>
            <a:ext cx="2193431" cy="3571875"/>
          </a:xfrm>
          <a:prstGeom prst="rect">
            <a:avLst/>
          </a:prstGeom>
        </p:spPr>
      </p:pic>
      <p:sp>
        <p:nvSpPr>
          <p:cNvPr id="22" name="正方形/長方形 21">
            <a:extLst>
              <a:ext uri="{FF2B5EF4-FFF2-40B4-BE49-F238E27FC236}">
                <a16:creationId xmlns:a16="http://schemas.microsoft.com/office/drawing/2014/main" id="{23279763-A0BA-47C2-97AF-53BCA6B33F69}"/>
              </a:ext>
            </a:extLst>
          </p:cNvPr>
          <p:cNvSpPr/>
          <p:nvPr/>
        </p:nvSpPr>
        <p:spPr>
          <a:xfrm>
            <a:off x="6220240" y="4254431"/>
            <a:ext cx="1710714" cy="954107"/>
          </a:xfrm>
          <a:prstGeom prst="rect">
            <a:avLst/>
          </a:prstGeom>
          <a:noFill/>
          <a:ln>
            <a:solidFill>
              <a:srgbClr val="FFFF00"/>
            </a:solidFill>
          </a:ln>
        </p:spPr>
        <p:txBody>
          <a:bodyPr wrap="square">
            <a:spAutoFit/>
          </a:bodyPr>
          <a:lstStyle/>
          <a:p>
            <a:pPr algn="ctr" eaLnBrk="1" hangingPunct="1">
              <a:buSzPct val="100000"/>
              <a:defRPr/>
            </a:pPr>
            <a:r>
              <a:rPr lang="en-US" altLang="ja-JP" sz="2800" b="1" dirty="0">
                <a:ln w="0"/>
                <a:solidFill>
                  <a:srgbClr val="FF0000"/>
                </a:solidFill>
                <a:effectLst>
                  <a:outerShdw blurRad="38100" dist="19050" dir="2700000" algn="tl" rotWithShape="0">
                    <a:schemeClr val="dk1">
                      <a:alpha val="40000"/>
                    </a:schemeClr>
                  </a:outerShdw>
                </a:effectLst>
              </a:rPr>
              <a:t>KEY</a:t>
            </a:r>
          </a:p>
          <a:p>
            <a:pPr algn="ctr" eaLnBrk="1" hangingPunct="1">
              <a:buSzPct val="100000"/>
              <a:defRPr/>
            </a:pPr>
            <a:r>
              <a:rPr lang="en-US" altLang="ja-JP" sz="2800" b="1" dirty="0">
                <a:ln w="0"/>
                <a:solidFill>
                  <a:srgbClr val="FF0000"/>
                </a:solidFill>
                <a:effectLst>
                  <a:outerShdw blurRad="38100" dist="19050" dir="2700000" algn="tl" rotWithShape="0">
                    <a:schemeClr val="dk1">
                      <a:alpha val="40000"/>
                    </a:schemeClr>
                  </a:outerShdw>
                </a:effectLst>
              </a:rPr>
              <a:t>LOCK</a:t>
            </a:r>
          </a:p>
        </p:txBody>
      </p:sp>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9219" name="正方形/長方形 2"/>
          <p:cNvGrpSpPr>
            <a:grpSpLocks/>
          </p:cNvGrpSpPr>
          <p:nvPr/>
        </p:nvGrpSpPr>
        <p:grpSpPr bwMode="auto">
          <a:xfrm>
            <a:off x="-30163" y="-30163"/>
            <a:ext cx="9240838" cy="868363"/>
            <a:chOff x="-19" y="-19"/>
            <a:chExt cx="5821" cy="914"/>
          </a:xfrm>
        </p:grpSpPr>
        <p:pic>
          <p:nvPicPr>
            <p:cNvPr id="9220" name="正方形/長方形 2"/>
            <p:cNvPicPr preferRelativeResize="0">
              <a:picLocks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44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②フィルタリングを解除すると</a:t>
              </a:r>
              <a:r>
                <a:rPr lang="ja-JP" altLang="en-US" sz="4400" b="1" dirty="0" err="1">
                  <a:solidFill>
                    <a:srgbClr val="FFFFFF"/>
                  </a:solidFill>
                  <a:effectLst>
                    <a:outerShdw blurRad="38100" dist="38100" dir="2700000" algn="tl">
                      <a:srgbClr val="C0C0C0"/>
                    </a:outerShdw>
                  </a:effectLst>
                  <a:latin typeface="ＭＳ Ｐゴシック" panose="020B0600070205080204" pitchFamily="50" charset="-128"/>
                  <a:ea typeface="AR隷書体M" charset="-128"/>
                </a:rPr>
                <a:t>．．．</a:t>
              </a:r>
              <a:endParaRPr lang="ja-JP" altLang="en-US" sz="44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endParaRPr>
            </a:p>
          </p:txBody>
        </p:sp>
      </p:grpSp>
      <p:sp>
        <p:nvSpPr>
          <p:cNvPr id="2" name="正方形/長方形 1">
            <a:extLst>
              <a:ext uri="{FF2B5EF4-FFF2-40B4-BE49-F238E27FC236}">
                <a16:creationId xmlns:a16="http://schemas.microsoft.com/office/drawing/2014/main" id="{5C02C4DC-34BF-4BC8-AB24-5686DDBA6495}"/>
              </a:ext>
            </a:extLst>
          </p:cNvPr>
          <p:cNvSpPr/>
          <p:nvPr/>
        </p:nvSpPr>
        <p:spPr>
          <a:xfrm>
            <a:off x="0" y="838557"/>
            <a:ext cx="9144000" cy="1815882"/>
          </a:xfrm>
          <a:prstGeom prst="rect">
            <a:avLst/>
          </a:prstGeom>
          <a:noFill/>
        </p:spPr>
        <p:txBody>
          <a:bodyPr wrap="square">
            <a:spAutoFit/>
          </a:bodyPr>
          <a:lstStyle/>
          <a:p>
            <a:pPr eaLnBrk="1" hangingPunct="1">
              <a:buSzPct val="100000"/>
              <a:defRPr/>
            </a:pPr>
            <a:r>
              <a:rPr lang="ja-JP" altLang="en-US" sz="2400" b="1" dirty="0">
                <a:ln w="9525">
                  <a:solidFill>
                    <a:schemeClr val="tx1"/>
                  </a:solidFill>
                  <a:prstDash val="solid"/>
                </a:ln>
                <a:solidFill>
                  <a:srgbClr val="FFC000"/>
                </a:solidFill>
                <a:effectLst>
                  <a:outerShdw blurRad="50800" dist="38100" dir="5400000" algn="ctr" rotWithShape="0">
                    <a:schemeClr val="tx1"/>
                  </a:outerShdw>
                </a:effectLst>
              </a:rPr>
              <a:t>　</a:t>
            </a:r>
            <a:r>
              <a:rPr lang="ja-JP" altLang="en-US" sz="2800" dirty="0">
                <a:ln w="0"/>
                <a:effectLst>
                  <a:outerShdw blurRad="38100" dist="19050" dir="2700000" algn="tl" rotWithShape="0">
                    <a:schemeClr val="dk1">
                      <a:alpha val="40000"/>
                    </a:schemeClr>
                  </a:outerShdw>
                </a:effectLst>
              </a:rPr>
              <a:t>解除後は色々なサイトを閲覧でき、気付かないうちに「有害サイト」にもアクセスしていました。ある日、サイトを見ていると、突然スマホの画面がロックされ、何もできなくなってしまいました。</a:t>
            </a:r>
            <a:endParaRPr lang="en-US" altLang="ja-JP" sz="2800" b="1" dirty="0">
              <a:ln w="9525">
                <a:solidFill>
                  <a:schemeClr val="tx1"/>
                </a:solidFill>
                <a:prstDash val="solid"/>
              </a:ln>
              <a:solidFill>
                <a:srgbClr val="FF0000"/>
              </a:solidFill>
              <a:effectLst>
                <a:outerShdw blurRad="50800" dist="38100" dir="5400000" algn="ctr" rotWithShape="0">
                  <a:schemeClr val="tx1"/>
                </a:outerShdw>
              </a:effectLst>
            </a:endParaRPr>
          </a:p>
        </p:txBody>
      </p:sp>
      <p:pic>
        <p:nvPicPr>
          <p:cNvPr id="4" name="図 3"/>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55576" y="4580390"/>
            <a:ext cx="2157729" cy="1652729"/>
          </a:xfrm>
          <a:prstGeom prst="rect">
            <a:avLst/>
          </a:prstGeom>
        </p:spPr>
      </p:pic>
      <p:pic>
        <p:nvPicPr>
          <p:cNvPr id="8" name="図 7"/>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570441" y="2587658"/>
            <a:ext cx="2522527" cy="2143827"/>
          </a:xfrm>
          <a:prstGeom prst="rect">
            <a:avLst/>
          </a:prstGeom>
        </p:spPr>
      </p:pic>
      <p:sp>
        <p:nvSpPr>
          <p:cNvPr id="5" name="爆発 2 4"/>
          <p:cNvSpPr/>
          <p:nvPr/>
        </p:nvSpPr>
        <p:spPr>
          <a:xfrm>
            <a:off x="2725818" y="2269149"/>
            <a:ext cx="3004213" cy="3137605"/>
          </a:xfrm>
          <a:prstGeom prst="irregularSeal2">
            <a:avLst/>
          </a:prstGeom>
          <a:solidFill>
            <a:srgbClr val="FDA891"/>
          </a:solid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a:extLst>
              <a:ext uri="{FF2B5EF4-FFF2-40B4-BE49-F238E27FC236}">
                <a16:creationId xmlns:a16="http://schemas.microsoft.com/office/drawing/2014/main" id="{23279763-A0BA-47C2-97AF-53BCA6B33F69}"/>
              </a:ext>
            </a:extLst>
          </p:cNvPr>
          <p:cNvSpPr/>
          <p:nvPr/>
        </p:nvSpPr>
        <p:spPr>
          <a:xfrm>
            <a:off x="3341820" y="3299342"/>
            <a:ext cx="1881785" cy="1077218"/>
          </a:xfrm>
          <a:prstGeom prst="rect">
            <a:avLst/>
          </a:prstGeom>
          <a:noFill/>
        </p:spPr>
        <p:txBody>
          <a:bodyPr wrap="square">
            <a:spAutoFit/>
          </a:bodyPr>
          <a:lstStyle/>
          <a:p>
            <a:pPr eaLnBrk="1" hangingPunct="1">
              <a:buSzPct val="100000"/>
              <a:defRPr/>
            </a:pPr>
            <a:r>
              <a:rPr lang="ja-JP" altLang="en-US" sz="3200" b="1" dirty="0">
                <a:ln w="0"/>
                <a:effectLst>
                  <a:outerShdw blurRad="38100" dist="19050" dir="2700000" algn="tl" rotWithShape="0">
                    <a:schemeClr val="dk1">
                      <a:alpha val="40000"/>
                    </a:schemeClr>
                  </a:outerShdw>
                </a:effectLst>
              </a:rPr>
              <a:t>なんだ</a:t>
            </a:r>
            <a:endParaRPr lang="en-US" altLang="ja-JP" sz="3200" b="1" dirty="0">
              <a:ln w="0"/>
              <a:effectLst>
                <a:outerShdw blurRad="38100" dist="19050" dir="2700000" algn="tl" rotWithShape="0">
                  <a:schemeClr val="dk1">
                    <a:alpha val="40000"/>
                  </a:schemeClr>
                </a:outerShdw>
              </a:effectLst>
            </a:endParaRPr>
          </a:p>
          <a:p>
            <a:pPr eaLnBrk="1" hangingPunct="1">
              <a:buSzPct val="100000"/>
              <a:defRPr/>
            </a:pPr>
            <a:r>
              <a:rPr lang="ja-JP" altLang="en-US" sz="3200" b="1" dirty="0">
                <a:ln w="0"/>
                <a:effectLst>
                  <a:outerShdw blurRad="38100" dist="19050" dir="2700000" algn="tl" rotWithShape="0">
                    <a:schemeClr val="dk1">
                      <a:alpha val="40000"/>
                    </a:schemeClr>
                  </a:outerShdw>
                </a:effectLst>
              </a:rPr>
              <a:t>これ！？</a:t>
            </a:r>
            <a:endParaRPr lang="en-US" altLang="ja-JP" sz="3200" b="1" dirty="0">
              <a:ln w="0"/>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4346234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2"/>
                                        </p:tgtEl>
                                        <p:attrNameLst>
                                          <p:attrName>style.visibility</p:attrName>
                                        </p:attrNameLst>
                                      </p:cBhvr>
                                      <p:to>
                                        <p:strVal val="visible"/>
                                      </p:to>
                                    </p:set>
                                    <p:animEffect transition="in" filter="fade">
                                      <p:cBhvr>
                                        <p:cTn id="10" dur="500"/>
                                        <p:tgtEl>
                                          <p:spTgt spid="22"/>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fade">
                                      <p:cBhvr>
                                        <p:cTn id="15" dur="500"/>
                                        <p:tgtEl>
                                          <p:spTgt spid="8"/>
                                        </p:tgtEl>
                                      </p:cBhvr>
                                    </p:animEffect>
                                  </p:childTnLst>
                                </p:cTn>
                              </p:par>
                              <p:par>
                                <p:cTn id="16" presetID="10" presetClass="entr" presetSubtype="0" fill="hold" nodeType="with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fade">
                                      <p:cBhvr>
                                        <p:cTn id="18" dur="500"/>
                                        <p:tgtEl>
                                          <p:spTgt spid="4"/>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16"/>
                                        </p:tgtEl>
                                        <p:attrNameLst>
                                          <p:attrName>style.visibility</p:attrName>
                                        </p:attrNameLst>
                                      </p:cBhvr>
                                      <p:to>
                                        <p:strVal val="visible"/>
                                      </p:to>
                                    </p:set>
                                    <p:animEffect transition="in" filter="fade">
                                      <p:cBhvr>
                                        <p:cTn id="23" dur="500"/>
                                        <p:tgtEl>
                                          <p:spTgt spid="16"/>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5"/>
                                        </p:tgtEl>
                                        <p:attrNameLst>
                                          <p:attrName>style.visibility</p:attrName>
                                        </p:attrNameLst>
                                      </p:cBhvr>
                                      <p:to>
                                        <p:strVal val="visible"/>
                                      </p:to>
                                    </p:set>
                                    <p:animEffect transition="in" filter="fade">
                                      <p:cBhvr>
                                        <p:cTn id="26"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5" grpId="0" animBg="1"/>
      <p:bldP spid="1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11267" name="正方形/長方形 2"/>
          <p:cNvGrpSpPr>
            <a:grpSpLocks/>
          </p:cNvGrpSpPr>
          <p:nvPr/>
        </p:nvGrpSpPr>
        <p:grpSpPr bwMode="auto">
          <a:xfrm>
            <a:off x="-30163" y="-30163"/>
            <a:ext cx="9240838" cy="868363"/>
            <a:chOff x="-19" y="-19"/>
            <a:chExt cx="5821" cy="914"/>
          </a:xfrm>
        </p:grpSpPr>
        <p:pic>
          <p:nvPicPr>
            <p:cNvPr id="11270" name="正方形/長方形 2"/>
            <p:cNvPicPr preferRelativeResize="0">
              <a:picLocks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44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③考えてみよう！</a:t>
              </a:r>
            </a:p>
          </p:txBody>
        </p:sp>
      </p:grpSp>
      <p:sp>
        <p:nvSpPr>
          <p:cNvPr id="16" name="正方形/長方形 15"/>
          <p:cNvSpPr/>
          <p:nvPr/>
        </p:nvSpPr>
        <p:spPr>
          <a:xfrm>
            <a:off x="251520" y="1124744"/>
            <a:ext cx="8928992" cy="1569660"/>
          </a:xfrm>
          <a:prstGeom prst="rect">
            <a:avLst/>
          </a:prstGeom>
          <a:noFill/>
        </p:spPr>
        <p:txBody>
          <a:bodyPr>
            <a:spAutoFit/>
          </a:bodyPr>
          <a:lstStyle/>
          <a:p>
            <a:pPr eaLnBrk="1" hangingPunct="1">
              <a:buSzPct val="100000"/>
              <a:defRPr/>
            </a:pPr>
            <a:r>
              <a:rPr lang="ja-JP" altLang="en-US" sz="4800" b="1" dirty="0">
                <a:ln w="9525">
                  <a:solidFill>
                    <a:schemeClr val="tx1"/>
                  </a:solidFill>
                  <a:prstDash val="solid"/>
                </a:ln>
                <a:solidFill>
                  <a:srgbClr val="FFC000"/>
                </a:solidFill>
                <a:effectLst>
                  <a:outerShdw blurRad="50800" dist="38100" dir="5400000" algn="ctr" rotWithShape="0">
                    <a:schemeClr val="tx1"/>
                  </a:outerShdw>
                </a:effectLst>
              </a:rPr>
              <a:t>　</a:t>
            </a:r>
            <a:r>
              <a:rPr lang="ja-JP" altLang="en-US" sz="4800" dirty="0">
                <a:ln w="0"/>
                <a:effectLst>
                  <a:outerShdw blurRad="38100" dist="19050" dir="2700000" algn="tl" rotWithShape="0">
                    <a:schemeClr val="dk1">
                      <a:alpha val="40000"/>
                    </a:schemeClr>
                  </a:outerShdw>
                </a:effectLst>
              </a:rPr>
              <a:t>「有害サイト」とはどのようなものがあるでしょうか？</a:t>
            </a:r>
            <a:endParaRPr lang="en-US" altLang="ja-JP" sz="4800" b="1" dirty="0">
              <a:ln w="9525">
                <a:solidFill>
                  <a:schemeClr val="tx1"/>
                </a:solidFill>
                <a:prstDash val="solid"/>
              </a:ln>
              <a:solidFill>
                <a:srgbClr val="FF0000"/>
              </a:solidFill>
              <a:effectLst>
                <a:outerShdw blurRad="50800" dist="38100" dir="5400000" algn="ctr" rotWithShape="0">
                  <a:schemeClr val="tx1"/>
                </a:outerShdw>
              </a:effectLst>
            </a:endParaRPr>
          </a:p>
        </p:txBody>
      </p:sp>
      <p:sp>
        <p:nvSpPr>
          <p:cNvPr id="11269" name="テキスト ボックス 7"/>
          <p:cNvSpPr txBox="1">
            <a:spLocks noChangeArrowheads="1"/>
          </p:cNvSpPr>
          <p:nvPr/>
        </p:nvSpPr>
        <p:spPr bwMode="auto">
          <a:xfrm>
            <a:off x="80963" y="1196975"/>
            <a:ext cx="603250" cy="708025"/>
          </a:xfrm>
          <a:prstGeom prst="rect">
            <a:avLst/>
          </a:prstGeom>
          <a:solidFill>
            <a:srgbClr val="FFFF00"/>
          </a:solidFill>
          <a:ln w="38100">
            <a:solidFill>
              <a:schemeClr val="tx1"/>
            </a:solidFill>
            <a:miter lim="800000"/>
            <a:headEnd/>
            <a:tailEnd/>
          </a:ln>
        </p:spPr>
        <p:txBody>
          <a:bodyPr>
            <a:spAutoFit/>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r>
              <a:rPr kumimoji="1" lang="ja-JP" altLang="en-US" sz="4000">
                <a:solidFill>
                  <a:srgbClr val="002060"/>
                </a:solidFill>
                <a:latin typeface="HGP創英角ﾎﾟｯﾌﾟ体" panose="040B0A00000000000000" pitchFamily="50" charset="-128"/>
                <a:ea typeface="HGP創英角ﾎﾟｯﾌﾟ体" panose="040B0A00000000000000" pitchFamily="50" charset="-128"/>
              </a:rPr>
              <a:t>Ｑ</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12291" name="正方形/長方形 2"/>
          <p:cNvGrpSpPr>
            <a:grpSpLocks/>
          </p:cNvGrpSpPr>
          <p:nvPr/>
        </p:nvGrpSpPr>
        <p:grpSpPr bwMode="auto">
          <a:xfrm>
            <a:off x="-30163" y="-30163"/>
            <a:ext cx="9240838" cy="868363"/>
            <a:chOff x="-19" y="-19"/>
            <a:chExt cx="5821" cy="914"/>
          </a:xfrm>
        </p:grpSpPr>
        <p:pic>
          <p:nvPicPr>
            <p:cNvPr id="12293" name="正方形/長方形 2"/>
            <p:cNvPicPr preferRelativeResize="0">
              <a:picLocks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44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④有害サイトの例</a:t>
              </a:r>
            </a:p>
          </p:txBody>
        </p:sp>
      </p:grpSp>
      <p:sp>
        <p:nvSpPr>
          <p:cNvPr id="16" name="テキスト ボックス 4"/>
          <p:cNvSpPr>
            <a:spLocks noChangeArrowheads="1"/>
          </p:cNvSpPr>
          <p:nvPr/>
        </p:nvSpPr>
        <p:spPr bwMode="auto">
          <a:xfrm>
            <a:off x="250825" y="692150"/>
            <a:ext cx="8642350" cy="58054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lnSpc>
                <a:spcPct val="150000"/>
              </a:lnSpc>
              <a:spcBef>
                <a:spcPts val="600"/>
              </a:spcBef>
              <a:spcAft>
                <a:spcPts val="0"/>
              </a:spcAft>
              <a:buSzPct val="100000"/>
              <a:defRPr/>
            </a:pPr>
            <a:r>
              <a:rPr lang="ja-JP" altLang="en-US" sz="3200" dirty="0">
                <a:solidFill>
                  <a:srgbClr val="7030A0"/>
                </a:solidFill>
                <a:effectLst>
                  <a:outerShdw blurRad="38100" dist="38100" dir="2700000" algn="tl">
                    <a:srgbClr val="C0C0C0"/>
                  </a:outerShdw>
                </a:effectLst>
                <a:latin typeface="ＭＳ Ｐゴシック" panose="020B0600070205080204" pitchFamily="50" charset="-128"/>
              </a:rPr>
              <a:t>１．アダルトサイト　</a:t>
            </a:r>
            <a:endParaRPr lang="en-US" altLang="ja-JP" sz="3200" dirty="0">
              <a:solidFill>
                <a:srgbClr val="7030A0"/>
              </a:solidFill>
              <a:effectLst>
                <a:outerShdw blurRad="38100" dist="38100" dir="2700000" algn="tl">
                  <a:srgbClr val="C0C0C0"/>
                </a:outerShdw>
              </a:effectLst>
              <a:latin typeface="ＭＳ Ｐゴシック" panose="020B0600070205080204" pitchFamily="50" charset="-128"/>
            </a:endParaRPr>
          </a:p>
          <a:p>
            <a:pPr eaLnBrk="1" hangingPunct="1">
              <a:lnSpc>
                <a:spcPct val="150000"/>
              </a:lnSpc>
              <a:spcBef>
                <a:spcPts val="600"/>
              </a:spcBef>
              <a:spcAft>
                <a:spcPts val="0"/>
              </a:spcAft>
              <a:buSzPct val="100000"/>
              <a:defRPr/>
            </a:pPr>
            <a:r>
              <a:rPr lang="ja-JP" altLang="en-US" sz="3200" dirty="0">
                <a:solidFill>
                  <a:srgbClr val="7030A0"/>
                </a:solidFill>
                <a:effectLst>
                  <a:outerShdw blurRad="38100" dist="38100" dir="2700000" algn="tl">
                    <a:srgbClr val="C0C0C0"/>
                  </a:outerShdw>
                </a:effectLst>
                <a:latin typeface="ＭＳ Ｐゴシック" panose="020B0600070205080204" pitchFamily="50" charset="-128"/>
              </a:rPr>
              <a:t>２．出会い系サイト</a:t>
            </a:r>
            <a:endParaRPr lang="en-US" altLang="ja-JP" sz="3200" dirty="0">
              <a:solidFill>
                <a:srgbClr val="7030A0"/>
              </a:solidFill>
              <a:effectLst>
                <a:outerShdw blurRad="38100" dist="38100" dir="2700000" algn="tl">
                  <a:srgbClr val="C0C0C0"/>
                </a:outerShdw>
              </a:effectLst>
              <a:latin typeface="ＭＳ Ｐゴシック" panose="020B0600070205080204" pitchFamily="50" charset="-128"/>
            </a:endParaRPr>
          </a:p>
          <a:p>
            <a:pPr eaLnBrk="1" hangingPunct="1">
              <a:lnSpc>
                <a:spcPct val="150000"/>
              </a:lnSpc>
              <a:spcBef>
                <a:spcPts val="600"/>
              </a:spcBef>
              <a:spcAft>
                <a:spcPts val="0"/>
              </a:spcAft>
              <a:buSzPct val="100000"/>
              <a:defRPr/>
            </a:pPr>
            <a:r>
              <a:rPr lang="ja-JP" altLang="en-US" sz="3200" dirty="0">
                <a:solidFill>
                  <a:srgbClr val="7030A0"/>
                </a:solidFill>
                <a:effectLst>
                  <a:outerShdw blurRad="38100" dist="38100" dir="2700000" algn="tl">
                    <a:srgbClr val="C0C0C0"/>
                  </a:outerShdw>
                </a:effectLst>
                <a:latin typeface="ＭＳ Ｐゴシック" panose="020B0600070205080204" pitchFamily="50" charset="-128"/>
              </a:rPr>
              <a:t>３．ワンクリック詐欺・フィッシング詐欺サイト</a:t>
            </a:r>
            <a:endParaRPr lang="en-US" altLang="ja-JP" sz="3200" dirty="0">
              <a:solidFill>
                <a:srgbClr val="7030A0"/>
              </a:solidFill>
              <a:effectLst>
                <a:outerShdw blurRad="38100" dist="38100" dir="2700000" algn="tl">
                  <a:srgbClr val="C0C0C0"/>
                </a:outerShdw>
              </a:effectLst>
              <a:latin typeface="ＭＳ Ｐゴシック" panose="020B0600070205080204" pitchFamily="50" charset="-128"/>
            </a:endParaRPr>
          </a:p>
          <a:p>
            <a:pPr eaLnBrk="1" hangingPunct="1">
              <a:lnSpc>
                <a:spcPct val="150000"/>
              </a:lnSpc>
              <a:spcBef>
                <a:spcPts val="600"/>
              </a:spcBef>
              <a:spcAft>
                <a:spcPts val="0"/>
              </a:spcAft>
              <a:buSzPct val="100000"/>
              <a:defRPr/>
            </a:pPr>
            <a:r>
              <a:rPr lang="ja-JP" altLang="en-US" sz="3200" dirty="0">
                <a:solidFill>
                  <a:srgbClr val="7030A0"/>
                </a:solidFill>
                <a:effectLst>
                  <a:outerShdw blurRad="38100" dist="38100" dir="2700000" algn="tl">
                    <a:srgbClr val="C0C0C0"/>
                  </a:outerShdw>
                </a:effectLst>
                <a:latin typeface="ＭＳ Ｐゴシック" panose="020B0600070205080204" pitchFamily="50" charset="-128"/>
              </a:rPr>
              <a:t>４．暴力表現や残酷な表現を含むサイト</a:t>
            </a:r>
            <a:endParaRPr lang="en-US" altLang="ja-JP" sz="3200" dirty="0">
              <a:solidFill>
                <a:srgbClr val="7030A0"/>
              </a:solidFill>
              <a:effectLst>
                <a:outerShdw blurRad="38100" dist="38100" dir="2700000" algn="tl">
                  <a:srgbClr val="C0C0C0"/>
                </a:outerShdw>
              </a:effectLst>
              <a:latin typeface="ＭＳ Ｐゴシック" panose="020B0600070205080204" pitchFamily="50" charset="-128"/>
            </a:endParaRPr>
          </a:p>
          <a:p>
            <a:pPr eaLnBrk="1" hangingPunct="1">
              <a:lnSpc>
                <a:spcPct val="150000"/>
              </a:lnSpc>
              <a:spcBef>
                <a:spcPts val="600"/>
              </a:spcBef>
              <a:spcAft>
                <a:spcPts val="0"/>
              </a:spcAft>
              <a:buSzPct val="100000"/>
              <a:defRPr/>
            </a:pPr>
            <a:r>
              <a:rPr lang="ja-JP" altLang="en-US" sz="3200" dirty="0">
                <a:solidFill>
                  <a:srgbClr val="7030A0"/>
                </a:solidFill>
                <a:effectLst>
                  <a:outerShdw blurRad="38100" dist="38100" dir="2700000" algn="tl">
                    <a:srgbClr val="C0C0C0"/>
                  </a:outerShdw>
                </a:effectLst>
                <a:latin typeface="ＭＳ Ｐゴシック" panose="020B0600070205080204" pitchFamily="50" charset="-128"/>
              </a:rPr>
              <a:t>５．自殺や違法行為を助長するサイト</a:t>
            </a:r>
            <a:endParaRPr lang="en-US" altLang="ja-JP" sz="3200" dirty="0">
              <a:solidFill>
                <a:srgbClr val="7030A0"/>
              </a:solidFill>
              <a:effectLst>
                <a:outerShdw blurRad="38100" dist="38100" dir="2700000" algn="tl">
                  <a:srgbClr val="C0C0C0"/>
                </a:outerShdw>
              </a:effectLst>
              <a:latin typeface="ＭＳ Ｐゴシック" panose="020B0600070205080204" pitchFamily="50" charset="-128"/>
            </a:endParaRPr>
          </a:p>
          <a:p>
            <a:pPr eaLnBrk="1" hangingPunct="1">
              <a:lnSpc>
                <a:spcPct val="150000"/>
              </a:lnSpc>
              <a:spcBef>
                <a:spcPts val="600"/>
              </a:spcBef>
              <a:spcAft>
                <a:spcPts val="0"/>
              </a:spcAft>
              <a:buSzPct val="100000"/>
              <a:defRPr/>
            </a:pPr>
            <a:r>
              <a:rPr lang="ja-JP" altLang="en-US" sz="3200" dirty="0">
                <a:solidFill>
                  <a:srgbClr val="7030A0"/>
                </a:solidFill>
                <a:effectLst>
                  <a:outerShdw blurRad="38100" dist="38100" dir="2700000" algn="tl">
                    <a:srgbClr val="C0C0C0"/>
                  </a:outerShdw>
                </a:effectLst>
                <a:latin typeface="ＭＳ Ｐゴシック" panose="020B0600070205080204" pitchFamily="50" charset="-128"/>
              </a:rPr>
              <a:t>６．反社会的行為を助長するサイト</a:t>
            </a:r>
            <a:endParaRPr lang="en-US" altLang="ja-JP" sz="3200" dirty="0">
              <a:solidFill>
                <a:srgbClr val="7030A0"/>
              </a:solidFill>
              <a:effectLst>
                <a:outerShdw blurRad="38100" dist="38100" dir="2700000" algn="tl">
                  <a:srgbClr val="C0C0C0"/>
                </a:outerShdw>
              </a:effectLst>
              <a:latin typeface="ＭＳ Ｐゴシック" panose="020B0600070205080204" pitchFamily="50" charset="-128"/>
            </a:endParaRPr>
          </a:p>
          <a:p>
            <a:pPr eaLnBrk="1" hangingPunct="1">
              <a:lnSpc>
                <a:spcPct val="150000"/>
              </a:lnSpc>
              <a:spcBef>
                <a:spcPts val="600"/>
              </a:spcBef>
              <a:spcAft>
                <a:spcPts val="0"/>
              </a:spcAft>
              <a:buSzPct val="100000"/>
              <a:defRPr/>
            </a:pPr>
            <a:r>
              <a:rPr lang="ja-JP" altLang="en-US" sz="3200" dirty="0">
                <a:solidFill>
                  <a:srgbClr val="7030A0"/>
                </a:solidFill>
                <a:effectLst>
                  <a:outerShdw blurRad="38100" dist="38100" dir="2700000" algn="tl">
                    <a:srgbClr val="C0C0C0"/>
                  </a:outerShdw>
                </a:effectLst>
                <a:latin typeface="ＭＳ Ｐゴシック" panose="020B0600070205080204" pitchFamily="50" charset="-128"/>
              </a:rPr>
              <a:t>７．コンピュータウイルスが仕込まれたサイト　など</a:t>
            </a:r>
            <a:endParaRPr lang="en-US" altLang="ja-JP" sz="3200" dirty="0">
              <a:solidFill>
                <a:srgbClr val="7030A0"/>
              </a:solidFill>
              <a:effectLst>
                <a:outerShdw blurRad="38100" dist="38100" dir="2700000" algn="tl">
                  <a:srgbClr val="C0C0C0"/>
                </a:outerShdw>
              </a:effectLst>
              <a:latin typeface="ＭＳ Ｐゴシック" panose="020B0600070205080204" pitchFamily="50" charset="-12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13315" name="正方形/長方形 2"/>
          <p:cNvGrpSpPr>
            <a:grpSpLocks/>
          </p:cNvGrpSpPr>
          <p:nvPr/>
        </p:nvGrpSpPr>
        <p:grpSpPr bwMode="auto">
          <a:xfrm>
            <a:off x="-30163" y="-30163"/>
            <a:ext cx="9240838" cy="868363"/>
            <a:chOff x="-19" y="-19"/>
            <a:chExt cx="5821" cy="914"/>
          </a:xfrm>
        </p:grpSpPr>
        <p:pic>
          <p:nvPicPr>
            <p:cNvPr id="13317" name="正方形/長方形 2"/>
            <p:cNvPicPr preferRelativeResize="0">
              <a:picLocks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36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⑤有害サイトでトラブルにあわないために</a:t>
              </a:r>
            </a:p>
          </p:txBody>
        </p:sp>
      </p:grpSp>
      <p:sp>
        <p:nvSpPr>
          <p:cNvPr id="16" name="テキスト ボックス 4"/>
          <p:cNvSpPr>
            <a:spLocks noChangeArrowheads="1"/>
          </p:cNvSpPr>
          <p:nvPr/>
        </p:nvSpPr>
        <p:spPr bwMode="auto">
          <a:xfrm>
            <a:off x="250825" y="792163"/>
            <a:ext cx="8785225" cy="58054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ts val="0"/>
              </a:spcBef>
              <a:spcAft>
                <a:spcPts val="0"/>
              </a:spcAft>
              <a:buSzPct val="100000"/>
              <a:defRPr/>
            </a:pPr>
            <a:r>
              <a:rPr lang="ja-JP" altLang="en-US" sz="28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１．自分に合ったフィルタリングを設定しましょう</a:t>
            </a:r>
            <a:endParaRPr lang="en-US" altLang="ja-JP" sz="28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0"/>
              </a:spcBef>
              <a:spcAft>
                <a:spcPts val="0"/>
              </a:spcAft>
              <a:buSzPct val="100000"/>
              <a:defRPr/>
            </a:pPr>
            <a:r>
              <a:rPr lang="ja-JP" altLang="en-US"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出会い系サイトや犯罪に関するサイトなど不適切なサイトやアプリを利用できないようにブロックしてくれます。</a:t>
            </a:r>
            <a:endParaRPr lang="en-US" altLang="ja-JP"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0"/>
              </a:spcBef>
              <a:spcAft>
                <a:spcPts val="0"/>
              </a:spcAft>
              <a:buSzPct val="100000"/>
              <a:defRPr/>
            </a:pPr>
            <a:r>
              <a:rPr lang="ja-JP" altLang="en-US"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学齢に応じたフィルタリングサービスを提供している携帯会社もあるので、保護者と相談して自分に合ったフィルタリングを設定しましょう。</a:t>
            </a:r>
            <a:endParaRPr lang="en-US" altLang="ja-JP"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0"/>
              </a:spcBef>
              <a:spcAft>
                <a:spcPts val="0"/>
              </a:spcAft>
              <a:buSzPct val="100000"/>
              <a:defRPr/>
            </a:pPr>
            <a:endParaRPr lang="en-US" altLang="ja-JP"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0"/>
              </a:spcBef>
              <a:spcAft>
                <a:spcPts val="0"/>
              </a:spcAft>
              <a:buSzPct val="100000"/>
              <a:defRPr/>
            </a:pPr>
            <a:r>
              <a:rPr lang="ja-JP" altLang="en-US" sz="28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２．危険の有無を判断できる力を身に付けましょう</a:t>
            </a:r>
            <a:endParaRPr lang="en-US" altLang="ja-JP" sz="28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0"/>
              </a:spcBef>
              <a:spcAft>
                <a:spcPts val="0"/>
              </a:spcAft>
              <a:buSzPct val="100000"/>
              <a:defRPr/>
            </a:pPr>
            <a:r>
              <a:rPr lang="ja-JP" altLang="en-US"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最終的には、フィルタリングがなくても自分で判断してリスクを回避する力が必要になります。そのために、情報モラルを学びましょう。</a:t>
            </a:r>
            <a:endParaRPr lang="en-US" altLang="ja-JP"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0"/>
              </a:spcBef>
              <a:spcAft>
                <a:spcPts val="0"/>
              </a:spcAft>
              <a:buSzPct val="100000"/>
              <a:defRPr/>
            </a:pPr>
            <a:endParaRPr lang="ja-JP" altLang="en-US" sz="3200" dirty="0">
              <a:effectLst>
                <a:outerShdw blurRad="38100" dist="38100" dir="2700000" algn="tl">
                  <a:srgbClr val="C0C0C0"/>
                </a:outerShdw>
              </a:effectLst>
              <a:latin typeface="A-OTF 新ゴ Pro L" pitchFamily="34" charset="-128"/>
              <a:ea typeface="A-OTF 新ゴ Pro L" pitchFamily="34"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animEffect transition="in" filter="fade">
                                      <p:cBhvr>
                                        <p:cTn id="7" dur="500"/>
                                        <p:tgtEl>
                                          <p:spTgt spid="16">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6">
                                            <p:txEl>
                                              <p:pRg st="1" end="1"/>
                                            </p:txEl>
                                          </p:spTgt>
                                        </p:tgtEl>
                                        <p:attrNameLst>
                                          <p:attrName>style.visibility</p:attrName>
                                        </p:attrNameLst>
                                      </p:cBhvr>
                                      <p:to>
                                        <p:strVal val="visible"/>
                                      </p:to>
                                    </p:set>
                                    <p:animEffect transition="in" filter="fade">
                                      <p:cBhvr>
                                        <p:cTn id="10" dur="500"/>
                                        <p:tgtEl>
                                          <p:spTgt spid="16">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16">
                                            <p:txEl>
                                              <p:pRg st="2" end="2"/>
                                            </p:txEl>
                                          </p:spTgt>
                                        </p:tgtEl>
                                        <p:attrNameLst>
                                          <p:attrName>style.visibility</p:attrName>
                                        </p:attrNameLst>
                                      </p:cBhvr>
                                      <p:to>
                                        <p:strVal val="visible"/>
                                      </p:to>
                                    </p:set>
                                    <p:animEffect transition="in" filter="fade">
                                      <p:cBhvr>
                                        <p:cTn id="13" dur="500"/>
                                        <p:tgtEl>
                                          <p:spTgt spid="16">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16">
                                            <p:txEl>
                                              <p:pRg st="4" end="4"/>
                                            </p:txEl>
                                          </p:spTgt>
                                        </p:tgtEl>
                                        <p:attrNameLst>
                                          <p:attrName>style.visibility</p:attrName>
                                        </p:attrNameLst>
                                      </p:cBhvr>
                                      <p:to>
                                        <p:strVal val="visible"/>
                                      </p:to>
                                    </p:set>
                                    <p:animEffect transition="in" filter="fade">
                                      <p:cBhvr>
                                        <p:cTn id="18" dur="500"/>
                                        <p:tgtEl>
                                          <p:spTgt spid="16">
                                            <p:txEl>
                                              <p:pRg st="4" end="4"/>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16">
                                            <p:txEl>
                                              <p:pRg st="5" end="5"/>
                                            </p:txEl>
                                          </p:spTgt>
                                        </p:tgtEl>
                                        <p:attrNameLst>
                                          <p:attrName>style.visibility</p:attrName>
                                        </p:attrNameLst>
                                      </p:cBhvr>
                                      <p:to>
                                        <p:strVal val="visible"/>
                                      </p:to>
                                    </p:set>
                                    <p:animEffect transition="in" filter="fade">
                                      <p:cBhvr>
                                        <p:cTn id="21" dur="500"/>
                                        <p:tgtEl>
                                          <p:spTgt spid="1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pic>
        <p:nvPicPr>
          <p:cNvPr id="14339" name="正方形/長方形 2"/>
          <p:cNvPicPr preferRelativeResize="0">
            <a:picLocks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30163" y="-30163"/>
            <a:ext cx="9240838" cy="868363"/>
          </a:xfrm>
          <a:prstGeom prst="rect">
            <a:avLst/>
          </a:prstGeom>
          <a:solidFill>
            <a:srgbClr val="FFFFFF"/>
          </a:solidFill>
          <a:ln>
            <a:noFill/>
          </a:ln>
          <a:effectLst>
            <a:outerShdw dist="35921" dir="2700000" algn="ctr" rotWithShape="0">
              <a:schemeClr val="bg2"/>
            </a:outerShdw>
          </a:effectLst>
          <a:extLst>
            <a:ext uri="{91240B29-F687-4F45-9708-019B960494DF}">
              <a14:hiddenLine xmlns:a14="http://schemas.microsoft.com/office/drawing/2010/main" w="9525" algn="ctr">
                <a:solidFill>
                  <a:srgbClr val="000000"/>
                </a:solidFill>
                <a:miter lim="800000"/>
                <a:headEnd/>
                <a:tailEnd/>
              </a14:hiddenLine>
            </a:ext>
          </a:extLst>
        </p:spPr>
      </p:pic>
      <p:sp>
        <p:nvSpPr>
          <p:cNvPr id="89922" name="Rectangle 834"/>
          <p:cNvSpPr>
            <a:spLocks noChangeArrowheads="1"/>
          </p:cNvSpPr>
          <p:nvPr/>
        </p:nvSpPr>
        <p:spPr bwMode="auto">
          <a:xfrm>
            <a:off x="0" y="-12700"/>
            <a:ext cx="9144000" cy="765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44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⑥注意してほしいポイント</a:t>
            </a:r>
          </a:p>
        </p:txBody>
      </p:sp>
      <p:sp>
        <p:nvSpPr>
          <p:cNvPr id="16" name="テキスト ボックス 4"/>
          <p:cNvSpPr>
            <a:spLocks noChangeArrowheads="1"/>
          </p:cNvSpPr>
          <p:nvPr/>
        </p:nvSpPr>
        <p:spPr bwMode="auto">
          <a:xfrm>
            <a:off x="250825" y="908050"/>
            <a:ext cx="8424863" cy="58054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ts val="0"/>
              </a:spcBef>
              <a:spcAft>
                <a:spcPts val="0"/>
              </a:spcAft>
              <a:buSzPct val="100000"/>
              <a:defRPr/>
            </a:pPr>
            <a:r>
              <a:rPr lang="ja-JP" altLang="en-US" sz="32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１．有害サイトを利用すると、犯罪にまき込</a:t>
            </a:r>
            <a:endParaRPr lang="en-US" altLang="ja-JP" sz="32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0"/>
              </a:spcBef>
              <a:spcAft>
                <a:spcPts val="0"/>
              </a:spcAft>
              <a:buSzPct val="100000"/>
              <a:defRPr/>
            </a:pPr>
            <a:r>
              <a:rPr lang="ja-JP" altLang="en-US" sz="32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まれる可能性があります</a:t>
            </a:r>
            <a:endParaRPr lang="en-US" altLang="ja-JP" sz="32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0"/>
              </a:spcBef>
              <a:spcAft>
                <a:spcPts val="0"/>
              </a:spcAft>
              <a:buSzPct val="100000"/>
              <a:defRPr/>
            </a:pPr>
            <a:r>
              <a:rPr lang="ja-JP" altLang="en-US"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ネット詐欺やわいせつ行為などの犯罪にまき込まれる可能性があります。自分の安全・安心のためにもフィルタリングを利用しましょう。</a:t>
            </a:r>
          </a:p>
          <a:p>
            <a:pPr eaLnBrk="1" hangingPunct="1">
              <a:spcBef>
                <a:spcPts val="0"/>
              </a:spcBef>
              <a:spcAft>
                <a:spcPts val="0"/>
              </a:spcAft>
              <a:buSzPct val="100000"/>
              <a:defRPr/>
            </a:pPr>
            <a:r>
              <a:rPr lang="ja-JP" altLang="en-US" sz="32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２．フィルタリングは法的義務です</a:t>
            </a:r>
            <a:endParaRPr lang="en-US" altLang="ja-JP" sz="32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0"/>
              </a:spcBef>
              <a:spcAft>
                <a:spcPts val="0"/>
              </a:spcAft>
              <a:buSzPct val="100000"/>
              <a:defRPr/>
            </a:pPr>
            <a:r>
              <a:rPr lang="ja-JP" altLang="en-US"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a:t>
            </a:r>
            <a:r>
              <a:rPr lang="en-US" altLang="ja-JP"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a:t>
            </a:r>
            <a:r>
              <a:rPr lang="ja-JP" altLang="en-US"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青少年インターネット環境整備法</a:t>
            </a:r>
            <a:r>
              <a:rPr lang="en-US" altLang="ja-JP"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a:t>
            </a:r>
            <a:r>
              <a:rPr lang="ja-JP" altLang="en-US"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で、</a:t>
            </a:r>
            <a:r>
              <a:rPr lang="en-US" altLang="ja-JP"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18</a:t>
            </a:r>
            <a:r>
              <a:rPr lang="ja-JP" altLang="en-US"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歳未満の青少年がインターネットを利用する時には、フィルタリングの設定を義務付けています。</a:t>
            </a:r>
            <a:endParaRPr lang="en-US" altLang="ja-JP"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p:txBody>
      </p:sp>
      <p:sp>
        <p:nvSpPr>
          <p:cNvPr id="3" name="フローチャート: 抜出し 2"/>
          <p:cNvSpPr/>
          <p:nvPr/>
        </p:nvSpPr>
        <p:spPr>
          <a:xfrm>
            <a:off x="8172400" y="49212"/>
            <a:ext cx="914400" cy="703263"/>
          </a:xfrm>
          <a:prstGeom prst="flowChartExtract">
            <a:avLst/>
          </a:prstGeom>
          <a:solidFill>
            <a:srgbClr val="FFFF00"/>
          </a:solid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buSzPct val="100000"/>
              <a:defRPr/>
            </a:pPr>
            <a:endParaRPr kumimoji="1" lang="ja-JP" altLang="en-US" sz="9600" dirty="0">
              <a:solidFill>
                <a:schemeClr val="tx1"/>
              </a:solidFill>
            </a:endParaRPr>
          </a:p>
        </p:txBody>
      </p:sp>
      <p:sp>
        <p:nvSpPr>
          <p:cNvPr id="14343" name="テキスト ボックス 3"/>
          <p:cNvSpPr txBox="1">
            <a:spLocks noChangeArrowheads="1"/>
          </p:cNvSpPr>
          <p:nvPr/>
        </p:nvSpPr>
        <p:spPr bwMode="auto">
          <a:xfrm>
            <a:off x="8286700" y="169862"/>
            <a:ext cx="800100" cy="550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pPr eaLnBrk="1" hangingPunct="1">
              <a:buSzPct val="100000"/>
            </a:pPr>
            <a:r>
              <a:rPr kumimoji="1" lang="ja-JP" altLang="en-US" sz="4000" dirty="0">
                <a:latin typeface="HGP創英角ｺﾞｼｯｸUB" panose="020B0900000000000000" pitchFamily="50" charset="-128"/>
                <a:ea typeface="HGP創英角ｺﾞｼｯｸUB" panose="020B0900000000000000" pitchFamily="50" charset="-128"/>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animEffect transition="in" filter="fade">
                                      <p:cBhvr>
                                        <p:cTn id="7" dur="500"/>
                                        <p:tgtEl>
                                          <p:spTgt spid="16">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6">
                                            <p:txEl>
                                              <p:pRg st="1" end="1"/>
                                            </p:txEl>
                                          </p:spTgt>
                                        </p:tgtEl>
                                        <p:attrNameLst>
                                          <p:attrName>style.visibility</p:attrName>
                                        </p:attrNameLst>
                                      </p:cBhvr>
                                      <p:to>
                                        <p:strVal val="visible"/>
                                      </p:to>
                                    </p:set>
                                    <p:animEffect transition="in" filter="fade">
                                      <p:cBhvr>
                                        <p:cTn id="10" dur="500"/>
                                        <p:tgtEl>
                                          <p:spTgt spid="16">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16">
                                            <p:txEl>
                                              <p:pRg st="2" end="2"/>
                                            </p:txEl>
                                          </p:spTgt>
                                        </p:tgtEl>
                                        <p:attrNameLst>
                                          <p:attrName>style.visibility</p:attrName>
                                        </p:attrNameLst>
                                      </p:cBhvr>
                                      <p:to>
                                        <p:strVal val="visible"/>
                                      </p:to>
                                    </p:set>
                                    <p:animEffect transition="in" filter="fade">
                                      <p:cBhvr>
                                        <p:cTn id="13" dur="500"/>
                                        <p:tgtEl>
                                          <p:spTgt spid="16">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16">
                                            <p:txEl>
                                              <p:pRg st="3" end="3"/>
                                            </p:txEl>
                                          </p:spTgt>
                                        </p:tgtEl>
                                        <p:attrNameLst>
                                          <p:attrName>style.visibility</p:attrName>
                                        </p:attrNameLst>
                                      </p:cBhvr>
                                      <p:to>
                                        <p:strVal val="visible"/>
                                      </p:to>
                                    </p:set>
                                    <p:animEffect transition="in" filter="fade">
                                      <p:cBhvr>
                                        <p:cTn id="18" dur="500"/>
                                        <p:tgtEl>
                                          <p:spTgt spid="16">
                                            <p:txEl>
                                              <p:pRg st="3" end="3"/>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16">
                                            <p:txEl>
                                              <p:pRg st="4" end="4"/>
                                            </p:txEl>
                                          </p:spTgt>
                                        </p:tgtEl>
                                        <p:attrNameLst>
                                          <p:attrName>style.visibility</p:attrName>
                                        </p:attrNameLst>
                                      </p:cBhvr>
                                      <p:to>
                                        <p:strVal val="visible"/>
                                      </p:to>
                                    </p:set>
                                    <p:animEffect transition="in" filter="fade">
                                      <p:cBhvr>
                                        <p:cTn id="21" dur="500"/>
                                        <p:tgtEl>
                                          <p:spTgt spid="1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6.2.9200.0"/>
  <p:tag name="AS_RELEASE_DATE" val="2017.10.11"/>
  <p:tag name="AS_TITLE" val="Aspose.Slides for .NET 3.5"/>
  <p:tag name="AS_VERSION" val="17.9.1"/>
</p:tagLst>
</file>

<file path=ppt/theme/theme1.xml><?xml version="1.0" encoding="utf-8"?>
<a:theme xmlns:a="http://schemas.openxmlformats.org/drawingml/2006/main" name="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2_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3.xml><?xml version="1.0" encoding="utf-8"?>
<a:theme xmlns:a="http://schemas.openxmlformats.org/drawingml/2006/main" name="3_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4.xml><?xml version="1.0" encoding="utf-8"?>
<a:theme xmlns:a="http://schemas.openxmlformats.org/drawingml/2006/main" name="4_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5.xml><?xml version="1.0" encoding="utf-8"?>
<a:theme xmlns:a="http://schemas.openxmlformats.org/drawingml/2006/main" name="5_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6.xml><?xml version="1.0" encoding="utf-8"?>
<a:theme xmlns:a="http://schemas.openxmlformats.org/drawingml/2006/main" name="6_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7.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677</TotalTime>
  <Words>445</Words>
  <Application>Microsoft Office PowerPoint</Application>
  <PresentationFormat>画面に合わせる (4:3)</PresentationFormat>
  <Paragraphs>49</Paragraphs>
  <Slides>7</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6</vt:i4>
      </vt:variant>
      <vt:variant>
        <vt:lpstr>スライド タイトル</vt:lpstr>
      </vt:variant>
      <vt:variant>
        <vt:i4>7</vt:i4>
      </vt:variant>
    </vt:vector>
  </HeadingPairs>
  <TitlesOfParts>
    <vt:vector size="21" baseType="lpstr">
      <vt:lpstr>A-OTF 新ゴ Pro L</vt:lpstr>
      <vt:lpstr>HGP創英角ｺﾞｼｯｸUB</vt:lpstr>
      <vt:lpstr>HGP創英角ﾎﾟｯﾌﾟ体</vt:lpstr>
      <vt:lpstr>ＭＳ Ｐゴシック</vt:lpstr>
      <vt:lpstr>ＭＳ ゴシック</vt:lpstr>
      <vt:lpstr>Arial</vt:lpstr>
      <vt:lpstr>Calibri</vt:lpstr>
      <vt:lpstr>Calibri Light</vt:lpstr>
      <vt:lpstr>レトロスペクト</vt:lpstr>
      <vt:lpstr>2_レトロスペクト</vt:lpstr>
      <vt:lpstr>3_レトロスペクト</vt:lpstr>
      <vt:lpstr>4_レトロスペクト</vt:lpstr>
      <vt:lpstr>5_レトロスペクト</vt:lpstr>
      <vt:lpstr>6_レトロスペクト</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
  <dc:creator>豊吉 利之</dc:creator>
  <cp:keywords/>
  <dc:description/>
  <cp:lastModifiedBy>出川 尚之</cp:lastModifiedBy>
  <cp:revision>70</cp:revision>
  <cp:lastPrinted>2020-10-29T05:05:28Z</cp:lastPrinted>
  <dcterms:created xsi:type="dcterms:W3CDTF">1601-01-01T00:00:00Z</dcterms:created>
  <dcterms:modified xsi:type="dcterms:W3CDTF">2024-11-20T00:54:42Z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TC024770329991</vt:lpwstr>
  </property>
  <property fmtid="{D5CDD505-2E9C-101B-9397-08002B2CF9AE}" pid="3" name="MSIP_Label_defa4170-0d19-0005-0004-bc88714345d2_Enabled">
    <vt:lpwstr>true</vt:lpwstr>
  </property>
  <property fmtid="{D5CDD505-2E9C-101B-9397-08002B2CF9AE}" pid="4" name="MSIP_Label_defa4170-0d19-0005-0004-bc88714345d2_SetDate">
    <vt:lpwstr>2024-11-20T00:54:42Z</vt:lpwstr>
  </property>
  <property fmtid="{D5CDD505-2E9C-101B-9397-08002B2CF9AE}" pid="5" name="MSIP_Label_defa4170-0d19-0005-0004-bc88714345d2_Method">
    <vt:lpwstr>Standard</vt:lpwstr>
  </property>
  <property fmtid="{D5CDD505-2E9C-101B-9397-08002B2CF9AE}" pid="6" name="MSIP_Label_defa4170-0d19-0005-0004-bc88714345d2_Name">
    <vt:lpwstr>defa4170-0d19-0005-0004-bc88714345d2</vt:lpwstr>
  </property>
  <property fmtid="{D5CDD505-2E9C-101B-9397-08002B2CF9AE}" pid="7" name="MSIP_Label_defa4170-0d19-0005-0004-bc88714345d2_SiteId">
    <vt:lpwstr>b3aceacd-ceff-4204-ad98-1574a3312f69</vt:lpwstr>
  </property>
  <property fmtid="{D5CDD505-2E9C-101B-9397-08002B2CF9AE}" pid="8" name="MSIP_Label_defa4170-0d19-0005-0004-bc88714345d2_ActionId">
    <vt:lpwstr>048c30e1-4cbd-4e09-9f52-56c5cf946db1</vt:lpwstr>
  </property>
  <property fmtid="{D5CDD505-2E9C-101B-9397-08002B2CF9AE}" pid="9" name="MSIP_Label_defa4170-0d19-0005-0004-bc88714345d2_ContentBits">
    <vt:lpwstr>0</vt:lpwstr>
  </property>
</Properties>
</file>