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7"/>
  </p:notesMasterIdLst>
  <p:handoutMasterIdLst>
    <p:handoutMasterId r:id="rId18"/>
  </p:handoutMasterIdLst>
  <p:sldIdLst>
    <p:sldId id="448" r:id="rId7"/>
    <p:sldId id="450" r:id="rId8"/>
    <p:sldId id="496" r:id="rId9"/>
    <p:sldId id="497" r:id="rId10"/>
    <p:sldId id="498" r:id="rId11"/>
    <p:sldId id="500" r:id="rId12"/>
    <p:sldId id="499" r:id="rId13"/>
    <p:sldId id="501" r:id="rId14"/>
    <p:sldId id="502" r:id="rId15"/>
    <p:sldId id="503" r:id="rId16"/>
  </p:sldIdLst>
  <p:sldSz cx="9144000" cy="6858000" type="screen4x3"/>
  <p:notesSz cx="6797675" cy="9926638"/>
  <p:custDataLst>
    <p:tags r:id="rId19"/>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5" userDrawn="1">
          <p15:clr>
            <a:srgbClr val="A4A3A4"/>
          </p15:clr>
        </p15:guide>
        <p15:guide id="2" pos="285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55" d="100"/>
          <a:sy n="155" d="100"/>
        </p:scale>
        <p:origin x="1896" y="156"/>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5"/>
        <p:guide pos="285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tags" Target="tags/tag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B0F4BE5-1597-48A3-AD34-2A9D911A3A7A}" type="slidenum">
              <a:rPr kumimoji="1" lang="ja-JP" altLang="en-US" smtClean="0"/>
              <a:t>‹#›</a:t>
            </a:fld>
            <a:endParaRPr kumimoji="1" lang="ja-JP" altLang="en-US"/>
          </a:p>
        </p:txBody>
      </p:sp>
      <p:sp>
        <p:nvSpPr>
          <p:cNvPr id="7" name="ヘッダー プレースホルダー 6"/>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8" name="フッター プレースホルダー 7"/>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Tree>
    <p:extLst>
      <p:ext uri="{BB962C8B-B14F-4D97-AF65-F5344CB8AC3E}">
        <p14:creationId xmlns:p14="http://schemas.microsoft.com/office/powerpoint/2010/main" val="170057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1"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0444"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1211280A-4A07-4BE8-93C1-CCAE02A0F1A9}" type="datetime1">
              <a:rPr lang="ja-JP" altLang="en-US"/>
              <a:pPr>
                <a:defRPr/>
              </a:pPr>
              <a:t>2024/11/20</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7575" y="744538"/>
            <a:ext cx="4962525" cy="3722687"/>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79768" y="4715154"/>
            <a:ext cx="5438140" cy="44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1"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0444"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EAA0A606-7D5C-4E46-AF83-68985A4FDA6D}" type="slidenum">
              <a:rPr lang="ja-JP" altLang="en-US"/>
              <a:pPr>
                <a:defRPr/>
              </a:pPr>
              <a:t>‹#›</a:t>
            </a:fld>
            <a:endParaRPr lang="ja-JP" altLang="en-US"/>
          </a:p>
        </p:txBody>
      </p:sp>
    </p:spTree>
    <p:extLst>
      <p:ext uri="{BB962C8B-B14F-4D97-AF65-F5344CB8AC3E}">
        <p14:creationId xmlns:p14="http://schemas.microsoft.com/office/powerpoint/2010/main" val="158446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762F86E3-EFB5-43C2-B37E-AE23E2C77805}"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90937E3-13B0-4ADB-9D23-293E42244A41}" type="slidenum">
              <a:rPr lang="ja-JP" altLang="en-US"/>
              <a:pPr>
                <a:defRPr/>
              </a:pPr>
              <a:t>‹#›</a:t>
            </a:fld>
            <a:endParaRPr lang="ja-JP" altLang="en-US"/>
          </a:p>
        </p:txBody>
      </p:sp>
    </p:spTree>
    <p:extLst>
      <p:ext uri="{BB962C8B-B14F-4D97-AF65-F5344CB8AC3E}">
        <p14:creationId xmlns:p14="http://schemas.microsoft.com/office/powerpoint/2010/main" val="47404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2AA98C8D-F849-4205-BB71-72C1FEA8E272}"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01EDAD3-5840-4ADD-A712-2BB8E8FBC965}" type="slidenum">
              <a:rPr lang="ja-JP" altLang="en-US"/>
              <a:pPr>
                <a:defRPr/>
              </a:pPr>
              <a:t>‹#›</a:t>
            </a:fld>
            <a:endParaRPr lang="ja-JP" altLang="en-US"/>
          </a:p>
        </p:txBody>
      </p:sp>
    </p:spTree>
    <p:extLst>
      <p:ext uri="{BB962C8B-B14F-4D97-AF65-F5344CB8AC3E}">
        <p14:creationId xmlns:p14="http://schemas.microsoft.com/office/powerpoint/2010/main" val="522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4015E74-8350-4182-94B7-8676BACDDC14}"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45779D-415C-4692-B790-9BFE7A730E09}" type="slidenum">
              <a:rPr lang="ja-JP" altLang="en-US"/>
              <a:pPr>
                <a:defRPr/>
              </a:pPr>
              <a:t>‹#›</a:t>
            </a:fld>
            <a:endParaRPr lang="ja-JP" altLang="en-US"/>
          </a:p>
        </p:txBody>
      </p:sp>
    </p:spTree>
    <p:extLst>
      <p:ext uri="{BB962C8B-B14F-4D97-AF65-F5344CB8AC3E}">
        <p14:creationId xmlns:p14="http://schemas.microsoft.com/office/powerpoint/2010/main" val="22650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9A3A099A-C2DD-4AAB-AB41-F80BBBA1650A}"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B024E7-0C8E-4F87-95EF-616698D9D867}" type="slidenum">
              <a:rPr lang="ja-JP" altLang="en-US"/>
              <a:pPr>
                <a:defRPr/>
              </a:pPr>
              <a:t>‹#›</a:t>
            </a:fld>
            <a:endParaRPr lang="ja-JP" altLang="en-US"/>
          </a:p>
        </p:txBody>
      </p:sp>
    </p:spTree>
    <p:extLst>
      <p:ext uri="{BB962C8B-B14F-4D97-AF65-F5344CB8AC3E}">
        <p14:creationId xmlns:p14="http://schemas.microsoft.com/office/powerpoint/2010/main" val="40490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EA09C65-F07E-45FC-B88A-FFD07E39124C}"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5810B58-2179-475C-8CD4-408362E2C633}" type="slidenum">
              <a:rPr lang="ja-JP" altLang="en-US"/>
              <a:pPr>
                <a:defRPr/>
              </a:pPr>
              <a:t>‹#›</a:t>
            </a:fld>
            <a:endParaRPr lang="ja-JP" altLang="en-US"/>
          </a:p>
        </p:txBody>
      </p:sp>
    </p:spTree>
    <p:extLst>
      <p:ext uri="{BB962C8B-B14F-4D97-AF65-F5344CB8AC3E}">
        <p14:creationId xmlns:p14="http://schemas.microsoft.com/office/powerpoint/2010/main" val="2559927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6CF8384-F2B4-485D-BE9C-A8EAC6DDC7CD}"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149E289-7CF9-4D04-93A8-6AC078CCEBBA}" type="slidenum">
              <a:rPr lang="ja-JP" altLang="en-US"/>
              <a:pPr>
                <a:defRPr/>
              </a:pPr>
              <a:t>‹#›</a:t>
            </a:fld>
            <a:endParaRPr lang="ja-JP" altLang="en-US"/>
          </a:p>
        </p:txBody>
      </p:sp>
    </p:spTree>
    <p:extLst>
      <p:ext uri="{BB962C8B-B14F-4D97-AF65-F5344CB8AC3E}">
        <p14:creationId xmlns:p14="http://schemas.microsoft.com/office/powerpoint/2010/main" val="159079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C71E70A-EAC7-409C-B645-48FC99E82850}"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0865308-4287-4D1B-A430-290F4931E6EE}" type="slidenum">
              <a:rPr lang="ja-JP" altLang="en-US"/>
              <a:pPr>
                <a:defRPr/>
              </a:pPr>
              <a:t>‹#›</a:t>
            </a:fld>
            <a:endParaRPr lang="ja-JP" altLang="en-US"/>
          </a:p>
        </p:txBody>
      </p:sp>
    </p:spTree>
    <p:extLst>
      <p:ext uri="{BB962C8B-B14F-4D97-AF65-F5344CB8AC3E}">
        <p14:creationId xmlns:p14="http://schemas.microsoft.com/office/powerpoint/2010/main" val="22330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CE4B3AB-2E83-48C3-824C-F31EFF806842}"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80BCC02-7416-46C6-A6F5-E0C471111DA7}" type="slidenum">
              <a:rPr lang="ja-JP" altLang="en-US"/>
              <a:pPr>
                <a:defRPr/>
              </a:pPr>
              <a:t>‹#›</a:t>
            </a:fld>
            <a:endParaRPr lang="ja-JP" altLang="en-US"/>
          </a:p>
        </p:txBody>
      </p:sp>
    </p:spTree>
    <p:extLst>
      <p:ext uri="{BB962C8B-B14F-4D97-AF65-F5344CB8AC3E}">
        <p14:creationId xmlns:p14="http://schemas.microsoft.com/office/powerpoint/2010/main" val="265477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50940FC9-223A-487C-9B59-7D5ECAE284C9}"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9CF2373E-A77A-4159-973D-443F8E1DD1B4}" type="slidenum">
              <a:rPr lang="ja-JP" altLang="en-US"/>
              <a:pPr>
                <a:defRPr/>
              </a:pPr>
              <a:t>‹#›</a:t>
            </a:fld>
            <a:endParaRPr lang="ja-JP" altLang="en-US"/>
          </a:p>
        </p:txBody>
      </p:sp>
    </p:spTree>
    <p:extLst>
      <p:ext uri="{BB962C8B-B14F-4D97-AF65-F5344CB8AC3E}">
        <p14:creationId xmlns:p14="http://schemas.microsoft.com/office/powerpoint/2010/main" val="2192222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E5016D44-2B76-4780-889D-19E764E5A9DA}"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173B81-DA19-4202-B437-E073B70523D0}" type="slidenum">
              <a:rPr lang="ja-JP" altLang="en-US"/>
              <a:pPr>
                <a:defRPr/>
              </a:pPr>
              <a:t>‹#›</a:t>
            </a:fld>
            <a:endParaRPr lang="ja-JP" altLang="en-US"/>
          </a:p>
        </p:txBody>
      </p:sp>
    </p:spTree>
    <p:extLst>
      <p:ext uri="{BB962C8B-B14F-4D97-AF65-F5344CB8AC3E}">
        <p14:creationId xmlns:p14="http://schemas.microsoft.com/office/powerpoint/2010/main" val="4079009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54D32F5-44D9-418F-B672-074222A65487}"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5EB21AE-6BB7-4B00-85B3-2D9DA0666DED}" type="slidenum">
              <a:rPr lang="ja-JP" altLang="en-US"/>
              <a:pPr>
                <a:defRPr/>
              </a:pPr>
              <a:t>‹#›</a:t>
            </a:fld>
            <a:endParaRPr lang="ja-JP" altLang="en-US"/>
          </a:p>
        </p:txBody>
      </p:sp>
    </p:spTree>
    <p:extLst>
      <p:ext uri="{BB962C8B-B14F-4D97-AF65-F5344CB8AC3E}">
        <p14:creationId xmlns:p14="http://schemas.microsoft.com/office/powerpoint/2010/main" val="33515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C81536EF-41F0-43CE-B2F4-9EE4554206C1}"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25D1985-AD3F-4ADB-9CD4-A199CE23569D}" type="slidenum">
              <a:rPr lang="ja-JP" altLang="en-US"/>
              <a:pPr>
                <a:defRPr/>
              </a:pPr>
              <a:t>‹#›</a:t>
            </a:fld>
            <a:endParaRPr lang="ja-JP" altLang="en-US"/>
          </a:p>
        </p:txBody>
      </p:sp>
    </p:spTree>
    <p:extLst>
      <p:ext uri="{BB962C8B-B14F-4D97-AF65-F5344CB8AC3E}">
        <p14:creationId xmlns:p14="http://schemas.microsoft.com/office/powerpoint/2010/main" val="2284043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25BE312-1B6B-4F10-A265-63164F343DCA}"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AD23A35-DA9F-4146-AD36-8F1C2AD45F90}" type="slidenum">
              <a:rPr lang="ja-JP" altLang="en-US"/>
              <a:pPr>
                <a:defRPr/>
              </a:pPr>
              <a:t>‹#›</a:t>
            </a:fld>
            <a:endParaRPr lang="ja-JP" altLang="en-US"/>
          </a:p>
        </p:txBody>
      </p:sp>
    </p:spTree>
    <p:extLst>
      <p:ext uri="{BB962C8B-B14F-4D97-AF65-F5344CB8AC3E}">
        <p14:creationId xmlns:p14="http://schemas.microsoft.com/office/powerpoint/2010/main" val="339992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E19E7AD9-7C82-4168-928E-14D36586AB63}"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F6F77C1-85A3-413C-A921-F70B00398EB2}" type="slidenum">
              <a:rPr lang="ja-JP" altLang="en-US"/>
              <a:pPr>
                <a:defRPr/>
              </a:pPr>
              <a:t>‹#›</a:t>
            </a:fld>
            <a:endParaRPr lang="ja-JP" altLang="en-US"/>
          </a:p>
        </p:txBody>
      </p:sp>
    </p:spTree>
    <p:extLst>
      <p:ext uri="{BB962C8B-B14F-4D97-AF65-F5344CB8AC3E}">
        <p14:creationId xmlns:p14="http://schemas.microsoft.com/office/powerpoint/2010/main" val="70864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98A036F-A359-46A7-976C-E741C85BC217}"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364099D-6D40-4DF1-9E0D-3EB773B281DF}" type="slidenum">
              <a:rPr lang="ja-JP" altLang="en-US"/>
              <a:pPr>
                <a:defRPr/>
              </a:pPr>
              <a:t>‹#›</a:t>
            </a:fld>
            <a:endParaRPr lang="ja-JP" altLang="en-US"/>
          </a:p>
        </p:txBody>
      </p:sp>
    </p:spTree>
    <p:extLst>
      <p:ext uri="{BB962C8B-B14F-4D97-AF65-F5344CB8AC3E}">
        <p14:creationId xmlns:p14="http://schemas.microsoft.com/office/powerpoint/2010/main" val="3597046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04B52834-57B1-4195-A4BC-1F8FEF5A5EAF}"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4600ACB-045E-4196-8538-6E1CE1AE9AE0}" type="slidenum">
              <a:rPr lang="ja-JP" altLang="en-US"/>
              <a:pPr>
                <a:defRPr/>
              </a:pPr>
              <a:t>‹#›</a:t>
            </a:fld>
            <a:endParaRPr lang="ja-JP" altLang="en-US"/>
          </a:p>
        </p:txBody>
      </p:sp>
    </p:spTree>
    <p:extLst>
      <p:ext uri="{BB962C8B-B14F-4D97-AF65-F5344CB8AC3E}">
        <p14:creationId xmlns:p14="http://schemas.microsoft.com/office/powerpoint/2010/main" val="69007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1C05620A-84EA-42CE-8A4A-1D8D75A18FEC}"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81E03F4-B81F-4B83-AB7C-009FDC720849}" type="slidenum">
              <a:rPr lang="ja-JP" altLang="en-US"/>
              <a:pPr>
                <a:defRPr/>
              </a:pPr>
              <a:t>‹#›</a:t>
            </a:fld>
            <a:endParaRPr lang="ja-JP" altLang="en-US"/>
          </a:p>
        </p:txBody>
      </p:sp>
    </p:spTree>
    <p:extLst>
      <p:ext uri="{BB962C8B-B14F-4D97-AF65-F5344CB8AC3E}">
        <p14:creationId xmlns:p14="http://schemas.microsoft.com/office/powerpoint/2010/main" val="2718144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B2D9966F-5B02-4314-927D-576B7355D9B8}"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5DCC456-1D1F-40B8-BFB4-BE19B39DE360}" type="slidenum">
              <a:rPr lang="ja-JP" altLang="en-US"/>
              <a:pPr>
                <a:defRPr/>
              </a:pPr>
              <a:t>‹#›</a:t>
            </a:fld>
            <a:endParaRPr lang="ja-JP" altLang="en-US"/>
          </a:p>
        </p:txBody>
      </p:sp>
    </p:spTree>
    <p:extLst>
      <p:ext uri="{BB962C8B-B14F-4D97-AF65-F5344CB8AC3E}">
        <p14:creationId xmlns:p14="http://schemas.microsoft.com/office/powerpoint/2010/main" val="281874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AD7AC82D-A0BD-4A52-A3C0-87C049F0C6E0}"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0FB8027-7363-4C7D-9667-197D8F7A8DBB}" type="slidenum">
              <a:rPr lang="ja-JP" altLang="en-US"/>
              <a:pPr>
                <a:defRPr/>
              </a:pPr>
              <a:t>‹#›</a:t>
            </a:fld>
            <a:endParaRPr lang="ja-JP" altLang="en-US"/>
          </a:p>
        </p:txBody>
      </p:sp>
    </p:spTree>
    <p:extLst>
      <p:ext uri="{BB962C8B-B14F-4D97-AF65-F5344CB8AC3E}">
        <p14:creationId xmlns:p14="http://schemas.microsoft.com/office/powerpoint/2010/main" val="22569902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1C672731-A902-4322-A4D7-342CD4EAEB71}" type="datetime1">
              <a:rPr lang="ja-JP" altLang="en-US"/>
              <a:pPr>
                <a:defRPr/>
              </a:pPr>
              <a:t>2024/11/20</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FE7962D-0468-41E2-A1CB-EC49EA9BB385}" type="slidenum">
              <a:rPr lang="ja-JP" altLang="en-US"/>
              <a:pPr>
                <a:defRPr/>
              </a:pPr>
              <a:t>‹#›</a:t>
            </a:fld>
            <a:endParaRPr lang="ja-JP" altLang="en-US"/>
          </a:p>
        </p:txBody>
      </p:sp>
    </p:spTree>
    <p:extLst>
      <p:ext uri="{BB962C8B-B14F-4D97-AF65-F5344CB8AC3E}">
        <p14:creationId xmlns:p14="http://schemas.microsoft.com/office/powerpoint/2010/main" val="4178141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6B824D6E-4408-4A9B-858F-D7355A4CFDFA}" type="datetime1">
              <a:rPr lang="ja-JP" altLang="en-US"/>
              <a:pPr>
                <a:defRPr/>
              </a:pPr>
              <a:t>2024/11/20</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332C3FA-7A4E-4743-80CE-491D099B4DC6}" type="slidenum">
              <a:rPr lang="ja-JP" altLang="en-US"/>
              <a:pPr>
                <a:defRPr/>
              </a:pPr>
              <a:t>‹#›</a:t>
            </a:fld>
            <a:endParaRPr lang="ja-JP" altLang="en-US"/>
          </a:p>
        </p:txBody>
      </p:sp>
    </p:spTree>
    <p:extLst>
      <p:ext uri="{BB962C8B-B14F-4D97-AF65-F5344CB8AC3E}">
        <p14:creationId xmlns:p14="http://schemas.microsoft.com/office/powerpoint/2010/main" val="306524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8755DB5-1E8F-4704-A6CA-C13A3025A5C3}" type="datetime1">
              <a:rPr lang="ja-JP" altLang="en-US"/>
              <a:pPr>
                <a:defRPr/>
              </a:pPr>
              <a:t>2024/11/20</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39D4705B-DDC7-415A-861D-AF82405A095F}" type="slidenum">
              <a:rPr lang="ja-JP" altLang="en-US"/>
              <a:pPr>
                <a:defRPr/>
              </a:pPr>
              <a:t>‹#›</a:t>
            </a:fld>
            <a:endParaRPr lang="ja-JP" altLang="en-US"/>
          </a:p>
        </p:txBody>
      </p:sp>
    </p:spTree>
    <p:extLst>
      <p:ext uri="{BB962C8B-B14F-4D97-AF65-F5344CB8AC3E}">
        <p14:creationId xmlns:p14="http://schemas.microsoft.com/office/powerpoint/2010/main" val="40656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41A8FA2-ADDB-4C44-90E5-8CF7CF35EC50}"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FEF37F0-2D67-44A9-85CC-6C13358E0092}" type="slidenum">
              <a:rPr lang="ja-JP" altLang="en-US"/>
              <a:pPr>
                <a:defRPr/>
              </a:pPr>
              <a:t>‹#›</a:t>
            </a:fld>
            <a:endParaRPr lang="ja-JP" altLang="en-US"/>
          </a:p>
        </p:txBody>
      </p:sp>
    </p:spTree>
    <p:extLst>
      <p:ext uri="{BB962C8B-B14F-4D97-AF65-F5344CB8AC3E}">
        <p14:creationId xmlns:p14="http://schemas.microsoft.com/office/powerpoint/2010/main" val="2481305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149921D-9F7E-474E-B58F-EC422DE88E8F}"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0FF4F32E-5D25-4330-BA2E-4764F3B739ED}" type="slidenum">
              <a:rPr lang="ja-JP" altLang="en-US"/>
              <a:pPr>
                <a:defRPr/>
              </a:pPr>
              <a:t>‹#›</a:t>
            </a:fld>
            <a:endParaRPr lang="ja-JP" altLang="en-US"/>
          </a:p>
        </p:txBody>
      </p:sp>
    </p:spTree>
    <p:extLst>
      <p:ext uri="{BB962C8B-B14F-4D97-AF65-F5344CB8AC3E}">
        <p14:creationId xmlns:p14="http://schemas.microsoft.com/office/powerpoint/2010/main" val="11594597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1BBFA4-EC99-4B26-928A-B6760FD30046}" type="datetime1">
              <a:rPr lang="ja-JP" altLang="en-US"/>
              <a:pPr>
                <a:defRPr/>
              </a:pPr>
              <a:t>2024/11/20</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A5AF1B6-1652-439F-933D-9A2284FC1F99}" type="slidenum">
              <a:rPr lang="ja-JP" altLang="en-US"/>
              <a:pPr>
                <a:defRPr/>
              </a:pPr>
              <a:t>‹#›</a:t>
            </a:fld>
            <a:endParaRPr lang="ja-JP" altLang="en-US"/>
          </a:p>
        </p:txBody>
      </p:sp>
    </p:spTree>
    <p:extLst>
      <p:ext uri="{BB962C8B-B14F-4D97-AF65-F5344CB8AC3E}">
        <p14:creationId xmlns:p14="http://schemas.microsoft.com/office/powerpoint/2010/main" val="22676170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554B9F70-5F09-4163-B845-C315B144734E}"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D37564B-41EB-4E8C-92EC-DAFD88A0D535}" type="slidenum">
              <a:rPr lang="ja-JP" altLang="en-US"/>
              <a:pPr>
                <a:defRPr/>
              </a:pPr>
              <a:t>‹#›</a:t>
            </a:fld>
            <a:endParaRPr lang="ja-JP" altLang="en-US"/>
          </a:p>
        </p:txBody>
      </p:sp>
    </p:spTree>
    <p:extLst>
      <p:ext uri="{BB962C8B-B14F-4D97-AF65-F5344CB8AC3E}">
        <p14:creationId xmlns:p14="http://schemas.microsoft.com/office/powerpoint/2010/main" val="503013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74738ADF-D3A9-4906-A7B0-0258403AA7DD}" type="datetime1">
              <a:rPr lang="ja-JP" altLang="en-US"/>
              <a:pPr>
                <a:defRPr/>
              </a:pPr>
              <a:t>2024/11/20</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08C5987-9D24-40F9-BC6C-5EA62DB721BD}" type="slidenum">
              <a:rPr lang="ja-JP" altLang="en-US"/>
              <a:pPr>
                <a:defRPr/>
              </a:pPr>
              <a:t>‹#›</a:t>
            </a:fld>
            <a:endParaRPr lang="ja-JP" altLang="en-US"/>
          </a:p>
        </p:txBody>
      </p:sp>
    </p:spTree>
    <p:extLst>
      <p:ext uri="{BB962C8B-B14F-4D97-AF65-F5344CB8AC3E}">
        <p14:creationId xmlns:p14="http://schemas.microsoft.com/office/powerpoint/2010/main" val="23770967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76C47ED-E7E3-4AE4-84AD-C6CDFED7F121}"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9FB9D22-19B5-4B8B-8D15-E16444314496}" type="slidenum">
              <a:rPr lang="ja-JP" altLang="en-US"/>
              <a:pPr>
                <a:defRPr/>
              </a:pPr>
              <a:t>‹#›</a:t>
            </a:fld>
            <a:endParaRPr lang="ja-JP" altLang="en-US"/>
          </a:p>
        </p:txBody>
      </p:sp>
    </p:spTree>
    <p:extLst>
      <p:ext uri="{BB962C8B-B14F-4D97-AF65-F5344CB8AC3E}">
        <p14:creationId xmlns:p14="http://schemas.microsoft.com/office/powerpoint/2010/main" val="4223446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E8385534-086E-4C35-976E-BBC6B013993B}"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6AC8DBB-3512-4A7F-B6D4-66FA938C2B3A}" type="slidenum">
              <a:rPr lang="ja-JP" altLang="en-US"/>
              <a:pPr>
                <a:defRPr/>
              </a:pPr>
              <a:t>‹#›</a:t>
            </a:fld>
            <a:endParaRPr lang="ja-JP" altLang="en-US"/>
          </a:p>
        </p:txBody>
      </p:sp>
    </p:spTree>
    <p:extLst>
      <p:ext uri="{BB962C8B-B14F-4D97-AF65-F5344CB8AC3E}">
        <p14:creationId xmlns:p14="http://schemas.microsoft.com/office/powerpoint/2010/main" val="26773397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B8644B3B-95C7-45FE-9E17-3595142319D4}"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99FBC3-8C46-4AB3-BF16-5C82D7310E63}" type="slidenum">
              <a:rPr lang="ja-JP" altLang="en-US"/>
              <a:pPr>
                <a:defRPr/>
              </a:pPr>
              <a:t>‹#›</a:t>
            </a:fld>
            <a:endParaRPr lang="ja-JP" altLang="en-US"/>
          </a:p>
        </p:txBody>
      </p:sp>
    </p:spTree>
    <p:extLst>
      <p:ext uri="{BB962C8B-B14F-4D97-AF65-F5344CB8AC3E}">
        <p14:creationId xmlns:p14="http://schemas.microsoft.com/office/powerpoint/2010/main" val="805055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50EBD1A5-7AB0-4D6C-B736-8516D7B47053}"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94EE0DF9-B19E-483E-B8D0-BA2124F93C2F}" type="slidenum">
              <a:rPr lang="ja-JP" altLang="en-US"/>
              <a:pPr>
                <a:defRPr/>
              </a:pPr>
              <a:t>‹#›</a:t>
            </a:fld>
            <a:endParaRPr lang="ja-JP" altLang="en-US"/>
          </a:p>
        </p:txBody>
      </p:sp>
    </p:spTree>
    <p:extLst>
      <p:ext uri="{BB962C8B-B14F-4D97-AF65-F5344CB8AC3E}">
        <p14:creationId xmlns:p14="http://schemas.microsoft.com/office/powerpoint/2010/main" val="2686889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557091E2-592E-459B-B117-1EE455A554E8}" type="datetime1">
              <a:rPr lang="ja-JP" altLang="en-US"/>
              <a:pPr>
                <a:defRPr/>
              </a:pPr>
              <a:t>2024/11/20</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27E08C41-F69A-4705-8B15-4461C0A65D5E}" type="slidenum">
              <a:rPr lang="ja-JP" altLang="en-US"/>
              <a:pPr>
                <a:defRPr/>
              </a:pPr>
              <a:t>‹#›</a:t>
            </a:fld>
            <a:endParaRPr lang="ja-JP" altLang="en-US"/>
          </a:p>
        </p:txBody>
      </p:sp>
    </p:spTree>
    <p:extLst>
      <p:ext uri="{BB962C8B-B14F-4D97-AF65-F5344CB8AC3E}">
        <p14:creationId xmlns:p14="http://schemas.microsoft.com/office/powerpoint/2010/main" val="2529250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0266F4DA-FA04-4F2D-85A7-5DB5D1CAD24B}" type="datetime1">
              <a:rPr lang="ja-JP" altLang="en-US"/>
              <a:pPr>
                <a:defRPr/>
              </a:pPr>
              <a:t>2024/11/20</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99EDD563-4050-47D4-A297-1EC485493180}" type="slidenum">
              <a:rPr lang="ja-JP" altLang="en-US"/>
              <a:pPr>
                <a:defRPr/>
              </a:pPr>
              <a:t>‹#›</a:t>
            </a:fld>
            <a:endParaRPr lang="ja-JP" altLang="en-US"/>
          </a:p>
        </p:txBody>
      </p:sp>
    </p:spTree>
    <p:extLst>
      <p:ext uri="{BB962C8B-B14F-4D97-AF65-F5344CB8AC3E}">
        <p14:creationId xmlns:p14="http://schemas.microsoft.com/office/powerpoint/2010/main" val="11662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187A4942-26BF-4D5A-B423-1049D6659B4A}"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B451816-70E8-4FE8-A71D-D0BCE9C16174}" type="slidenum">
              <a:rPr lang="ja-JP" altLang="en-US"/>
              <a:pPr>
                <a:defRPr/>
              </a:pPr>
              <a:t>‹#›</a:t>
            </a:fld>
            <a:endParaRPr lang="ja-JP" altLang="en-US"/>
          </a:p>
        </p:txBody>
      </p:sp>
    </p:spTree>
    <p:extLst>
      <p:ext uri="{BB962C8B-B14F-4D97-AF65-F5344CB8AC3E}">
        <p14:creationId xmlns:p14="http://schemas.microsoft.com/office/powerpoint/2010/main" val="3368347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26D45E2A-26E8-4517-9DAE-3E6F5BA716CF}" type="datetime1">
              <a:rPr lang="ja-JP" altLang="en-US"/>
              <a:pPr>
                <a:defRPr/>
              </a:pPr>
              <a:t>2024/11/20</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17F0500-5CE0-4C76-A355-3A166A74C7AD}" type="slidenum">
              <a:rPr lang="ja-JP" altLang="en-US"/>
              <a:pPr>
                <a:defRPr/>
              </a:pPr>
              <a:t>‹#›</a:t>
            </a:fld>
            <a:endParaRPr lang="ja-JP" altLang="en-US"/>
          </a:p>
        </p:txBody>
      </p:sp>
    </p:spTree>
    <p:extLst>
      <p:ext uri="{BB962C8B-B14F-4D97-AF65-F5344CB8AC3E}">
        <p14:creationId xmlns:p14="http://schemas.microsoft.com/office/powerpoint/2010/main" val="3090967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D09B2C7-28BD-47CC-9532-87BB3F8FFF0E}"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3D9F96AE-E510-41E7-915B-C105369B75D7}" type="slidenum">
              <a:rPr lang="ja-JP" altLang="en-US"/>
              <a:pPr>
                <a:defRPr/>
              </a:pPr>
              <a:t>‹#›</a:t>
            </a:fld>
            <a:endParaRPr lang="ja-JP" altLang="en-US"/>
          </a:p>
        </p:txBody>
      </p:sp>
    </p:spTree>
    <p:extLst>
      <p:ext uri="{BB962C8B-B14F-4D97-AF65-F5344CB8AC3E}">
        <p14:creationId xmlns:p14="http://schemas.microsoft.com/office/powerpoint/2010/main" val="25172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74001B92-A3BB-421B-A896-E62290BC4990}"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122FB1CB-C882-4289-B00D-080CBAB47F0B}" type="slidenum">
              <a:rPr lang="ja-JP" altLang="en-US"/>
              <a:pPr>
                <a:defRPr/>
              </a:pPr>
              <a:t>‹#›</a:t>
            </a:fld>
            <a:endParaRPr lang="ja-JP" altLang="en-US"/>
          </a:p>
        </p:txBody>
      </p:sp>
    </p:spTree>
    <p:extLst>
      <p:ext uri="{BB962C8B-B14F-4D97-AF65-F5344CB8AC3E}">
        <p14:creationId xmlns:p14="http://schemas.microsoft.com/office/powerpoint/2010/main" val="94641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873BE6B-D15A-40D1-A98D-44624D980CB4}"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71B0589-1EBD-442C-964E-CDC5BFEE5C0D}" type="slidenum">
              <a:rPr lang="ja-JP" altLang="en-US"/>
              <a:pPr>
                <a:defRPr/>
              </a:pPr>
              <a:t>‹#›</a:t>
            </a:fld>
            <a:endParaRPr lang="ja-JP" altLang="en-US"/>
          </a:p>
        </p:txBody>
      </p:sp>
    </p:spTree>
    <p:extLst>
      <p:ext uri="{BB962C8B-B14F-4D97-AF65-F5344CB8AC3E}">
        <p14:creationId xmlns:p14="http://schemas.microsoft.com/office/powerpoint/2010/main" val="3971400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2DFB9E68-7270-440D-90BE-0FFF52132E54}"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86B811-E419-48F9-9965-D06317E4D111}" type="slidenum">
              <a:rPr lang="ja-JP" altLang="en-US"/>
              <a:pPr>
                <a:defRPr/>
              </a:pPr>
              <a:t>‹#›</a:t>
            </a:fld>
            <a:endParaRPr lang="ja-JP" altLang="en-US"/>
          </a:p>
        </p:txBody>
      </p:sp>
    </p:spTree>
    <p:extLst>
      <p:ext uri="{BB962C8B-B14F-4D97-AF65-F5344CB8AC3E}">
        <p14:creationId xmlns:p14="http://schemas.microsoft.com/office/powerpoint/2010/main" val="206439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917FA0EA-3E67-4F7A-86A3-151C20AF27F6}"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EE73AB8-2824-4EA7-90C8-C9C762873F86}" type="slidenum">
              <a:rPr lang="ja-JP" altLang="en-US"/>
              <a:pPr>
                <a:defRPr/>
              </a:pPr>
              <a:t>‹#›</a:t>
            </a:fld>
            <a:endParaRPr lang="ja-JP" altLang="en-US"/>
          </a:p>
        </p:txBody>
      </p:sp>
    </p:spTree>
    <p:extLst>
      <p:ext uri="{BB962C8B-B14F-4D97-AF65-F5344CB8AC3E}">
        <p14:creationId xmlns:p14="http://schemas.microsoft.com/office/powerpoint/2010/main" val="220851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3E79648E-D972-4481-93D1-147F3A366C2E}"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ACBC2631-CE45-4F07-8C0A-508C58A03438}" type="slidenum">
              <a:rPr lang="ja-JP" altLang="en-US"/>
              <a:pPr>
                <a:defRPr/>
              </a:pPr>
              <a:t>‹#›</a:t>
            </a:fld>
            <a:endParaRPr lang="ja-JP" altLang="en-US"/>
          </a:p>
        </p:txBody>
      </p:sp>
    </p:spTree>
    <p:extLst>
      <p:ext uri="{BB962C8B-B14F-4D97-AF65-F5344CB8AC3E}">
        <p14:creationId xmlns:p14="http://schemas.microsoft.com/office/powerpoint/2010/main" val="1688703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46D3309-3F06-4CA2-A571-6E3FBF6CE0C9}"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8901FAE-2B8D-420A-8E4C-FD7E081A3FBA}" type="slidenum">
              <a:rPr lang="ja-JP" altLang="en-US"/>
              <a:pPr>
                <a:defRPr/>
              </a:pPr>
              <a:t>‹#›</a:t>
            </a:fld>
            <a:endParaRPr lang="ja-JP" altLang="en-US"/>
          </a:p>
        </p:txBody>
      </p:sp>
    </p:spTree>
    <p:extLst>
      <p:ext uri="{BB962C8B-B14F-4D97-AF65-F5344CB8AC3E}">
        <p14:creationId xmlns:p14="http://schemas.microsoft.com/office/powerpoint/2010/main" val="2028205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BBC69761-AFE5-4648-9CD4-E50CA80C110C}"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46768B31-B501-4AD9-9720-C1A4BD55217C}" type="slidenum">
              <a:rPr lang="ja-JP" altLang="en-US"/>
              <a:pPr>
                <a:defRPr/>
              </a:pPr>
              <a:t>‹#›</a:t>
            </a:fld>
            <a:endParaRPr lang="ja-JP" altLang="en-US"/>
          </a:p>
        </p:txBody>
      </p:sp>
    </p:spTree>
    <p:extLst>
      <p:ext uri="{BB962C8B-B14F-4D97-AF65-F5344CB8AC3E}">
        <p14:creationId xmlns:p14="http://schemas.microsoft.com/office/powerpoint/2010/main" val="10705452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A109CABF-D673-4B82-BC0E-7375A59760D6}" type="datetime1">
              <a:rPr lang="ja-JP" altLang="en-US"/>
              <a:pPr>
                <a:defRPr/>
              </a:pPr>
              <a:t>2024/11/20</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33E6721C-ED52-4FED-93A8-1FE7B8598B45}" type="slidenum">
              <a:rPr lang="ja-JP" altLang="en-US"/>
              <a:pPr>
                <a:defRPr/>
              </a:pPr>
              <a:t>‹#›</a:t>
            </a:fld>
            <a:endParaRPr lang="ja-JP" altLang="en-US"/>
          </a:p>
        </p:txBody>
      </p:sp>
    </p:spTree>
    <p:extLst>
      <p:ext uri="{BB962C8B-B14F-4D97-AF65-F5344CB8AC3E}">
        <p14:creationId xmlns:p14="http://schemas.microsoft.com/office/powerpoint/2010/main" val="380765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76331DF5-6A6D-49CB-9CDC-461E543AB041}"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CE96E8B-DB0B-4D3B-ACF1-EA23043FAB7A}" type="slidenum">
              <a:rPr lang="ja-JP" altLang="en-US"/>
              <a:pPr>
                <a:defRPr/>
              </a:pPr>
              <a:t>‹#›</a:t>
            </a:fld>
            <a:endParaRPr lang="ja-JP" altLang="en-US"/>
          </a:p>
        </p:txBody>
      </p:sp>
    </p:spTree>
    <p:extLst>
      <p:ext uri="{BB962C8B-B14F-4D97-AF65-F5344CB8AC3E}">
        <p14:creationId xmlns:p14="http://schemas.microsoft.com/office/powerpoint/2010/main" val="2254573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7A2885A5-49B5-4B80-BC86-1B1EADED2438}" type="datetime1">
              <a:rPr lang="ja-JP" altLang="en-US"/>
              <a:pPr>
                <a:defRPr/>
              </a:pPr>
              <a:t>2024/11/20</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D33D1C52-8E95-4941-8112-39DC335174A6}" type="slidenum">
              <a:rPr lang="ja-JP" altLang="en-US"/>
              <a:pPr>
                <a:defRPr/>
              </a:pPr>
              <a:t>‹#›</a:t>
            </a:fld>
            <a:endParaRPr lang="ja-JP" altLang="en-US"/>
          </a:p>
        </p:txBody>
      </p:sp>
    </p:spTree>
    <p:extLst>
      <p:ext uri="{BB962C8B-B14F-4D97-AF65-F5344CB8AC3E}">
        <p14:creationId xmlns:p14="http://schemas.microsoft.com/office/powerpoint/2010/main" val="8123360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50EE362-F4A2-4863-830E-5447C23B36E9}" type="datetime1">
              <a:rPr lang="ja-JP" altLang="en-US"/>
              <a:pPr>
                <a:defRPr/>
              </a:pPr>
              <a:t>2024/11/20</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FDE274DC-EDB8-43B1-9540-2EE7787AA54C}" type="slidenum">
              <a:rPr lang="ja-JP" altLang="en-US"/>
              <a:pPr>
                <a:defRPr/>
              </a:pPr>
              <a:t>‹#›</a:t>
            </a:fld>
            <a:endParaRPr lang="ja-JP" altLang="en-US"/>
          </a:p>
        </p:txBody>
      </p:sp>
    </p:spTree>
    <p:extLst>
      <p:ext uri="{BB962C8B-B14F-4D97-AF65-F5344CB8AC3E}">
        <p14:creationId xmlns:p14="http://schemas.microsoft.com/office/powerpoint/2010/main" val="88598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D0F403-9B18-4967-AA95-73857E2C30CD}"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F2C49ADA-FEF7-4844-9299-5BB029E8418F}" type="slidenum">
              <a:rPr lang="ja-JP" altLang="en-US"/>
              <a:pPr>
                <a:defRPr/>
              </a:pPr>
              <a:t>‹#›</a:t>
            </a:fld>
            <a:endParaRPr lang="ja-JP" altLang="en-US"/>
          </a:p>
        </p:txBody>
      </p:sp>
    </p:spTree>
    <p:extLst>
      <p:ext uri="{BB962C8B-B14F-4D97-AF65-F5344CB8AC3E}">
        <p14:creationId xmlns:p14="http://schemas.microsoft.com/office/powerpoint/2010/main" val="22487562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8DF1F7C7-3B04-4671-9546-2E41048F665D}" type="datetime1">
              <a:rPr lang="ja-JP" altLang="en-US"/>
              <a:pPr>
                <a:defRPr/>
              </a:pPr>
              <a:t>2024/11/20</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1A08D52-262D-439C-B44D-4B48A6F28F20}" type="slidenum">
              <a:rPr lang="ja-JP" altLang="en-US"/>
              <a:pPr>
                <a:defRPr/>
              </a:pPr>
              <a:t>‹#›</a:t>
            </a:fld>
            <a:endParaRPr lang="ja-JP" altLang="en-US"/>
          </a:p>
        </p:txBody>
      </p:sp>
    </p:spTree>
    <p:extLst>
      <p:ext uri="{BB962C8B-B14F-4D97-AF65-F5344CB8AC3E}">
        <p14:creationId xmlns:p14="http://schemas.microsoft.com/office/powerpoint/2010/main" val="10572186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AD78B1A8-2B46-4E10-861E-6FF89C8FB37E}"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FE63649-2611-461D-BA80-D104CB412CF7}" type="slidenum">
              <a:rPr lang="ja-JP" altLang="en-US"/>
              <a:pPr>
                <a:defRPr/>
              </a:pPr>
              <a:t>‹#›</a:t>
            </a:fld>
            <a:endParaRPr lang="ja-JP" altLang="en-US"/>
          </a:p>
        </p:txBody>
      </p:sp>
    </p:spTree>
    <p:extLst>
      <p:ext uri="{BB962C8B-B14F-4D97-AF65-F5344CB8AC3E}">
        <p14:creationId xmlns:p14="http://schemas.microsoft.com/office/powerpoint/2010/main" val="21627361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B6A600A0-9854-4224-B2AA-BC7A2A919557}" type="datetime1">
              <a:rPr lang="ja-JP" altLang="en-US"/>
              <a:pPr>
                <a:defRPr/>
              </a:pPr>
              <a:t>2024/11/20</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2E02AF-E5DE-4AE0-AD99-164FC730F8D0}" type="slidenum">
              <a:rPr lang="ja-JP" altLang="en-US"/>
              <a:pPr>
                <a:defRPr/>
              </a:pPr>
              <a:t>‹#›</a:t>
            </a:fld>
            <a:endParaRPr lang="ja-JP" altLang="en-US"/>
          </a:p>
        </p:txBody>
      </p:sp>
    </p:spTree>
    <p:extLst>
      <p:ext uri="{BB962C8B-B14F-4D97-AF65-F5344CB8AC3E}">
        <p14:creationId xmlns:p14="http://schemas.microsoft.com/office/powerpoint/2010/main" val="2954748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3DE967A0-F447-4B85-AE86-5C0E708A7E68}"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2F8CFD-1F46-46BA-864D-75BE763A22E3}" type="slidenum">
              <a:rPr lang="ja-JP" altLang="en-US"/>
              <a:pPr>
                <a:defRPr/>
              </a:pPr>
              <a:t>‹#›</a:t>
            </a:fld>
            <a:endParaRPr lang="ja-JP" altLang="en-US"/>
          </a:p>
        </p:txBody>
      </p:sp>
    </p:spTree>
    <p:extLst>
      <p:ext uri="{BB962C8B-B14F-4D97-AF65-F5344CB8AC3E}">
        <p14:creationId xmlns:p14="http://schemas.microsoft.com/office/powerpoint/2010/main" val="13750511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5BE4B40B-6126-4EDF-8A09-BAC4BB76BD04}"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286B5-4733-4D65-A463-ABB16BB018FD}" type="slidenum">
              <a:rPr lang="ja-JP" altLang="en-US"/>
              <a:pPr>
                <a:defRPr/>
              </a:pPr>
              <a:t>‹#›</a:t>
            </a:fld>
            <a:endParaRPr lang="ja-JP" altLang="en-US"/>
          </a:p>
        </p:txBody>
      </p:sp>
    </p:spTree>
    <p:extLst>
      <p:ext uri="{BB962C8B-B14F-4D97-AF65-F5344CB8AC3E}">
        <p14:creationId xmlns:p14="http://schemas.microsoft.com/office/powerpoint/2010/main" val="9195101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89B13A8-F36C-4584-8589-96965E820665}"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BF1714D-58CA-4BFC-B79D-308533D0536B}" type="slidenum">
              <a:rPr lang="ja-JP" altLang="en-US"/>
              <a:pPr>
                <a:defRPr/>
              </a:pPr>
              <a:t>‹#›</a:t>
            </a:fld>
            <a:endParaRPr lang="ja-JP" altLang="en-US"/>
          </a:p>
        </p:txBody>
      </p:sp>
    </p:spTree>
    <p:extLst>
      <p:ext uri="{BB962C8B-B14F-4D97-AF65-F5344CB8AC3E}">
        <p14:creationId xmlns:p14="http://schemas.microsoft.com/office/powerpoint/2010/main" val="2864653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083106D0-2ABD-4E9C-A2DC-B938B67D64F5}"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DB8B83A-3B13-448C-954F-64122C4B35DA}" type="slidenum">
              <a:rPr lang="ja-JP" altLang="en-US"/>
              <a:pPr>
                <a:defRPr/>
              </a:pPr>
              <a:t>‹#›</a:t>
            </a:fld>
            <a:endParaRPr lang="ja-JP" altLang="en-US"/>
          </a:p>
        </p:txBody>
      </p:sp>
    </p:spTree>
    <p:extLst>
      <p:ext uri="{BB962C8B-B14F-4D97-AF65-F5344CB8AC3E}">
        <p14:creationId xmlns:p14="http://schemas.microsoft.com/office/powerpoint/2010/main" val="335394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0C998EA-1E89-4CDE-9B0A-4D65617BF694}"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48367067-1F24-4F50-9089-CEA38F5EBBA0}" type="slidenum">
              <a:rPr lang="ja-JP" altLang="en-US"/>
              <a:pPr>
                <a:defRPr/>
              </a:pPr>
              <a:t>‹#›</a:t>
            </a:fld>
            <a:endParaRPr lang="ja-JP" altLang="en-US"/>
          </a:p>
        </p:txBody>
      </p:sp>
    </p:spTree>
    <p:extLst>
      <p:ext uri="{BB962C8B-B14F-4D97-AF65-F5344CB8AC3E}">
        <p14:creationId xmlns:p14="http://schemas.microsoft.com/office/powerpoint/2010/main" val="24535040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35742664-A36A-467D-8809-1CE4F05B4561}" type="datetime1">
              <a:rPr lang="ja-JP" altLang="en-US"/>
              <a:pPr>
                <a:defRPr/>
              </a:pPr>
              <a:t>2024/11/20</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C2751902-C971-43BB-B630-9BED970B38A9}" type="slidenum">
              <a:rPr lang="ja-JP" altLang="en-US"/>
              <a:pPr>
                <a:defRPr/>
              </a:pPr>
              <a:t>‹#›</a:t>
            </a:fld>
            <a:endParaRPr lang="ja-JP" altLang="en-US"/>
          </a:p>
        </p:txBody>
      </p:sp>
    </p:spTree>
    <p:extLst>
      <p:ext uri="{BB962C8B-B14F-4D97-AF65-F5344CB8AC3E}">
        <p14:creationId xmlns:p14="http://schemas.microsoft.com/office/powerpoint/2010/main" val="770022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A21C3167-13D5-4FEB-95A1-013DD550BDEE}" type="datetime1">
              <a:rPr lang="ja-JP" altLang="en-US"/>
              <a:pPr>
                <a:defRPr/>
              </a:pPr>
              <a:t>2024/11/20</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77118C2D-D776-40FE-B277-148583B94686}" type="slidenum">
              <a:rPr lang="ja-JP" altLang="en-US"/>
              <a:pPr>
                <a:defRPr/>
              </a:pPr>
              <a:t>‹#›</a:t>
            </a:fld>
            <a:endParaRPr lang="ja-JP" altLang="en-US"/>
          </a:p>
        </p:txBody>
      </p:sp>
    </p:spTree>
    <p:extLst>
      <p:ext uri="{BB962C8B-B14F-4D97-AF65-F5344CB8AC3E}">
        <p14:creationId xmlns:p14="http://schemas.microsoft.com/office/powerpoint/2010/main" val="1700050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52FFE747-265A-4C59-8BE3-8A7B12A4530C}"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2951CD34-DE1A-43E0-B167-87F3222E42C2}" type="slidenum">
              <a:rPr lang="ja-JP" altLang="en-US"/>
              <a:pPr>
                <a:defRPr/>
              </a:pPr>
              <a:t>‹#›</a:t>
            </a:fld>
            <a:endParaRPr lang="ja-JP" altLang="en-US"/>
          </a:p>
        </p:txBody>
      </p:sp>
    </p:spTree>
    <p:extLst>
      <p:ext uri="{BB962C8B-B14F-4D97-AF65-F5344CB8AC3E}">
        <p14:creationId xmlns:p14="http://schemas.microsoft.com/office/powerpoint/2010/main" val="29425575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0DBFF52-2F89-40AF-9D72-AC07B3C5EBE7}"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CC416CD-C1CE-4A96-AF64-3F8860BD6318}" type="slidenum">
              <a:rPr lang="ja-JP" altLang="en-US"/>
              <a:pPr>
                <a:defRPr/>
              </a:pPr>
              <a:t>‹#›</a:t>
            </a:fld>
            <a:endParaRPr lang="ja-JP" altLang="en-US"/>
          </a:p>
        </p:txBody>
      </p:sp>
    </p:spTree>
    <p:extLst>
      <p:ext uri="{BB962C8B-B14F-4D97-AF65-F5344CB8AC3E}">
        <p14:creationId xmlns:p14="http://schemas.microsoft.com/office/powerpoint/2010/main" val="3736164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FF2E3CA-81C7-4F27-88C9-A39F8791FED0}"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5F23760-319F-48A3-A575-54C75FD60D07}" type="slidenum">
              <a:rPr lang="ja-JP" altLang="en-US"/>
              <a:pPr>
                <a:defRPr/>
              </a:pPr>
              <a:t>‹#›</a:t>
            </a:fld>
            <a:endParaRPr lang="ja-JP" altLang="en-US"/>
          </a:p>
        </p:txBody>
      </p:sp>
    </p:spTree>
    <p:extLst>
      <p:ext uri="{BB962C8B-B14F-4D97-AF65-F5344CB8AC3E}">
        <p14:creationId xmlns:p14="http://schemas.microsoft.com/office/powerpoint/2010/main" val="10979120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F9D7B702-9134-43DA-8829-BA616987E8DD}"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96F447E-E5E5-4718-AB40-14FDBA01C9C6}" type="slidenum">
              <a:rPr lang="ja-JP" altLang="en-US"/>
              <a:pPr>
                <a:defRPr/>
              </a:pPr>
              <a:t>‹#›</a:t>
            </a:fld>
            <a:endParaRPr lang="ja-JP" altLang="en-US"/>
          </a:p>
        </p:txBody>
      </p:sp>
    </p:spTree>
    <p:extLst>
      <p:ext uri="{BB962C8B-B14F-4D97-AF65-F5344CB8AC3E}">
        <p14:creationId xmlns:p14="http://schemas.microsoft.com/office/powerpoint/2010/main" val="2858640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06987616-652F-4C15-B702-892E631D0685}" type="datetime1">
              <a:rPr lang="ja-JP" altLang="en-US"/>
              <a:pPr>
                <a:defRPr/>
              </a:pPr>
              <a:t>2024/11/20</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7FB5090-E3B0-4A02-B3B7-F898AF31F939}" type="slidenum">
              <a:rPr lang="ja-JP" altLang="en-US"/>
              <a:pPr>
                <a:defRPr/>
              </a:pPr>
              <a:t>‹#›</a:t>
            </a:fld>
            <a:endParaRPr lang="ja-JP" altLang="en-US"/>
          </a:p>
        </p:txBody>
      </p:sp>
    </p:spTree>
    <p:extLst>
      <p:ext uri="{BB962C8B-B14F-4D97-AF65-F5344CB8AC3E}">
        <p14:creationId xmlns:p14="http://schemas.microsoft.com/office/powerpoint/2010/main" val="17413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F00C14D-8547-4474-9C05-F01D0682FCAD}" type="datetime1">
              <a:rPr lang="ja-JP" altLang="en-US"/>
              <a:pPr>
                <a:defRPr/>
              </a:pPr>
              <a:t>2024/11/20</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775FF7F7-5631-4FBF-9FA8-33262C43478F}" type="slidenum">
              <a:rPr lang="ja-JP" altLang="en-US"/>
              <a:pPr>
                <a:defRPr/>
              </a:pPr>
              <a:t>‹#›</a:t>
            </a:fld>
            <a:endParaRPr lang="ja-JP" altLang="en-US"/>
          </a:p>
        </p:txBody>
      </p:sp>
    </p:spTree>
    <p:extLst>
      <p:ext uri="{BB962C8B-B14F-4D97-AF65-F5344CB8AC3E}">
        <p14:creationId xmlns:p14="http://schemas.microsoft.com/office/powerpoint/2010/main" val="115685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C483101-0DE8-48F6-90DD-A0F8AA3E0F2A}"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92253E6-DD90-4363-8A14-8EA1E5C21C8E}" type="slidenum">
              <a:rPr lang="ja-JP" altLang="en-US"/>
              <a:pPr>
                <a:defRPr/>
              </a:pPr>
              <a:t>‹#›</a:t>
            </a:fld>
            <a:endParaRPr lang="ja-JP" altLang="en-US"/>
          </a:p>
        </p:txBody>
      </p:sp>
    </p:spTree>
    <p:extLst>
      <p:ext uri="{BB962C8B-B14F-4D97-AF65-F5344CB8AC3E}">
        <p14:creationId xmlns:p14="http://schemas.microsoft.com/office/powerpoint/2010/main" val="334693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4E55BE4-3FD3-4A79-AA78-6EB8C5D21167}" type="datetime1">
              <a:rPr lang="ja-JP" altLang="en-US"/>
              <a:pPr>
                <a:defRPr/>
              </a:pPr>
              <a:t>2024/11/20</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A95F481-49BD-4098-9C67-955CF85DBF5F}" type="slidenum">
              <a:rPr lang="ja-JP" altLang="en-US"/>
              <a:pPr>
                <a:defRPr/>
              </a:pPr>
              <a:t>‹#›</a:t>
            </a:fld>
            <a:endParaRPr lang="ja-JP" altLang="en-US"/>
          </a:p>
        </p:txBody>
      </p:sp>
    </p:spTree>
    <p:extLst>
      <p:ext uri="{BB962C8B-B14F-4D97-AF65-F5344CB8AC3E}">
        <p14:creationId xmlns:p14="http://schemas.microsoft.com/office/powerpoint/2010/main" val="384758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D074C30E-4D7A-4134-B846-D66E79F378A3}" type="datetime1">
              <a:rPr lang="ja-JP" altLang="en-US"/>
              <a:pPr>
                <a:defRPr/>
              </a:pPr>
              <a:t>2024/11/20</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8CEE6FF-CDF9-4C32-8971-3AFDCE408581}"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F421D02-0FF0-42BC-B061-1DD6E531DE4C}" type="datetime1">
              <a:rPr lang="ja-JP" altLang="en-US"/>
              <a:pPr>
                <a:defRPr/>
              </a:pPr>
              <a:t>2024/11/20</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C8742FA-EB07-454D-92C0-D275FA2264D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4BDB426-558B-46A8-8B22-4ED3B0BDE91B}" type="datetime1">
              <a:rPr lang="ja-JP" altLang="en-US"/>
              <a:pPr>
                <a:defRPr/>
              </a:pPr>
              <a:t>2024/11/20</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FACAD402-B385-4EA5-AF74-AD6FA9D9738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19147D9-BD23-4A48-AB09-CBF0AA3536B2}" type="datetime1">
              <a:rPr lang="ja-JP" altLang="en-US"/>
              <a:pPr>
                <a:defRPr/>
              </a:pPr>
              <a:t>2024/11/20</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B3F40D4-4F8F-44DA-9E4C-BC4CA2126E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BED587E-F4F4-4A80-AC5A-602F10E2CEDB}" type="datetime1">
              <a:rPr lang="ja-JP" altLang="en-US"/>
              <a:pPr>
                <a:defRPr/>
              </a:pPr>
              <a:t>2024/11/20</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E10161-D574-46E2-AB2C-B30813DA115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36CBB31-CF57-4FB4-B53A-69392F1EB941}" type="datetime1">
              <a:rPr lang="ja-JP" altLang="en-US"/>
              <a:pPr>
                <a:defRPr/>
              </a:pPr>
              <a:t>2024/11/20</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2042676-DE12-47AA-BA6F-DF068415929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9.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9.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3770"/>
            <a:ext cx="9104312"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87853" name="Rectangle 813"/>
          <p:cNvSpPr>
            <a:spLocks noChangeArrowheads="1"/>
          </p:cNvSpPr>
          <p:nvPr/>
        </p:nvSpPr>
        <p:spPr bwMode="auto">
          <a:xfrm>
            <a:off x="0" y="-98425"/>
            <a:ext cx="9104313" cy="129540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00"/>
                </a:solidFill>
                <a:effectLst>
                  <a:outerShdw blurRad="38100" dist="38100" dir="2700000" algn="tl">
                    <a:srgbClr val="C0C0C0"/>
                  </a:outerShdw>
                </a:effectLst>
                <a:latin typeface="ＭＳ Ｐゴシック" panose="020B0600070205080204" pitchFamily="50" charset="-128"/>
                <a:ea typeface="AR隷書体M" charset="-128"/>
              </a:rPr>
              <a:t>テーマ１</a:t>
            </a:r>
            <a:endParaRPr lang="en-US" altLang="ja-JP" sz="4400" b="1" dirty="0">
              <a:solidFill>
                <a:srgbClr val="FFFF00"/>
              </a:solidFill>
              <a:effectLst>
                <a:outerShdw blurRad="38100" dist="38100" dir="2700000" algn="tl">
                  <a:srgbClr val="C0C0C0"/>
                </a:outerShdw>
              </a:effectLst>
              <a:latin typeface="ＭＳ Ｐゴシック" panose="020B0600070205080204" pitchFamily="50" charset="-128"/>
              <a:ea typeface="AR隷書体M" charset="-128"/>
            </a:endParaRPr>
          </a:p>
          <a:p>
            <a:pPr algn="ct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ネット上の嫌がらせ・いじめ</a:t>
            </a:r>
            <a:endParaRPr lang="ja-JP" altLang="en-US" sz="4400" b="1" dirty="0">
              <a:solidFill>
                <a:srgbClr val="FFFFFF"/>
              </a:solidFill>
              <a:effectLst>
                <a:outerShdw blurRad="38100" dist="38100" dir="2700000" algn="tl">
                  <a:schemeClr val="tx1"/>
                </a:outerShdw>
              </a:effectLst>
              <a:latin typeface="ＭＳ Ｐゴシック" panose="020B0600070205080204" pitchFamily="50" charset="-128"/>
              <a:ea typeface="AR隷書体M" charset="-128"/>
            </a:endParaRPr>
          </a:p>
        </p:txBody>
      </p:sp>
      <p:sp>
        <p:nvSpPr>
          <p:cNvPr id="87850" name="フッター プレースホルダー 2"/>
          <p:cNvSpPr>
            <a:spLocks noChangeArrowheads="1"/>
          </p:cNvSpPr>
          <p:nvPr/>
        </p:nvSpPr>
        <p:spPr bwMode="auto">
          <a:xfrm>
            <a:off x="3235325" y="6453188"/>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4" name="正方形/長方形 3"/>
          <p:cNvSpPr/>
          <p:nvPr/>
        </p:nvSpPr>
        <p:spPr>
          <a:xfrm>
            <a:off x="-110108" y="1697854"/>
            <a:ext cx="9324528" cy="1754326"/>
          </a:xfrm>
          <a:prstGeom prst="rect">
            <a:avLst/>
          </a:prstGeom>
          <a:noFill/>
        </p:spPr>
        <p:txBody>
          <a:bodyPr>
            <a:spAutoFit/>
          </a:bodyPr>
          <a:lstStyle/>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その書き込み、本当に</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大丈夫ですか？</a:t>
            </a:r>
          </a:p>
        </p:txBody>
      </p:sp>
      <p:sp>
        <p:nvSpPr>
          <p:cNvPr id="7" name="正方形/長方形 6"/>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テキスト ボックス 5"/>
          <p:cNvSpPr txBox="1">
            <a:spLocks noChangeArrowheads="1"/>
          </p:cNvSpPr>
          <p:nvPr/>
        </p:nvSpPr>
        <p:spPr bwMode="auto">
          <a:xfrm>
            <a:off x="4106863" y="4557713"/>
            <a:ext cx="12271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3600">
                <a:solidFill>
                  <a:srgbClr val="FF0000"/>
                </a:solidFill>
              </a:rPr>
              <a:t>ＳＮＳ</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5363" name="正方形/長方形 2"/>
          <p:cNvGrpSpPr>
            <a:grpSpLocks/>
          </p:cNvGrpSpPr>
          <p:nvPr/>
        </p:nvGrpSpPr>
        <p:grpSpPr bwMode="auto">
          <a:xfrm>
            <a:off x="-30163" y="-30163"/>
            <a:ext cx="9240838" cy="866875"/>
            <a:chOff x="-19" y="-19"/>
            <a:chExt cx="5821" cy="914"/>
          </a:xfrm>
        </p:grpSpPr>
        <p:pic>
          <p:nvPicPr>
            <p:cNvPr id="15366"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⑨ストップ「コロナ・ハラスメント宣言」</a:t>
              </a:r>
            </a:p>
          </p:txBody>
        </p:sp>
      </p:grpSp>
      <p:sp>
        <p:nvSpPr>
          <p:cNvPr id="16" name="テキスト ボックス 4"/>
          <p:cNvSpPr>
            <a:spLocks noChangeArrowheads="1"/>
          </p:cNvSpPr>
          <p:nvPr/>
        </p:nvSpPr>
        <p:spPr bwMode="auto">
          <a:xfrm>
            <a:off x="179512" y="1538687"/>
            <a:ext cx="8784976" cy="49866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〇患者、濃厚接触者、医療従事者、外国人の方々、他</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地域からの来訪者、そして、それらのご家族や特定</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の店舗などへの</a:t>
            </a:r>
            <a:r>
              <a:rPr lang="ja-JP" altLang="en-US" sz="2800"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差別的扱い、非難を絶対になくしま</a:t>
            </a:r>
            <a:endParaRPr lang="en-US" altLang="ja-JP" sz="2800"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しょう。</a:t>
            </a:r>
            <a:endParaRPr lang="en-US" altLang="ja-JP" sz="2800"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〇</a:t>
            </a:r>
            <a:r>
              <a:rPr lang="ja-JP" altLang="en-US" sz="2800"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不確かな感染情報（デマ）の拡散は許されることで</a:t>
            </a:r>
            <a:endParaRPr lang="en-US" altLang="ja-JP" sz="2800"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はありません。</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ＳＮＳに書き込むなど安易に広げる</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ことは、かえって人に不安を与えるだけです。</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〇医療従事者をはじめ、新型コロナ対策に携わる関係</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者の方々、あるいは食品流通業務や、生活安全業務</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など、</a:t>
            </a:r>
            <a:r>
              <a:rPr lang="ja-JP" altLang="en-US" sz="2800"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私たちの暮らしを支える方々に改めて感謝し</a:t>
            </a:r>
            <a:endParaRPr lang="en-US" altLang="ja-JP" sz="2800"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ましょう。</a:t>
            </a:r>
            <a:endParaRPr lang="en-US" altLang="ja-JP" sz="2800" u="sng"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7" name="テキスト ボックス 4"/>
          <p:cNvSpPr>
            <a:spLocks noChangeArrowheads="1"/>
          </p:cNvSpPr>
          <p:nvPr/>
        </p:nvSpPr>
        <p:spPr bwMode="auto">
          <a:xfrm>
            <a:off x="0" y="836712"/>
            <a:ext cx="4302919" cy="667272"/>
          </a:xfrm>
          <a:prstGeom prst="rect">
            <a:avLst/>
          </a:prstGeom>
          <a:solidFill>
            <a:schemeClr val="tx1"/>
          </a:solidFill>
          <a:ln>
            <a:noFill/>
          </a:ln>
          <a:effec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ts val="600"/>
              </a:spcBef>
              <a:spcAft>
                <a:spcPts val="600"/>
              </a:spcAft>
              <a:buSzPct val="100000"/>
              <a:defRPr/>
            </a:pPr>
            <a:r>
              <a:rPr lang="ja-JP" altLang="en-US" sz="3200" dirty="0">
                <a:solidFill>
                  <a:schemeClr val="bg1"/>
                </a:solidFill>
                <a:effectLst>
                  <a:outerShdw blurRad="38100" dist="38100" dir="2700000" algn="tl">
                    <a:srgbClr val="C0C0C0"/>
                  </a:outerShdw>
                </a:effectLst>
                <a:latin typeface="ＭＳ Ｐゴシック" panose="020B0600070205080204" pitchFamily="50" charset="-128"/>
              </a:rPr>
              <a:t>「思いやり」と「感謝」を</a:t>
            </a:r>
            <a:endParaRPr lang="ja-JP" altLang="en-US" sz="3200" dirty="0">
              <a:solidFill>
                <a:schemeClr val="bg1"/>
              </a:solidFill>
              <a:effectLst>
                <a:outerShdw blurRad="38100" dist="38100" dir="2700000" algn="tl">
                  <a:srgbClr val="C0C0C0"/>
                </a:outerShdw>
              </a:effectLst>
              <a:latin typeface="A-OTF 新ゴ Pro L" pitchFamily="34" charset="-128"/>
              <a:ea typeface="A-OTF 新ゴ Pro L" pitchFamily="34" charset="-128"/>
            </a:endParaRPr>
          </a:p>
        </p:txBody>
      </p:sp>
    </p:spTree>
    <p:extLst>
      <p:ext uri="{BB962C8B-B14F-4D97-AF65-F5344CB8AC3E}">
        <p14:creationId xmlns:p14="http://schemas.microsoft.com/office/powerpoint/2010/main" val="2068811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fade">
                                      <p:cBhvr>
                                        <p:cTn id="13" dur="500"/>
                                        <p:tgtEl>
                                          <p:spTgt spid="1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xEl>
                                              <p:pRg st="3" end="3"/>
                                            </p:txEl>
                                          </p:spTgt>
                                        </p:tgtEl>
                                        <p:attrNameLst>
                                          <p:attrName>style.visibility</p:attrName>
                                        </p:attrNameLst>
                                      </p:cBhvr>
                                      <p:to>
                                        <p:strVal val="visible"/>
                                      </p:to>
                                    </p:set>
                                    <p:animEffect transition="in" filter="fade">
                                      <p:cBhvr>
                                        <p:cTn id="16" dur="500"/>
                                        <p:tgtEl>
                                          <p:spTgt spid="16">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fade">
                                      <p:cBhvr>
                                        <p:cTn id="21" dur="500"/>
                                        <p:tgtEl>
                                          <p:spTgt spid="1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6">
                                            <p:txEl>
                                              <p:pRg st="5" end="5"/>
                                            </p:txEl>
                                          </p:spTgt>
                                        </p:tgtEl>
                                        <p:attrNameLst>
                                          <p:attrName>style.visibility</p:attrName>
                                        </p:attrNameLst>
                                      </p:cBhvr>
                                      <p:to>
                                        <p:strVal val="visible"/>
                                      </p:to>
                                    </p:set>
                                    <p:animEffect transition="in" filter="fade">
                                      <p:cBhvr>
                                        <p:cTn id="24" dur="500"/>
                                        <p:tgtEl>
                                          <p:spTgt spid="16">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animEffect transition="in" filter="fade">
                                      <p:cBhvr>
                                        <p:cTn id="27" dur="500"/>
                                        <p:tgtEl>
                                          <p:spTgt spid="16">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
                                            <p:txEl>
                                              <p:pRg st="7" end="7"/>
                                            </p:txEl>
                                          </p:spTgt>
                                        </p:tgtEl>
                                        <p:attrNameLst>
                                          <p:attrName>style.visibility</p:attrName>
                                        </p:attrNameLst>
                                      </p:cBhvr>
                                      <p:to>
                                        <p:strVal val="visible"/>
                                      </p:to>
                                    </p:set>
                                    <p:animEffect transition="in" filter="fade">
                                      <p:cBhvr>
                                        <p:cTn id="32" dur="500"/>
                                        <p:tgtEl>
                                          <p:spTgt spid="16">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animEffect transition="in" filter="fade">
                                      <p:cBhvr>
                                        <p:cTn id="35" dur="500"/>
                                        <p:tgtEl>
                                          <p:spTgt spid="16">
                                            <p:txEl>
                                              <p:pRg st="8" end="8"/>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16">
                                            <p:txEl>
                                              <p:pRg st="9" end="9"/>
                                            </p:txEl>
                                          </p:spTgt>
                                        </p:tgtEl>
                                        <p:attrNameLst>
                                          <p:attrName>style.visibility</p:attrName>
                                        </p:attrNameLst>
                                      </p:cBhvr>
                                      <p:to>
                                        <p:strVal val="visible"/>
                                      </p:to>
                                    </p:set>
                                    <p:animEffect transition="in" filter="fade">
                                      <p:cBhvr>
                                        <p:cTn id="38" dur="500"/>
                                        <p:tgtEl>
                                          <p:spTgt spid="16">
                                            <p:txEl>
                                              <p:pRg st="9" end="9"/>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16">
                                            <p:txEl>
                                              <p:pRg st="10" end="10"/>
                                            </p:txEl>
                                          </p:spTgt>
                                        </p:tgtEl>
                                        <p:attrNameLst>
                                          <p:attrName>style.visibility</p:attrName>
                                        </p:attrNameLst>
                                      </p:cBhvr>
                                      <p:to>
                                        <p:strVal val="visible"/>
                                      </p:to>
                                    </p:set>
                                    <p:animEffect transition="in" filter="fade">
                                      <p:cBhvr>
                                        <p:cTn id="41" dur="500"/>
                                        <p:tgtEl>
                                          <p:spTgt spid="1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①ＳＮＳにいやがらせの書き込み</a:t>
              </a:r>
            </a:p>
          </p:txBody>
        </p:sp>
      </p:grpSp>
      <p:sp>
        <p:nvSpPr>
          <p:cNvPr id="9220" name="角丸四角形吹き出し 4"/>
          <p:cNvSpPr>
            <a:spLocks noChangeArrowheads="1"/>
          </p:cNvSpPr>
          <p:nvPr/>
        </p:nvSpPr>
        <p:spPr bwMode="auto">
          <a:xfrm>
            <a:off x="1335088" y="1287463"/>
            <a:ext cx="6438900" cy="1204912"/>
          </a:xfrm>
          <a:prstGeom prst="wedgeRoundRectCallout">
            <a:avLst>
              <a:gd name="adj1" fmla="val -55074"/>
              <a:gd name="adj2" fmla="val 35065"/>
              <a:gd name="adj3" fmla="val 16667"/>
            </a:avLst>
          </a:prstGeom>
          <a:solidFill>
            <a:srgbClr val="FFFFFF"/>
          </a:solidFill>
          <a:ln w="15875" algn="ctr">
            <a:solidFill>
              <a:srgbClr val="2683C6"/>
            </a:solidFill>
            <a:miter lim="800000"/>
            <a:headEnd/>
            <a:tailEnd/>
          </a:ln>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sz="2800" b="1" dirty="0">
                <a:solidFill>
                  <a:srgbClr val="000000"/>
                </a:solidFill>
                <a:latin typeface="A-OTF 新ゴ Pro L" pitchFamily="34" charset="-128"/>
                <a:ea typeface="A-OTF 新ゴ Pro L" pitchFamily="34" charset="-128"/>
              </a:rPr>
              <a:t>今日、Ａ男から「ジャマ」って言われた。こいつマジ気に入らない！</a:t>
            </a:r>
          </a:p>
        </p:txBody>
      </p:sp>
      <p:grpSp>
        <p:nvGrpSpPr>
          <p:cNvPr id="9221" name="角丸四角形吹き出し 7"/>
          <p:cNvGrpSpPr>
            <a:grpSpLocks/>
          </p:cNvGrpSpPr>
          <p:nvPr/>
        </p:nvGrpSpPr>
        <p:grpSpPr bwMode="auto">
          <a:xfrm>
            <a:off x="2124075" y="2716213"/>
            <a:ext cx="5578475" cy="1000125"/>
            <a:chOff x="2127" y="3030"/>
            <a:chExt cx="3514" cy="630"/>
          </a:xfrm>
        </p:grpSpPr>
        <p:pic>
          <p:nvPicPr>
            <p:cNvPr id="9230" name="角丸四角形吹き出し 7"/>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127" y="3030"/>
              <a:ext cx="3514" cy="6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31" name="Rectangle 842"/>
            <p:cNvSpPr>
              <a:spLocks noChangeArrowheads="1"/>
            </p:cNvSpPr>
            <p:nvPr/>
          </p:nvSpPr>
          <p:spPr bwMode="auto">
            <a:xfrm>
              <a:off x="2179" y="3080"/>
              <a:ext cx="3126" cy="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0"/>
                </a:spcBef>
                <a:spcAft>
                  <a:spcPct val="0"/>
                </a:spcAft>
                <a:buClrTx/>
                <a:buFontTx/>
                <a:buNone/>
              </a:pPr>
              <a:r>
                <a:rPr lang="ja-JP" altLang="en-US" sz="3200" b="1">
                  <a:solidFill>
                    <a:srgbClr val="FFFFFF"/>
                  </a:solidFill>
                  <a:latin typeface="A-OTF 新ゴ Pro L" pitchFamily="34" charset="-128"/>
                  <a:ea typeface="A-OTF 新ゴ Pro L" pitchFamily="34" charset="-128"/>
                </a:rPr>
                <a:t>仕返ししてやろうぜ！</a:t>
              </a:r>
            </a:p>
          </p:txBody>
        </p:sp>
      </p:grpSp>
      <p:pic>
        <p:nvPicPr>
          <p:cNvPr id="9222" name="Picture 20" descr="C:\Users\crestec\Desktop\平井作業フォルダ\CEC_2018年度用(捨てないで！)\ペープサート教材\ペープサート教材_イラスト集_Delivery\ペープサート教材_イラスト集\キャラ\中学生男子\002_中学男子B_怒る.pn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74613" y="2468563"/>
            <a:ext cx="1079500" cy="137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17" descr="C:\Users\crestec\Desktop\平井作業フォルダ\CEC_2018年度用(捨てないで！)\ペープサート教材\ペープサート教材_イラスト集_Delivery\ペープサート教材_イラスト集\キャラ\小学校高学年男子\009_小学高学年男子A_怒る.png"/>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7699375" y="2570163"/>
            <a:ext cx="1298575" cy="136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6" name="角丸四角形吹き出し 4"/>
          <p:cNvSpPr>
            <a:spLocks noChangeArrowheads="1"/>
          </p:cNvSpPr>
          <p:nvPr/>
        </p:nvSpPr>
        <p:spPr bwMode="auto">
          <a:xfrm>
            <a:off x="1474788" y="3849688"/>
            <a:ext cx="6230937" cy="1235075"/>
          </a:xfrm>
          <a:prstGeom prst="wedgeRoundRectCallout">
            <a:avLst>
              <a:gd name="adj1" fmla="val -55074"/>
              <a:gd name="adj2" fmla="val 35065"/>
              <a:gd name="adj3" fmla="val 16667"/>
            </a:avLst>
          </a:prstGeom>
          <a:solidFill>
            <a:srgbClr val="FFFFFF"/>
          </a:solidFill>
          <a:ln w="15875" algn="ctr">
            <a:solidFill>
              <a:srgbClr val="2683C6"/>
            </a:solidFill>
            <a:miter lim="800000"/>
            <a:headEnd/>
            <a:tailEnd/>
          </a:ln>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en-US" altLang="ja-JP" sz="2800" b="1" dirty="0">
                <a:solidFill>
                  <a:srgbClr val="000000"/>
                </a:solidFill>
                <a:latin typeface="A-OTF 新ゴ Pro L" pitchFamily="34" charset="-128"/>
                <a:ea typeface="A-OTF 新ゴ Pro L" pitchFamily="34" charset="-128"/>
              </a:rPr>
              <a:t>SNS</a:t>
            </a:r>
            <a:r>
              <a:rPr lang="ja-JP" altLang="en-US" sz="2800" b="1" dirty="0">
                <a:solidFill>
                  <a:srgbClr val="000000"/>
                </a:solidFill>
                <a:latin typeface="A-OTF 新ゴ Pro L" pitchFamily="34" charset="-128"/>
                <a:ea typeface="A-OTF 新ゴ Pro L" pitchFamily="34" charset="-128"/>
              </a:rPr>
              <a:t>に匿名で悪口を書いて嫌がらせしてやろう</a:t>
            </a:r>
          </a:p>
        </p:txBody>
      </p:sp>
      <p:pic>
        <p:nvPicPr>
          <p:cNvPr id="9227" name="角丸四角形吹き出し 7"/>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195513" y="5237163"/>
            <a:ext cx="5578475"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842"/>
          <p:cNvSpPr>
            <a:spLocks noChangeArrowheads="1"/>
          </p:cNvSpPr>
          <p:nvPr/>
        </p:nvSpPr>
        <p:spPr bwMode="auto">
          <a:xfrm>
            <a:off x="2278063" y="5316538"/>
            <a:ext cx="4962525" cy="71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0"/>
              </a:spcBef>
              <a:spcAft>
                <a:spcPct val="0"/>
              </a:spcAft>
              <a:buClrTx/>
              <a:buFontTx/>
              <a:buNone/>
            </a:pPr>
            <a:r>
              <a:rPr lang="ja-JP" altLang="en-US" sz="3200" b="1">
                <a:solidFill>
                  <a:srgbClr val="FFFFFF"/>
                </a:solidFill>
                <a:latin typeface="A-OTF 新ゴ Pro L" pitchFamily="34" charset="-128"/>
                <a:ea typeface="A-OTF 新ゴ Pro L" pitchFamily="34" charset="-128"/>
              </a:rPr>
              <a:t>賛成、そうしよう！</a:t>
            </a:r>
          </a:p>
        </p:txBody>
      </p:sp>
      <p:pic>
        <p:nvPicPr>
          <p:cNvPr id="2" name="Picture 20" descr="C:\Users\crestec\Desktop\平井作業フォルダ\CEC_2018年度用(捨てないで！)\ペープサート教材\ペープサート教材_イラスト集_Delivery\ペープサート教材_イラスト集\キャラ\中学生男子\002_中学男子B_怒る.pn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33338" y="4702175"/>
            <a:ext cx="10795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7" descr="C:\Users\crestec\Desktop\平井作業フォルダ\CEC_2018年度用(捨てないで！)\ペープサート教材\ペープサート教材_イラスト集_Delivery\ペープサート教材_イラスト集\キャラ\小学校高学年男子\009_小学高学年男子A_怒る.png"/>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7705725" y="4872038"/>
            <a:ext cx="1298575" cy="136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正方形/長方形 16"/>
          <p:cNvSpPr/>
          <p:nvPr/>
        </p:nvSpPr>
        <p:spPr>
          <a:xfrm>
            <a:off x="395536" y="764704"/>
            <a:ext cx="8352928" cy="523220"/>
          </a:xfrm>
          <a:prstGeom prst="rect">
            <a:avLst/>
          </a:prstGeom>
          <a:noFill/>
        </p:spPr>
        <p:txBody>
          <a:bodyPr>
            <a:spAutoFit/>
          </a:bodyPr>
          <a:lstStyle/>
          <a:p>
            <a:pP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ある日、友達同士の会話の中で</a:t>
            </a:r>
            <a:r>
              <a:rPr lang="ja-JP" altLang="en-US" sz="2800" dirty="0" err="1">
                <a:ln w="0"/>
                <a:effectLst>
                  <a:outerShdw blurRad="38100" dist="19050" dir="2700000" algn="tl" rotWithShape="0">
                    <a:schemeClr val="dk1">
                      <a:alpha val="40000"/>
                    </a:schemeClr>
                  </a:outerShdw>
                </a:effectLst>
              </a:rPr>
              <a:t>．．．</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
                                        <p:tgtEl>
                                          <p:spTgt spid="9220"/>
                                        </p:tgtEl>
                                      </p:cBhvr>
                                    </p:animEffect>
                                  </p:childTnLst>
                                </p:cTn>
                              </p:par>
                              <p:par>
                                <p:cTn id="8" presetID="10" presetClass="entr" presetSubtype="0" fill="hold" nodeType="withEffect">
                                  <p:stCondLst>
                                    <p:cond delay="0"/>
                                  </p:stCondLst>
                                  <p:childTnLst>
                                    <p:set>
                                      <p:cBhvr>
                                        <p:cTn id="9" dur="1" fill="hold">
                                          <p:stCondLst>
                                            <p:cond delay="0"/>
                                          </p:stCondLst>
                                        </p:cTn>
                                        <p:tgtEl>
                                          <p:spTgt spid="9222"/>
                                        </p:tgtEl>
                                        <p:attrNameLst>
                                          <p:attrName>style.visibility</p:attrName>
                                        </p:attrNameLst>
                                      </p:cBhvr>
                                      <p:to>
                                        <p:strVal val="visible"/>
                                      </p:to>
                                    </p:set>
                                    <p:animEffect transition="in" filter="fade">
                                      <p:cBhvr>
                                        <p:cTn id="10" dur="500"/>
                                        <p:tgtEl>
                                          <p:spTgt spid="922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9221"/>
                                        </p:tgtEl>
                                        <p:attrNameLst>
                                          <p:attrName>style.visibility</p:attrName>
                                        </p:attrNameLst>
                                      </p:cBhvr>
                                      <p:to>
                                        <p:strVal val="visible"/>
                                      </p:to>
                                    </p:set>
                                    <p:animEffect transition="in" filter="fade">
                                      <p:cBhvr>
                                        <p:cTn id="15" dur="500"/>
                                        <p:tgtEl>
                                          <p:spTgt spid="9221"/>
                                        </p:tgtEl>
                                      </p:cBhvr>
                                    </p:animEffect>
                                  </p:childTnLst>
                                </p:cTn>
                              </p:par>
                              <p:par>
                                <p:cTn id="16" presetID="10" presetClass="entr" presetSubtype="0" fill="hold" nodeType="withEffect">
                                  <p:stCondLst>
                                    <p:cond delay="0"/>
                                  </p:stCondLst>
                                  <p:childTnLst>
                                    <p:set>
                                      <p:cBhvr>
                                        <p:cTn id="17" dur="1" fill="hold">
                                          <p:stCondLst>
                                            <p:cond delay="0"/>
                                          </p:stCondLst>
                                        </p:cTn>
                                        <p:tgtEl>
                                          <p:spTgt spid="9223"/>
                                        </p:tgtEl>
                                        <p:attrNameLst>
                                          <p:attrName>style.visibility</p:attrName>
                                        </p:attrNameLst>
                                      </p:cBhvr>
                                      <p:to>
                                        <p:strVal val="visible"/>
                                      </p:to>
                                    </p:set>
                                    <p:animEffect transition="in" filter="fade">
                                      <p:cBhvr>
                                        <p:cTn id="18" dur="500"/>
                                        <p:tgtEl>
                                          <p:spTgt spid="922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226"/>
                                        </p:tgtEl>
                                        <p:attrNameLst>
                                          <p:attrName>style.visibility</p:attrName>
                                        </p:attrNameLst>
                                      </p:cBhvr>
                                      <p:to>
                                        <p:strVal val="visible"/>
                                      </p:to>
                                    </p:set>
                                    <p:animEffect transition="in" filter="fade">
                                      <p:cBhvr>
                                        <p:cTn id="23" dur="500"/>
                                        <p:tgtEl>
                                          <p:spTgt spid="9226"/>
                                        </p:tgtEl>
                                      </p:cBhvr>
                                    </p:animEffect>
                                  </p:childTnLst>
                                </p:cTn>
                              </p:par>
                              <p:par>
                                <p:cTn id="24" presetID="10" presetClass="entr" presetSubtype="0" fill="hold" nodeType="with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9227"/>
                                        </p:tgtEl>
                                        <p:attrNameLst>
                                          <p:attrName>style.visibility</p:attrName>
                                        </p:attrNameLst>
                                      </p:cBhvr>
                                      <p:to>
                                        <p:strVal val="visible"/>
                                      </p:to>
                                    </p:set>
                                    <p:animEffect transition="in" filter="fade">
                                      <p:cBhvr>
                                        <p:cTn id="31" dur="500"/>
                                        <p:tgtEl>
                                          <p:spTgt spid="9227"/>
                                        </p:tgtEl>
                                      </p:cBhvr>
                                    </p:animEffect>
                                  </p:childTnLst>
                                </p:cTn>
                              </p:par>
                              <p:par>
                                <p:cTn id="32" presetID="10" presetClass="entr" presetSubtype="0" fill="hold" nodeType="with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fade">
                                      <p:cBhvr>
                                        <p:cTn id="3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p:bldP spid="922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図 15"/>
          <p:cNvPicPr>
            <a:picLocks noChangeAspect="1"/>
          </p:cNvPicPr>
          <p:nvPr/>
        </p:nvPicPr>
        <p:blipFill>
          <a:blip r:embed="rId2" cstate="email">
            <a:extLst>
              <a:ext uri="{28A0092B-C50C-407E-A947-70E740481C1C}">
                <a14:useLocalDpi xmlns:a14="http://schemas.microsoft.com/office/drawing/2010/main"/>
              </a:ext>
            </a:extLst>
          </a:blip>
          <a:srcRect t="903"/>
          <a:stretch>
            <a:fillRect/>
          </a:stretch>
        </p:blipFill>
        <p:spPr bwMode="auto">
          <a:xfrm>
            <a:off x="203200" y="985838"/>
            <a:ext cx="8616950" cy="532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0244" name="正方形/長方形 2"/>
          <p:cNvGrpSpPr>
            <a:grpSpLocks/>
          </p:cNvGrpSpPr>
          <p:nvPr/>
        </p:nvGrpSpPr>
        <p:grpSpPr bwMode="auto">
          <a:xfrm>
            <a:off x="-30163" y="-30163"/>
            <a:ext cx="9240838" cy="868363"/>
            <a:chOff x="-19" y="-19"/>
            <a:chExt cx="5821" cy="914"/>
          </a:xfrm>
        </p:grpSpPr>
        <p:pic>
          <p:nvPicPr>
            <p:cNvPr id="10257"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②ＳＮＳにいやがらせの書き込み</a:t>
              </a:r>
            </a:p>
          </p:txBody>
        </p:sp>
      </p:grpSp>
      <p:sp>
        <p:nvSpPr>
          <p:cNvPr id="10245" name="角丸四角形吹き出し 4"/>
          <p:cNvSpPr>
            <a:spLocks noChangeArrowheads="1"/>
          </p:cNvSpPr>
          <p:nvPr/>
        </p:nvSpPr>
        <p:spPr bwMode="auto">
          <a:xfrm>
            <a:off x="1619250" y="1914525"/>
            <a:ext cx="6337300" cy="935038"/>
          </a:xfrm>
          <a:prstGeom prst="wedgeRoundRectCallout">
            <a:avLst>
              <a:gd name="adj1" fmla="val -55074"/>
              <a:gd name="adj2" fmla="val 35065"/>
              <a:gd name="adj3" fmla="val 16667"/>
            </a:avLst>
          </a:prstGeom>
          <a:solidFill>
            <a:srgbClr val="FFFFFF"/>
          </a:solidFill>
          <a:ln w="15875" algn="ctr">
            <a:solidFill>
              <a:srgbClr val="2683C6"/>
            </a:solidFill>
            <a:miter lim="800000"/>
            <a:headEnd/>
            <a:tailEnd/>
          </a:ln>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0"/>
              </a:spcBef>
              <a:spcAft>
                <a:spcPct val="0"/>
              </a:spcAft>
              <a:buClrTx/>
              <a:buFontTx/>
              <a:buNone/>
            </a:pPr>
            <a:r>
              <a:rPr lang="ja-JP" altLang="en-US" sz="3200" b="1" dirty="0">
                <a:solidFill>
                  <a:srgbClr val="000000"/>
                </a:solidFill>
                <a:latin typeface="A-OTF 新ゴ Pro L" pitchFamily="34" charset="-128"/>
                <a:ea typeface="A-OTF 新ゴ Pro L" pitchFamily="34" charset="-128"/>
              </a:rPr>
              <a:t>Ａ男は、〇〇が△△で最悪！</a:t>
            </a:r>
          </a:p>
        </p:txBody>
      </p:sp>
      <p:grpSp>
        <p:nvGrpSpPr>
          <p:cNvPr id="10246" name="角丸四角形吹き出し 5"/>
          <p:cNvGrpSpPr>
            <a:grpSpLocks/>
          </p:cNvGrpSpPr>
          <p:nvPr/>
        </p:nvGrpSpPr>
        <p:grpSpPr bwMode="auto">
          <a:xfrm>
            <a:off x="1095375" y="3021013"/>
            <a:ext cx="6699250" cy="993775"/>
            <a:chOff x="1348" y="1770"/>
            <a:chExt cx="4266" cy="626"/>
          </a:xfrm>
        </p:grpSpPr>
        <p:pic>
          <p:nvPicPr>
            <p:cNvPr id="10255" name="角丸四角形吹き出し 5"/>
            <p:cNvPicPr preferRelativeResize="0">
              <a:picLocks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348" y="1770"/>
              <a:ext cx="4266" cy="6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56" name="Rectangle 838"/>
            <p:cNvSpPr>
              <a:spLocks noChangeArrowheads="1"/>
            </p:cNvSpPr>
            <p:nvPr/>
          </p:nvSpPr>
          <p:spPr bwMode="auto">
            <a:xfrm>
              <a:off x="1405" y="1821"/>
              <a:ext cx="4037" cy="4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0"/>
                </a:spcBef>
                <a:spcAft>
                  <a:spcPct val="0"/>
                </a:spcAft>
                <a:buClrTx/>
                <a:buFontTx/>
                <a:buNone/>
              </a:pPr>
              <a:r>
                <a:rPr lang="ja-JP" altLang="en-US" sz="2800" b="1" dirty="0">
                  <a:solidFill>
                    <a:srgbClr val="FFFFFF"/>
                  </a:solidFill>
                  <a:latin typeface="A-OTF 新ゴ Pro L" pitchFamily="34" charset="-128"/>
                  <a:ea typeface="A-OTF 新ゴ Pro L" pitchFamily="34" charset="-128"/>
                </a:rPr>
                <a:t>Ａ男はいつも■■で不正している！</a:t>
              </a:r>
            </a:p>
          </p:txBody>
        </p:sp>
      </p:grpSp>
      <p:pic>
        <p:nvPicPr>
          <p:cNvPr id="10247" name="Picture 20" descr="C:\Users\crestec\Desktop\平井作業フォルダ\CEC_2018年度用(捨てないで！)\ペープサート教材\ペープサート教材_イラスト集_Delivery\ペープサート教材_イラスト集\キャラ\中学生男子\002_中学男子B_怒る.png"/>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523875" y="1914525"/>
            <a:ext cx="715963"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17" descr="C:\Users\crestec\Desktop\平井作業フォルダ\CEC_2018年度用(捨てないで！)\ペープサート教材\ペープサート教材_イラスト集_Delivery\ペープサート教材_イラスト集\キャラ\小学校高学年男子\009_小学高学年男子A_怒る.png"/>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7694613" y="3001963"/>
            <a:ext cx="887412"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20" descr="C:\Users\crestec\Desktop\平井作業フォルダ\CEC_2018年度用(捨てないで！)\ペープサート教材\ペープサート教材_イラスト集_Delivery\ペープサート教材_イラスト集\キャラ\小学校高学年男子\009_小学高学年男子A_哀しむ.png"/>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1239838" y="4008438"/>
            <a:ext cx="1398587" cy="156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角丸四角形吹き出し 2"/>
          <p:cNvSpPr/>
          <p:nvPr/>
        </p:nvSpPr>
        <p:spPr>
          <a:xfrm>
            <a:off x="2876041" y="4584785"/>
            <a:ext cx="3271713" cy="683937"/>
          </a:xfrm>
          <a:prstGeom prst="wedgeRoundRectCallout">
            <a:avLst>
              <a:gd name="adj1" fmla="val -54321"/>
              <a:gd name="adj2" fmla="val 18378"/>
              <a:gd name="adj3" fmla="val 16667"/>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10253" name="正方形/長方形 1"/>
          <p:cNvSpPr>
            <a:spLocks noChangeArrowheads="1"/>
          </p:cNvSpPr>
          <p:nvPr/>
        </p:nvSpPr>
        <p:spPr bwMode="auto">
          <a:xfrm>
            <a:off x="2987675" y="4633913"/>
            <a:ext cx="3024188"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lang="ja-JP" altLang="en-US" sz="3200" b="1">
                <a:solidFill>
                  <a:srgbClr val="FFFFFF"/>
                </a:solidFill>
                <a:latin typeface="A-OTF 新ゴ Pro L" pitchFamily="34" charset="-128"/>
                <a:ea typeface="A-OTF 新ゴ Pro L" pitchFamily="34" charset="-128"/>
              </a:rPr>
              <a:t>　　　　・・・</a:t>
            </a:r>
            <a:endParaRPr lang="ja-JP" altLang="en-US" sz="3200"/>
          </a:p>
        </p:txBody>
      </p:sp>
      <p:sp>
        <p:nvSpPr>
          <p:cNvPr id="10254" name="正方形/長方形 1"/>
          <p:cNvSpPr>
            <a:spLocks noChangeArrowheads="1"/>
          </p:cNvSpPr>
          <p:nvPr/>
        </p:nvSpPr>
        <p:spPr bwMode="auto">
          <a:xfrm>
            <a:off x="2214563" y="4691063"/>
            <a:ext cx="1020762"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lang="ja-JP" altLang="en-US" sz="3200" b="1">
                <a:solidFill>
                  <a:srgbClr val="FFFFFF"/>
                </a:solidFill>
                <a:latin typeface="A-OTF 新ゴ Pro L" pitchFamily="34" charset="-128"/>
                <a:ea typeface="A-OTF 新ゴ Pro L" pitchFamily="34" charset="-128"/>
              </a:rPr>
              <a:t>　　　</a:t>
            </a:r>
            <a:r>
              <a:rPr lang="ja-JP" altLang="en-US" sz="3200" b="1">
                <a:latin typeface="A-OTF 新ゴ Pro L" pitchFamily="34" charset="-128"/>
                <a:ea typeface="A-OTF 新ゴ Pro L" pitchFamily="34" charset="-128"/>
              </a:rPr>
              <a:t>Ａ男</a:t>
            </a:r>
            <a:endParaRPr lang="ja-JP" altLang="en-US" sz="3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247"/>
                                        </p:tgtEl>
                                        <p:attrNameLst>
                                          <p:attrName>style.visibility</p:attrName>
                                        </p:attrNameLst>
                                      </p:cBhvr>
                                      <p:to>
                                        <p:strVal val="visible"/>
                                      </p:to>
                                    </p:set>
                                    <p:animEffect transition="in" filter="fade">
                                      <p:cBhvr>
                                        <p:cTn id="7" dur="500"/>
                                        <p:tgtEl>
                                          <p:spTgt spid="1024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245"/>
                                        </p:tgtEl>
                                        <p:attrNameLst>
                                          <p:attrName>style.visibility</p:attrName>
                                        </p:attrNameLst>
                                      </p:cBhvr>
                                      <p:to>
                                        <p:strVal val="visible"/>
                                      </p:to>
                                    </p:set>
                                    <p:animEffect transition="in" filter="fade">
                                      <p:cBhvr>
                                        <p:cTn id="10" dur="500"/>
                                        <p:tgtEl>
                                          <p:spTgt spid="1024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10246"/>
                                        </p:tgtEl>
                                        <p:attrNameLst>
                                          <p:attrName>style.visibility</p:attrName>
                                        </p:attrNameLst>
                                      </p:cBhvr>
                                      <p:to>
                                        <p:strVal val="visible"/>
                                      </p:to>
                                    </p:set>
                                    <p:animEffect transition="in" filter="fade">
                                      <p:cBhvr>
                                        <p:cTn id="15" dur="500"/>
                                        <p:tgtEl>
                                          <p:spTgt spid="10246"/>
                                        </p:tgtEl>
                                      </p:cBhvr>
                                    </p:animEffect>
                                  </p:childTnLst>
                                </p:cTn>
                              </p:par>
                              <p:par>
                                <p:cTn id="16" presetID="10" presetClass="entr" presetSubtype="0" fill="hold" nodeType="withEffect">
                                  <p:stCondLst>
                                    <p:cond delay="0"/>
                                  </p:stCondLst>
                                  <p:childTnLst>
                                    <p:set>
                                      <p:cBhvr>
                                        <p:cTn id="17" dur="1" fill="hold">
                                          <p:stCondLst>
                                            <p:cond delay="0"/>
                                          </p:stCondLst>
                                        </p:cTn>
                                        <p:tgtEl>
                                          <p:spTgt spid="10248"/>
                                        </p:tgtEl>
                                        <p:attrNameLst>
                                          <p:attrName>style.visibility</p:attrName>
                                        </p:attrNameLst>
                                      </p:cBhvr>
                                      <p:to>
                                        <p:strVal val="visible"/>
                                      </p:to>
                                    </p:set>
                                    <p:animEffect transition="in" filter="fade">
                                      <p:cBhvr>
                                        <p:cTn id="18" dur="500"/>
                                        <p:tgtEl>
                                          <p:spTgt spid="1024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10249"/>
                                        </p:tgtEl>
                                        <p:attrNameLst>
                                          <p:attrName>style.visibility</p:attrName>
                                        </p:attrNameLst>
                                      </p:cBhvr>
                                      <p:to>
                                        <p:strVal val="visible"/>
                                      </p:to>
                                    </p:set>
                                    <p:animEffect transition="in" filter="fade">
                                      <p:cBhvr>
                                        <p:cTn id="23" dur="500"/>
                                        <p:tgtEl>
                                          <p:spTgt spid="1024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254"/>
                                        </p:tgtEl>
                                        <p:attrNameLst>
                                          <p:attrName>style.visibility</p:attrName>
                                        </p:attrNameLst>
                                      </p:cBhvr>
                                      <p:to>
                                        <p:strVal val="visible"/>
                                      </p:to>
                                    </p:set>
                                    <p:animEffect transition="in" filter="fade">
                                      <p:cBhvr>
                                        <p:cTn id="26" dur="500"/>
                                        <p:tgtEl>
                                          <p:spTgt spid="1025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0253"/>
                                        </p:tgtEl>
                                        <p:attrNameLst>
                                          <p:attrName>style.visibility</p:attrName>
                                        </p:attrNameLst>
                                      </p:cBhvr>
                                      <p:to>
                                        <p:strVal val="visible"/>
                                      </p:to>
                                    </p:set>
                                    <p:animEffect transition="in" filter="fade">
                                      <p:cBhvr>
                                        <p:cTn id="29" dur="500"/>
                                        <p:tgtEl>
                                          <p:spTgt spid="10253"/>
                                        </p:tgtEl>
                                      </p:cBhvr>
                                    </p:animEffect>
                                  </p:childTnLst>
                                </p:cTn>
                              </p:par>
                              <p:par>
                                <p:cTn id="30" presetID="10" presetClass="entr" presetSubtype="0" fill="hold" nodeType="with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nimBg="1"/>
      <p:bldP spid="10253" grpId="0"/>
      <p:bldP spid="1025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③それぞれの立場で考えてみよう！</a:t>
              </a:r>
            </a:p>
          </p:txBody>
        </p:sp>
      </p:grpSp>
      <p:sp>
        <p:nvSpPr>
          <p:cNvPr id="16" name="正方形/長方形 15"/>
          <p:cNvSpPr/>
          <p:nvPr/>
        </p:nvSpPr>
        <p:spPr>
          <a:xfrm>
            <a:off x="251520" y="1190357"/>
            <a:ext cx="8928992" cy="5262979"/>
          </a:xfrm>
          <a:prstGeom prst="rect">
            <a:avLst/>
          </a:prstGeom>
          <a:noFill/>
        </p:spPr>
        <p:txBody>
          <a:bodyPr>
            <a:spAutoFit/>
          </a:bodyPr>
          <a:lstStyle/>
          <a:p>
            <a:pPr eaLnBrk="1" hangingPunct="1">
              <a:buSzPct val="100000"/>
              <a:defRPr/>
            </a:pPr>
            <a:r>
              <a:rPr lang="en-US" altLang="ja-JP" sz="4800" b="1" dirty="0">
                <a:ln w="9525">
                  <a:solidFill>
                    <a:schemeClr val="tx1"/>
                  </a:solidFill>
                  <a:prstDash val="solid"/>
                </a:ln>
                <a:solidFill>
                  <a:srgbClr val="FF0000"/>
                </a:solidFill>
                <a:effectLst>
                  <a:outerShdw blurRad="50800" dist="38100" dir="5400000" algn="ctr" rotWithShape="0">
                    <a:schemeClr val="tx1"/>
                  </a:outerShdw>
                </a:effectLst>
              </a:rPr>
              <a:t>【</a:t>
            </a: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書き込んだ側</a:t>
            </a:r>
            <a:r>
              <a:rPr lang="en-US" altLang="ja-JP" sz="4800" b="1" dirty="0">
                <a:ln w="9525">
                  <a:solidFill>
                    <a:schemeClr val="tx1"/>
                  </a:solidFill>
                  <a:prstDash val="solid"/>
                </a:ln>
                <a:solidFill>
                  <a:srgbClr val="FF0000"/>
                </a:solidFill>
                <a:effectLst>
                  <a:outerShdw blurRad="50800" dist="38100" dir="5400000" algn="ctr" rotWithShape="0">
                    <a:schemeClr val="tx1"/>
                  </a:outerShdw>
                </a:effectLst>
              </a:rPr>
              <a:t>】</a:t>
            </a:r>
          </a:p>
          <a:p>
            <a:pPr eaLnBrk="1" hangingPunct="1">
              <a:buSzPct val="100000"/>
              <a:defRPr/>
            </a:pPr>
            <a:r>
              <a:rPr lang="ja-JP" altLang="en-US" sz="4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4800" dirty="0">
                <a:ln w="0"/>
                <a:effectLst>
                  <a:outerShdw blurRad="38100" dist="19050" dir="2700000" algn="tl" rotWithShape="0">
                    <a:schemeClr val="dk1">
                      <a:alpha val="40000"/>
                    </a:schemeClr>
                  </a:outerShdw>
                </a:effectLst>
              </a:rPr>
              <a:t>書き込む前に何を考えるといい　</a:t>
            </a:r>
            <a:endParaRPr lang="en-US" altLang="ja-JP" sz="4800" dirty="0">
              <a:ln w="0"/>
              <a:effectLst>
                <a:outerShdw blurRad="38100" dist="19050" dir="2700000" algn="tl" rotWithShape="0">
                  <a:schemeClr val="dk1">
                    <a:alpha val="40000"/>
                  </a:schemeClr>
                </a:outerShdw>
              </a:effectLst>
            </a:endParaRPr>
          </a:p>
          <a:p>
            <a:pPr eaLnBrk="1" hangingPunct="1">
              <a:buSzPct val="100000"/>
              <a:defRPr/>
            </a:pPr>
            <a:r>
              <a:rPr lang="ja-JP" altLang="en-US" sz="4800" dirty="0">
                <a:ln w="0"/>
                <a:effectLst>
                  <a:outerShdw blurRad="38100" dist="19050" dir="2700000" algn="tl" rotWithShape="0">
                    <a:schemeClr val="dk1">
                      <a:alpha val="40000"/>
                    </a:schemeClr>
                  </a:outerShdw>
                </a:effectLst>
              </a:rPr>
              <a:t>　でしょうか？</a:t>
            </a:r>
            <a:endParaRPr lang="en-US" altLang="ja-JP" sz="4800" dirty="0">
              <a:ln w="0"/>
              <a:effectLst>
                <a:outerShdw blurRad="38100" dist="19050" dir="2700000" algn="tl" rotWithShape="0">
                  <a:schemeClr val="dk1">
                    <a:alpha val="40000"/>
                  </a:schemeClr>
                </a:outerShdw>
              </a:effectLst>
            </a:endParaRPr>
          </a:p>
          <a:p>
            <a:pPr eaLnBrk="1" hangingPunct="1">
              <a:buSzPct val="100000"/>
              <a:defRPr/>
            </a:pPr>
            <a:r>
              <a:rPr lang="en-US" altLang="ja-JP" sz="4800" b="1" dirty="0">
                <a:ln w="9525">
                  <a:solidFill>
                    <a:schemeClr val="tx1"/>
                  </a:solidFill>
                  <a:prstDash val="solid"/>
                </a:ln>
                <a:solidFill>
                  <a:srgbClr val="FF0000"/>
                </a:solidFill>
                <a:effectLst>
                  <a:outerShdw blurRad="50800" dist="38100" dir="5400000" algn="ctr" rotWithShape="0">
                    <a:schemeClr val="tx1"/>
                  </a:outerShdw>
                </a:effectLst>
              </a:rPr>
              <a:t>【</a:t>
            </a: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書き込まれた側</a:t>
            </a:r>
            <a:r>
              <a:rPr lang="en-US" altLang="ja-JP" sz="4800" b="1" dirty="0">
                <a:ln w="9525">
                  <a:solidFill>
                    <a:schemeClr val="tx1"/>
                  </a:solidFill>
                  <a:prstDash val="solid"/>
                </a:ln>
                <a:solidFill>
                  <a:srgbClr val="FF0000"/>
                </a:solidFill>
                <a:effectLst>
                  <a:outerShdw blurRad="50800" dist="38100" dir="5400000" algn="ctr" rotWithShape="0">
                    <a:schemeClr val="tx1"/>
                  </a:outerShdw>
                </a:effectLst>
              </a:rPr>
              <a:t>】</a:t>
            </a:r>
          </a:p>
          <a:p>
            <a:pPr eaLnBrk="1" hangingPunct="1">
              <a:buSzPct val="100000"/>
              <a:defRPr/>
            </a:pPr>
            <a:r>
              <a:rPr lang="ja-JP" altLang="en-US" sz="4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4800" dirty="0">
                <a:ln w="0"/>
                <a:effectLst>
                  <a:outerShdw blurRad="38100" dist="19050" dir="2700000" algn="tl" rotWithShape="0">
                    <a:schemeClr val="dk1">
                      <a:alpha val="40000"/>
                    </a:schemeClr>
                  </a:outerShdw>
                </a:effectLst>
              </a:rPr>
              <a:t>書き込まれて嫌な思いをしたら、</a:t>
            </a:r>
            <a:endParaRPr lang="en-US" altLang="ja-JP" sz="4800" dirty="0">
              <a:ln w="0"/>
              <a:effectLst>
                <a:outerShdw blurRad="38100" dist="19050" dir="2700000" algn="tl" rotWithShape="0">
                  <a:schemeClr val="dk1">
                    <a:alpha val="40000"/>
                  </a:schemeClr>
                </a:outerShdw>
              </a:effectLst>
            </a:endParaRPr>
          </a:p>
          <a:p>
            <a:pPr eaLnBrk="1" hangingPunct="1">
              <a:buSzPct val="100000"/>
              <a:defRPr/>
            </a:pPr>
            <a:r>
              <a:rPr lang="ja-JP" altLang="en-US" sz="4800" dirty="0">
                <a:ln w="0"/>
                <a:effectLst>
                  <a:outerShdw blurRad="38100" dist="19050" dir="2700000" algn="tl" rotWithShape="0">
                    <a:schemeClr val="dk1">
                      <a:alpha val="40000"/>
                    </a:schemeClr>
                  </a:outerShdw>
                </a:effectLst>
              </a:rPr>
              <a:t>　どのように対処したらよいでしょ</a:t>
            </a:r>
            <a:endParaRPr lang="en-US" altLang="ja-JP" sz="4800" dirty="0">
              <a:ln w="0"/>
              <a:effectLst>
                <a:outerShdw blurRad="38100" dist="19050" dir="2700000" algn="tl" rotWithShape="0">
                  <a:schemeClr val="dk1">
                    <a:alpha val="40000"/>
                  </a:schemeClr>
                </a:outerShdw>
              </a:effectLst>
            </a:endParaRPr>
          </a:p>
          <a:p>
            <a:pPr eaLnBrk="1" hangingPunct="1">
              <a:buSzPct val="100000"/>
              <a:defRPr/>
            </a:pPr>
            <a:r>
              <a:rPr lang="ja-JP" altLang="en-US" sz="4800" dirty="0">
                <a:ln w="0"/>
                <a:effectLst>
                  <a:outerShdw blurRad="38100" dist="19050" dir="2700000" algn="tl" rotWithShape="0">
                    <a:schemeClr val="dk1">
                      <a:alpha val="40000"/>
                    </a:schemeClr>
                  </a:outerShdw>
                </a:effectLst>
              </a:rPr>
              <a:t>　うか？</a:t>
            </a:r>
          </a:p>
        </p:txBody>
      </p:sp>
      <p:sp>
        <p:nvSpPr>
          <p:cNvPr id="11269" name="テキスト ボックス 7"/>
          <p:cNvSpPr txBox="1">
            <a:spLocks noChangeArrowheads="1"/>
          </p:cNvSpPr>
          <p:nvPr/>
        </p:nvSpPr>
        <p:spPr bwMode="auto">
          <a:xfrm>
            <a:off x="80963" y="2000250"/>
            <a:ext cx="603250" cy="708025"/>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a:solidFill>
                  <a:srgbClr val="002060"/>
                </a:solidFill>
                <a:latin typeface="HGP創英角ﾎﾟｯﾌﾟ体" panose="040B0A00000000000000" pitchFamily="50" charset="-128"/>
                <a:ea typeface="HGP創英角ﾎﾟｯﾌﾟ体" panose="040B0A00000000000000" pitchFamily="50" charset="-128"/>
              </a:rPr>
              <a:t>Ｑ</a:t>
            </a:r>
          </a:p>
        </p:txBody>
      </p:sp>
      <p:sp>
        <p:nvSpPr>
          <p:cNvPr id="11270" name="テキスト ボックス 8"/>
          <p:cNvSpPr txBox="1">
            <a:spLocks noChangeArrowheads="1"/>
          </p:cNvSpPr>
          <p:nvPr/>
        </p:nvSpPr>
        <p:spPr bwMode="auto">
          <a:xfrm>
            <a:off x="82550" y="4227513"/>
            <a:ext cx="601663" cy="708025"/>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a:solidFill>
                  <a:srgbClr val="002060"/>
                </a:solidFill>
                <a:latin typeface="HGP創英角ﾎﾟｯﾌﾟ体" panose="040B0A00000000000000" pitchFamily="50" charset="-128"/>
                <a:ea typeface="HGP創英角ﾎﾟｯﾌﾟ体" panose="040B0A00000000000000" pitchFamily="50" charset="-128"/>
              </a:rPr>
              <a:t>Ｑ</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④書き込む前に考えること</a:t>
              </a:r>
            </a:p>
          </p:txBody>
        </p:sp>
      </p:grpSp>
      <p:sp>
        <p:nvSpPr>
          <p:cNvPr id="16" name="テキスト ボックス 4"/>
          <p:cNvSpPr>
            <a:spLocks noChangeArrowheads="1"/>
          </p:cNvSpPr>
          <p:nvPr/>
        </p:nvSpPr>
        <p:spPr bwMode="auto">
          <a:xfrm>
            <a:off x="107504" y="836712"/>
            <a:ext cx="8928992"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１．批判意見ですか？誹謗中傷ですか？</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正義感から書き込んだとしても、相手の人格を否定する書き込みは誹謗中傷です。</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２．自分を名乗って投稿できる内容ですか？</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匿名だからという理由で、攻撃的な内容を書き込んではいけません。</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３．一瞬の怒りにまかせて書き込んでいませんか？</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怒りの「はけ口」として書き込んではいけません。</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４．相手の個人情報が入っていませんか？</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個人が特定できる内容は、相手のプライバシーを侵害しています。</a:t>
            </a:r>
          </a:p>
          <a:p>
            <a:pPr eaLnBrk="1" hangingPunct="1">
              <a:spcBef>
                <a:spcPts val="0"/>
              </a:spcBef>
              <a:spcAft>
                <a:spcPts val="0"/>
              </a:spcAft>
              <a:buSzPct val="100000"/>
              <a:defRPr/>
            </a:pPr>
            <a:endParaRPr lang="ja-JP" altLang="en-US" sz="3200" dirty="0">
              <a:effectLst>
                <a:outerShdw blurRad="38100" dist="38100" dir="2700000" algn="tl">
                  <a:srgbClr val="C0C0C0"/>
                </a:outerShdw>
              </a:effectLst>
              <a:latin typeface="A-OTF 新ゴ Pro L" pitchFamily="34" charset="-128"/>
              <a:ea typeface="A-OTF 新ゴ Pro L"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animEffect transition="in" filter="fade">
                                      <p:cBhvr>
                                        <p:cTn id="23" dur="500"/>
                                        <p:tgtEl>
                                          <p:spTgt spid="16">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6">
                                            <p:txEl>
                                              <p:pRg st="5" end="5"/>
                                            </p:txEl>
                                          </p:spTgt>
                                        </p:tgtEl>
                                        <p:attrNameLst>
                                          <p:attrName>style.visibility</p:attrName>
                                        </p:attrNameLst>
                                      </p:cBhvr>
                                      <p:to>
                                        <p:strVal val="visible"/>
                                      </p:to>
                                    </p:set>
                                    <p:animEffect transition="in" filter="fade">
                                      <p:cBhvr>
                                        <p:cTn id="26" dur="500"/>
                                        <p:tgtEl>
                                          <p:spTgt spid="16">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animEffect transition="in" filter="fade">
                                      <p:cBhvr>
                                        <p:cTn id="31" dur="500"/>
                                        <p:tgtEl>
                                          <p:spTgt spid="16">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6">
                                            <p:txEl>
                                              <p:pRg st="7" end="7"/>
                                            </p:txEl>
                                          </p:spTgt>
                                        </p:tgtEl>
                                        <p:attrNameLst>
                                          <p:attrName>style.visibility</p:attrName>
                                        </p:attrNameLst>
                                      </p:cBhvr>
                                      <p:to>
                                        <p:strVal val="visible"/>
                                      </p:to>
                                    </p:set>
                                    <p:animEffect transition="in" filter="fade">
                                      <p:cBhvr>
                                        <p:cTn id="34" dur="500"/>
                                        <p:tgtEl>
                                          <p:spTgt spid="1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⑤書き込まれた側の対処法</a:t>
              </a:r>
            </a:p>
          </p:txBody>
        </p:sp>
      </p:grpSp>
      <p:sp>
        <p:nvSpPr>
          <p:cNvPr id="16" name="テキスト ボックス 4"/>
          <p:cNvSpPr>
            <a:spLocks noChangeArrowheads="1"/>
          </p:cNvSpPr>
          <p:nvPr/>
        </p:nvSpPr>
        <p:spPr bwMode="auto">
          <a:xfrm>
            <a:off x="250825" y="981075"/>
            <a:ext cx="8893175"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１．信頼できる大人に相談する</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不安や悩みをひとりでかかえないで、先生や保護者、専門窓口に相談しましょう。</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２．書き込みを「見えなくする」設定をする</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書き込みの非表示（ミュート）や、つながり自体を断つ機能（ブロック）などで、見えなくしましょう。</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３．書き込みの削除を依頼する</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先生や保護者に伝えて、書き込まれた内容の削除方法を相談してみましょう。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animEffect transition="in" filter="fade">
                                      <p:cBhvr>
                                        <p:cTn id="23" dur="500"/>
                                        <p:tgtEl>
                                          <p:spTgt spid="16">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6">
                                            <p:txEl>
                                              <p:pRg st="5" end="5"/>
                                            </p:txEl>
                                          </p:spTgt>
                                        </p:tgtEl>
                                        <p:attrNameLst>
                                          <p:attrName>style.visibility</p:attrName>
                                        </p:attrNameLst>
                                      </p:cBhvr>
                                      <p:to>
                                        <p:strVal val="visible"/>
                                      </p:to>
                                    </p:set>
                                    <p:animEffect transition="in" filter="fade">
                                      <p:cBhvr>
                                        <p:cTn id="26" dur="5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pic>
        <p:nvPicPr>
          <p:cNvPr id="14339"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0163" y="-30163"/>
            <a:ext cx="9240838" cy="868363"/>
          </a:xfrm>
          <a:prstGeom prst="rect">
            <a:avLst/>
          </a:prstGeom>
          <a:solidFill>
            <a:srgbClr val="FFFFFF"/>
          </a:solidFill>
          <a:ln>
            <a:noFill/>
          </a:ln>
          <a:effectLst>
            <a:outerShdw dist="35921" dir="2700000" algn="ctr" rotWithShape="0">
              <a:schemeClr val="bg2"/>
            </a:outerShdw>
          </a:effectLst>
          <a:extLst>
            <a:ext uri="{91240B29-F687-4F45-9708-019B960494DF}">
              <a14:hiddenLine xmlns:a14="http://schemas.microsoft.com/office/drawing/2010/main" w="9525" algn="ctr">
                <a:solidFill>
                  <a:srgbClr val="000000"/>
                </a:solidFill>
                <a:miter lim="800000"/>
                <a:headEnd/>
                <a:tailEnd/>
              </a14:hiddenLine>
            </a:ext>
          </a:extLst>
        </p:spPr>
      </p:pic>
      <p:sp>
        <p:nvSpPr>
          <p:cNvPr id="89922" name="Rectangle 834"/>
          <p:cNvSpPr>
            <a:spLocks noChangeArrowheads="1"/>
          </p:cNvSpPr>
          <p:nvPr/>
        </p:nvSpPr>
        <p:spPr bwMode="auto">
          <a:xfrm>
            <a:off x="0" y="-12700"/>
            <a:ext cx="9144000"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⑥注意してほしいポイント</a:t>
            </a:r>
          </a:p>
        </p:txBody>
      </p:sp>
      <p:sp>
        <p:nvSpPr>
          <p:cNvPr id="16" name="テキスト ボックス 4"/>
          <p:cNvSpPr>
            <a:spLocks noChangeArrowheads="1"/>
          </p:cNvSpPr>
          <p:nvPr/>
        </p:nvSpPr>
        <p:spPr bwMode="auto">
          <a:xfrm>
            <a:off x="251520" y="831850"/>
            <a:ext cx="8424863" cy="580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１．匿名で書き込んだとしても、サーバのログ</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（履歴）などにより書き込んだ人を特定できます</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被害者からの情報開示請求により、発信者を特定できます。自分の書き込みに責任をもちましょう。</a:t>
            </a:r>
            <a:endParaRPr lang="en-US" altLang="ja-JP"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２．被害者の訴えにより、法律で罪に問われる場合　</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があります</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他人を傷つける乱暴な書き込みは、侮辱罪、名誉棄損罪、岐阜県迷惑行為防止条例違反などに該当する場合があります。</a:t>
            </a:r>
          </a:p>
        </p:txBody>
      </p:sp>
      <p:sp>
        <p:nvSpPr>
          <p:cNvPr id="3" name="フローチャート: 抜出し 2"/>
          <p:cNvSpPr/>
          <p:nvPr/>
        </p:nvSpPr>
        <p:spPr>
          <a:xfrm>
            <a:off x="8100392" y="0"/>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14343" name="テキスト ボックス 3"/>
          <p:cNvSpPr txBox="1">
            <a:spLocks noChangeArrowheads="1"/>
          </p:cNvSpPr>
          <p:nvPr/>
        </p:nvSpPr>
        <p:spPr bwMode="auto">
          <a:xfrm>
            <a:off x="8214692" y="120650"/>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fade">
                                      <p:cBhvr>
                                        <p:cTn id="13" dur="500"/>
                                        <p:tgtEl>
                                          <p:spTgt spid="1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fade">
                                      <p:cBhvr>
                                        <p:cTn id="21" dur="500"/>
                                        <p:tgtEl>
                                          <p:spTgt spid="1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6">
                                            <p:txEl>
                                              <p:pRg st="5" end="5"/>
                                            </p:txEl>
                                          </p:spTgt>
                                        </p:tgtEl>
                                        <p:attrNameLst>
                                          <p:attrName>style.visibility</p:attrName>
                                        </p:attrNameLst>
                                      </p:cBhvr>
                                      <p:to>
                                        <p:strVal val="visible"/>
                                      </p:to>
                                    </p:set>
                                    <p:animEffect transition="in" filter="fade">
                                      <p:cBhvr>
                                        <p:cTn id="24" dur="5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5363" name="正方形/長方形 2"/>
          <p:cNvGrpSpPr>
            <a:grpSpLocks/>
          </p:cNvGrpSpPr>
          <p:nvPr/>
        </p:nvGrpSpPr>
        <p:grpSpPr bwMode="auto">
          <a:xfrm>
            <a:off x="-30163" y="-30163"/>
            <a:ext cx="9240838" cy="1226915"/>
            <a:chOff x="-19" y="-19"/>
            <a:chExt cx="5821" cy="914"/>
          </a:xfrm>
        </p:grpSpPr>
        <p:pic>
          <p:nvPicPr>
            <p:cNvPr id="15366"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2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⑦新型コロナウイルスの感染者等に対する偏見や　</a:t>
              </a:r>
              <a:endParaRPr lang="en-US" altLang="ja-JP" sz="32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a:p>
              <a:pPr eaLnBrk="1" hangingPunct="1">
                <a:buSzPct val="100000"/>
                <a:defRPr/>
              </a:pPr>
              <a:r>
                <a:rPr lang="ja-JP" altLang="en-US" sz="32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差別などの書き込み禁止</a:t>
              </a:r>
            </a:p>
          </p:txBody>
        </p:sp>
      </p:grpSp>
      <p:sp>
        <p:nvSpPr>
          <p:cNvPr id="16" name="テキスト ボックス 4"/>
          <p:cNvSpPr>
            <a:spLocks noChangeArrowheads="1"/>
          </p:cNvSpPr>
          <p:nvPr/>
        </p:nvSpPr>
        <p:spPr bwMode="auto">
          <a:xfrm>
            <a:off x="0" y="1052736"/>
            <a:ext cx="9143999" cy="41063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１．感染した方や濃厚接触した方などをＳＮＳ等</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で詮索しない</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２．感染した方や感染した方が所属する学校・会</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社等について、ＳＮＳ等で誹謗中傷しない</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３．治療にあたる医療従事者や社会機能の維持に　</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あたる方とその家族等に対して、ＳＮＳ等で誹</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謗中傷しない</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7" name="テキスト ボックス 4"/>
          <p:cNvSpPr>
            <a:spLocks noChangeArrowheads="1"/>
          </p:cNvSpPr>
          <p:nvPr/>
        </p:nvSpPr>
        <p:spPr bwMode="auto">
          <a:xfrm>
            <a:off x="107505" y="4509119"/>
            <a:ext cx="8928992" cy="1879501"/>
          </a:xfrm>
          <a:prstGeom prst="rect">
            <a:avLst/>
          </a:prstGeom>
          <a:solidFill>
            <a:srgbClr val="002060"/>
          </a:solidFill>
          <a:ln>
            <a:noFill/>
          </a:ln>
          <a:effec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新型コロナウイルスには</a:t>
            </a:r>
            <a:r>
              <a:rPr lang="ja-JP" altLang="en-US" sz="2800" u="sng" dirty="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誰もが感染する</a:t>
            </a:r>
            <a:r>
              <a:rPr lang="ja-JP" altLang="en-US" sz="2800" dirty="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可能性があります。学校やクラスの中で感染することは悪いことだという雰囲気にならないよう、感染について正しく理解しましょう。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animEffect transition="in" filter="fade">
                                      <p:cBhvr>
                                        <p:cTn id="23" dur="500"/>
                                        <p:tgtEl>
                                          <p:spTgt spid="16">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6">
                                            <p:txEl>
                                              <p:pRg st="5" end="5"/>
                                            </p:txEl>
                                          </p:spTgt>
                                        </p:tgtEl>
                                        <p:attrNameLst>
                                          <p:attrName>style.visibility</p:attrName>
                                        </p:attrNameLst>
                                      </p:cBhvr>
                                      <p:to>
                                        <p:strVal val="visible"/>
                                      </p:to>
                                    </p:set>
                                    <p:animEffect transition="in" filter="fade">
                                      <p:cBhvr>
                                        <p:cTn id="26" dur="500"/>
                                        <p:tgtEl>
                                          <p:spTgt spid="16">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16">
                                            <p:txEl>
                                              <p:pRg st="6" end="6"/>
                                            </p:txEl>
                                          </p:spTgt>
                                        </p:tgtEl>
                                        <p:attrNameLst>
                                          <p:attrName>style.visibility</p:attrName>
                                        </p:attrNameLst>
                                      </p:cBhvr>
                                      <p:to>
                                        <p:strVal val="visible"/>
                                      </p:to>
                                    </p:set>
                                    <p:animEffect transition="in" filter="fade">
                                      <p:cBhvr>
                                        <p:cTn id="29" dur="500"/>
                                        <p:tgtEl>
                                          <p:spTgt spid="16">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5363" name="正方形/長方形 2"/>
          <p:cNvGrpSpPr>
            <a:grpSpLocks/>
          </p:cNvGrpSpPr>
          <p:nvPr/>
        </p:nvGrpSpPr>
        <p:grpSpPr bwMode="auto">
          <a:xfrm>
            <a:off x="-30163" y="-30163"/>
            <a:ext cx="9240838" cy="866875"/>
            <a:chOff x="-19" y="-19"/>
            <a:chExt cx="5821" cy="914"/>
          </a:xfrm>
        </p:grpSpPr>
        <p:pic>
          <p:nvPicPr>
            <p:cNvPr id="15366"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6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⑧ストップ「コロナ・ハラスメント宣言」</a:t>
              </a:r>
            </a:p>
          </p:txBody>
        </p:sp>
      </p:grpSp>
      <p:pic>
        <p:nvPicPr>
          <p:cNvPr id="2" name="図 1"/>
          <p:cNvPicPr>
            <a:picLocks noChangeAspect="1"/>
          </p:cNvPicPr>
          <p:nvPr/>
        </p:nvPicPr>
        <p:blipFill>
          <a:blip r:embed="rId3"/>
          <a:stretch>
            <a:fillRect/>
          </a:stretch>
        </p:blipFill>
        <p:spPr>
          <a:xfrm>
            <a:off x="504967" y="768030"/>
            <a:ext cx="8243497" cy="6049576"/>
          </a:xfrm>
          <a:prstGeom prst="rect">
            <a:avLst/>
          </a:prstGeom>
          <a:ln>
            <a:solidFill>
              <a:schemeClr val="tx1"/>
            </a:solidFill>
          </a:ln>
        </p:spPr>
      </p:pic>
      <p:sp>
        <p:nvSpPr>
          <p:cNvPr id="7" name="テキスト ボックス 4"/>
          <p:cNvSpPr>
            <a:spLocks noChangeArrowheads="1"/>
          </p:cNvSpPr>
          <p:nvPr/>
        </p:nvSpPr>
        <p:spPr bwMode="auto">
          <a:xfrm>
            <a:off x="508488" y="5628807"/>
            <a:ext cx="6167304" cy="1188799"/>
          </a:xfrm>
          <a:prstGeom prst="rect">
            <a:avLst/>
          </a:prstGeom>
          <a:solidFill>
            <a:schemeClr val="tx1"/>
          </a:solidFill>
          <a:ln>
            <a:noFill/>
          </a:ln>
          <a:effec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400" dirty="0">
                <a:solidFill>
                  <a:schemeClr val="bg1"/>
                </a:solidFill>
                <a:latin typeface="ＭＳ Ｐゴシック" panose="020B0600070205080204" pitchFamily="50" charset="-128"/>
              </a:rPr>
              <a:t>令和２年９月１日、</a:t>
            </a:r>
            <a:r>
              <a:rPr lang="ja-JP" altLang="en-US" sz="2400" dirty="0">
                <a:solidFill>
                  <a:schemeClr val="bg1"/>
                </a:solidFill>
                <a:latin typeface="ＭＳ Ｐゴシック" panose="020B0600070205080204" pitchFamily="50" charset="-128"/>
                <a:ea typeface="A-OTF 新ゴ Pro L" pitchFamily="34" charset="-128"/>
              </a:rPr>
              <a:t>岐阜県知事と４２市町村長の連名で「ストップ</a:t>
            </a:r>
            <a:r>
              <a:rPr lang="en-US" altLang="ja-JP" sz="2400" dirty="0">
                <a:solidFill>
                  <a:schemeClr val="bg1"/>
                </a:solidFill>
                <a:latin typeface="ＭＳ Ｐゴシック" panose="020B0600070205080204" pitchFamily="50" charset="-128"/>
                <a:ea typeface="A-OTF 新ゴ Pro L" pitchFamily="34" charset="-128"/>
              </a:rPr>
              <a:t>『</a:t>
            </a:r>
            <a:r>
              <a:rPr lang="ja-JP" altLang="en-US" sz="2400" dirty="0">
                <a:solidFill>
                  <a:schemeClr val="bg1"/>
                </a:solidFill>
                <a:latin typeface="ＭＳ Ｐゴシック" panose="020B0600070205080204" pitchFamily="50" charset="-128"/>
                <a:ea typeface="A-OTF 新ゴ Pro L" pitchFamily="34" charset="-128"/>
              </a:rPr>
              <a:t>コロナ・ハラスメント</a:t>
            </a:r>
            <a:r>
              <a:rPr lang="en-US" altLang="ja-JP" sz="2400" dirty="0">
                <a:solidFill>
                  <a:schemeClr val="bg1"/>
                </a:solidFill>
                <a:latin typeface="ＭＳ Ｐゴシック" panose="020B0600070205080204" pitchFamily="50" charset="-128"/>
                <a:ea typeface="A-OTF 新ゴ Pro L" pitchFamily="34" charset="-128"/>
              </a:rPr>
              <a:t>』</a:t>
            </a:r>
            <a:r>
              <a:rPr lang="ja-JP" altLang="en-US" sz="2400" dirty="0">
                <a:solidFill>
                  <a:schemeClr val="bg1"/>
                </a:solidFill>
                <a:latin typeface="ＭＳ Ｐゴシック" panose="020B0600070205080204" pitchFamily="50" charset="-128"/>
                <a:ea typeface="A-OTF 新ゴ Pro L" pitchFamily="34" charset="-128"/>
              </a:rPr>
              <a:t>宣言」を発表</a:t>
            </a:r>
            <a:endParaRPr lang="en-US" altLang="ja-JP" sz="2400" dirty="0">
              <a:solidFill>
                <a:schemeClr val="bg1"/>
              </a:solidFill>
              <a:latin typeface="ＭＳ Ｐゴシック" panose="020B0600070205080204" pitchFamily="50" charset="-128"/>
              <a:ea typeface="A-OTF 新ゴ Pro L" pitchFamily="34" charset="-128"/>
            </a:endParaRPr>
          </a:p>
        </p:txBody>
      </p:sp>
    </p:spTree>
    <p:extLst>
      <p:ext uri="{BB962C8B-B14F-4D97-AF65-F5344CB8AC3E}">
        <p14:creationId xmlns:p14="http://schemas.microsoft.com/office/powerpoint/2010/main" val="429048079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559</TotalTime>
  <Words>820</Words>
  <Application>Microsoft Office PowerPoint</Application>
  <PresentationFormat>画面に合わせる (4:3)</PresentationFormat>
  <Paragraphs>85</Paragraphs>
  <Slides>10</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6</vt:i4>
      </vt:variant>
      <vt:variant>
        <vt:lpstr>スライド タイトル</vt:lpstr>
      </vt:variant>
      <vt:variant>
        <vt:i4>10</vt:i4>
      </vt:variant>
    </vt:vector>
  </HeadingPairs>
  <TitlesOfParts>
    <vt:vector size="24" baseType="lpstr">
      <vt:lpstr>A-OTF 新ゴ Pro L</vt:lpstr>
      <vt:lpstr>HGP創英角ｺﾞｼｯｸUB</vt:lpstr>
      <vt:lpstr>HGP創英角ﾎﾟｯﾌﾟ体</vt:lpstr>
      <vt:lpstr>ＭＳ Ｐゴシック</vt:lpstr>
      <vt:lpstr>ＭＳ 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出川 尚之</cp:lastModifiedBy>
  <cp:revision>55</cp:revision>
  <cp:lastPrinted>2020-11-12T00:52:27Z</cp:lastPrinted>
  <dcterms:created xsi:type="dcterms:W3CDTF">1601-01-01T00:00:00Z</dcterms:created>
  <dcterms:modified xsi:type="dcterms:W3CDTF">2024-11-20T00:50:31Z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2024-11-20T00:50:31Z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dd630bbc-95b2-4c4e-989f-5be234942406</vt:lpwstr>
  </property>
  <property fmtid="{D5CDD505-2E9C-101B-9397-08002B2CF9AE}" pid="9" name="MSIP_Label_defa4170-0d19-0005-0004-bc88714345d2_ContentBits">
    <vt:lpwstr>0</vt:lpwstr>
  </property>
</Properties>
</file>