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65" r:id="rId3"/>
    <p:sldId id="2964" r:id="rId4"/>
    <p:sldId id="2963" r:id="rId5"/>
    <p:sldId id="2966" r:id="rId6"/>
    <p:sldId id="2967" r:id="rId7"/>
    <p:sldId id="2968" r:id="rId8"/>
    <p:sldId id="2969" r:id="rId9"/>
    <p:sldId id="2971" r:id="rId10"/>
    <p:sldId id="2972" r:id="rId11"/>
    <p:sldId id="2973" r:id="rId12"/>
    <p:sldId id="2974" r:id="rId13"/>
    <p:sldId id="2970" r:id="rId14"/>
    <p:sldId id="2975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92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江畑　慎吾" userId="0aee97a0-414c-4e50-a4a2-142ee145ebc1" providerId="ADAL" clId="{55625C56-4CBC-4A2B-8182-BC413E9946AC}"/>
    <pc:docChg chg="modSld">
      <pc:chgData name="江畑　慎吾" userId="0aee97a0-414c-4e50-a4a2-142ee145ebc1" providerId="ADAL" clId="{55625C56-4CBC-4A2B-8182-BC413E9946AC}" dt="2024-03-07T14:25:05.318" v="48" actId="1076"/>
      <pc:docMkLst>
        <pc:docMk/>
      </pc:docMkLst>
      <pc:sldChg chg="modAnim">
        <pc:chgData name="江畑　慎吾" userId="0aee97a0-414c-4e50-a4a2-142ee145ebc1" providerId="ADAL" clId="{55625C56-4CBC-4A2B-8182-BC413E9946AC}" dt="2024-03-07T14:04:48.013" v="9"/>
        <pc:sldMkLst>
          <pc:docMk/>
          <pc:sldMk cId="1352026966" sldId="2963"/>
        </pc:sldMkLst>
      </pc:sldChg>
      <pc:sldChg chg="modSp mod">
        <pc:chgData name="江畑　慎吾" userId="0aee97a0-414c-4e50-a4a2-142ee145ebc1" providerId="ADAL" clId="{55625C56-4CBC-4A2B-8182-BC413E9946AC}" dt="2024-03-07T14:04:15.223" v="0" actId="1076"/>
        <pc:sldMkLst>
          <pc:docMk/>
          <pc:sldMk cId="3112481996" sldId="2964"/>
        </pc:sldMkLst>
        <pc:spChg chg="mod">
          <ac:chgData name="江畑　慎吾" userId="0aee97a0-414c-4e50-a4a2-142ee145ebc1" providerId="ADAL" clId="{55625C56-4CBC-4A2B-8182-BC413E9946AC}" dt="2024-03-07T14:04:15.223" v="0" actId="1076"/>
          <ac:spMkLst>
            <pc:docMk/>
            <pc:sldMk cId="3112481996" sldId="2964"/>
            <ac:spMk id="5" creationId="{A2FFBFEE-EACE-8034-6773-27613636987F}"/>
          </ac:spMkLst>
        </pc:spChg>
      </pc:sldChg>
      <pc:sldChg chg="modAnim">
        <pc:chgData name="江畑　慎吾" userId="0aee97a0-414c-4e50-a4a2-142ee145ebc1" providerId="ADAL" clId="{55625C56-4CBC-4A2B-8182-BC413E9946AC}" dt="2024-03-07T14:04:42.519" v="7"/>
        <pc:sldMkLst>
          <pc:docMk/>
          <pc:sldMk cId="1990853521" sldId="2965"/>
        </pc:sldMkLst>
      </pc:sldChg>
      <pc:sldChg chg="modAnim">
        <pc:chgData name="江畑　慎吾" userId="0aee97a0-414c-4e50-a4a2-142ee145ebc1" providerId="ADAL" clId="{55625C56-4CBC-4A2B-8182-BC413E9946AC}" dt="2024-03-07T14:04:50.527" v="13"/>
        <pc:sldMkLst>
          <pc:docMk/>
          <pc:sldMk cId="3308572042" sldId="2966"/>
        </pc:sldMkLst>
      </pc:sldChg>
      <pc:sldChg chg="modSp modAnim">
        <pc:chgData name="江畑　慎吾" userId="0aee97a0-414c-4e50-a4a2-142ee145ebc1" providerId="ADAL" clId="{55625C56-4CBC-4A2B-8182-BC413E9946AC}" dt="2024-03-07T14:04:53.714" v="16"/>
        <pc:sldMkLst>
          <pc:docMk/>
          <pc:sldMk cId="796494662" sldId="2967"/>
        </pc:sldMkLst>
        <pc:spChg chg="mod">
          <ac:chgData name="江畑　慎吾" userId="0aee97a0-414c-4e50-a4a2-142ee145ebc1" providerId="ADAL" clId="{55625C56-4CBC-4A2B-8182-BC413E9946AC}" dt="2024-03-07T14:04:32.151" v="4" actId="20577"/>
          <ac:spMkLst>
            <pc:docMk/>
            <pc:sldMk cId="796494662" sldId="2967"/>
            <ac:spMk id="3" creationId="{717BC543-75A8-719C-FFC4-E0BB34EEACBE}"/>
          </ac:spMkLst>
        </pc:spChg>
      </pc:sldChg>
      <pc:sldChg chg="modSp mod modAnim">
        <pc:chgData name="江畑　慎吾" userId="0aee97a0-414c-4e50-a4a2-142ee145ebc1" providerId="ADAL" clId="{55625C56-4CBC-4A2B-8182-BC413E9946AC}" dt="2024-03-07T14:25:05.318" v="48" actId="1076"/>
        <pc:sldMkLst>
          <pc:docMk/>
          <pc:sldMk cId="1992828269" sldId="2968"/>
        </pc:sldMkLst>
        <pc:spChg chg="mod">
          <ac:chgData name="江畑　慎吾" userId="0aee97a0-414c-4e50-a4a2-142ee145ebc1" providerId="ADAL" clId="{55625C56-4CBC-4A2B-8182-BC413E9946AC}" dt="2024-03-07T14:25:05.318" v="48" actId="1076"/>
          <ac:spMkLst>
            <pc:docMk/>
            <pc:sldMk cId="1992828269" sldId="2968"/>
            <ac:spMk id="7" creationId="{59A7BDB4-6518-4557-595B-BAF315ABFCB8}"/>
          </ac:spMkLst>
        </pc:spChg>
      </pc:sldChg>
      <pc:sldChg chg="modAnim">
        <pc:chgData name="江畑　慎吾" userId="0aee97a0-414c-4e50-a4a2-142ee145ebc1" providerId="ADAL" clId="{55625C56-4CBC-4A2B-8182-BC413E9946AC}" dt="2024-03-07T14:05:10.955" v="24"/>
        <pc:sldMkLst>
          <pc:docMk/>
          <pc:sldMk cId="1949011042" sldId="2969"/>
        </pc:sldMkLst>
      </pc:sldChg>
      <pc:sldChg chg="modAnim">
        <pc:chgData name="江畑　慎吾" userId="0aee97a0-414c-4e50-a4a2-142ee145ebc1" providerId="ADAL" clId="{55625C56-4CBC-4A2B-8182-BC413E9946AC}" dt="2024-03-07T14:05:27.723" v="43"/>
        <pc:sldMkLst>
          <pc:docMk/>
          <pc:sldMk cId="3981055297" sldId="2970"/>
        </pc:sldMkLst>
      </pc:sldChg>
      <pc:sldChg chg="modAnim">
        <pc:chgData name="江畑　慎吾" userId="0aee97a0-414c-4e50-a4a2-142ee145ebc1" providerId="ADAL" clId="{55625C56-4CBC-4A2B-8182-BC413E9946AC}" dt="2024-03-07T14:05:14.879" v="27"/>
        <pc:sldMkLst>
          <pc:docMk/>
          <pc:sldMk cId="3965050732" sldId="2971"/>
        </pc:sldMkLst>
      </pc:sldChg>
      <pc:sldChg chg="modAnim">
        <pc:chgData name="江畑　慎吾" userId="0aee97a0-414c-4e50-a4a2-142ee145ebc1" providerId="ADAL" clId="{55625C56-4CBC-4A2B-8182-BC413E9946AC}" dt="2024-03-07T14:05:18.142" v="31"/>
        <pc:sldMkLst>
          <pc:docMk/>
          <pc:sldMk cId="696843979" sldId="2972"/>
        </pc:sldMkLst>
      </pc:sldChg>
      <pc:sldChg chg="modAnim">
        <pc:chgData name="江畑　慎吾" userId="0aee97a0-414c-4e50-a4a2-142ee145ebc1" providerId="ADAL" clId="{55625C56-4CBC-4A2B-8182-BC413E9946AC}" dt="2024-03-07T14:05:21.441" v="34"/>
        <pc:sldMkLst>
          <pc:docMk/>
          <pc:sldMk cId="2225646456" sldId="2973"/>
        </pc:sldMkLst>
      </pc:sldChg>
      <pc:sldChg chg="modAnim">
        <pc:chgData name="江畑　慎吾" userId="0aee97a0-414c-4e50-a4a2-142ee145ebc1" providerId="ADAL" clId="{55625C56-4CBC-4A2B-8182-BC413E9946AC}" dt="2024-03-07T14:05:24.306" v="38"/>
        <pc:sldMkLst>
          <pc:docMk/>
          <pc:sldMk cId="4082085328" sldId="2974"/>
        </pc:sldMkLst>
      </pc:sldChg>
      <pc:sldChg chg="modAnim">
        <pc:chgData name="江畑　慎吾" userId="0aee97a0-414c-4e50-a4a2-142ee145ebc1" providerId="ADAL" clId="{55625C56-4CBC-4A2B-8182-BC413E9946AC}" dt="2024-03-07T14:05:31.284" v="47"/>
        <pc:sldMkLst>
          <pc:docMk/>
          <pc:sldMk cId="2089725775" sldId="2975"/>
        </pc:sldMkLst>
      </pc:sldChg>
    </pc:docChg>
  </pc:docChgLst>
  <pc:docChgLst>
    <pc:chgData name="江畑　慎吾" userId="0aee97a0-414c-4e50-a4a2-142ee145ebc1" providerId="ADAL" clId="{E1EB4D95-3737-48EA-826E-E87DE19313DD}"/>
    <pc:docChg chg="custSel delSld modSld sldOrd">
      <pc:chgData name="江畑　慎吾" userId="0aee97a0-414c-4e50-a4a2-142ee145ebc1" providerId="ADAL" clId="{E1EB4D95-3737-48EA-826E-E87DE19313DD}" dt="2024-02-10T15:11:59.805" v="3204" actId="207"/>
      <pc:docMkLst>
        <pc:docMk/>
      </pc:docMkLst>
      <pc:sldChg chg="modSp mod">
        <pc:chgData name="江畑　慎吾" userId="0aee97a0-414c-4e50-a4a2-142ee145ebc1" providerId="ADAL" clId="{E1EB4D95-3737-48EA-826E-E87DE19313DD}" dt="2024-02-10T15:11:46.266" v="3202" actId="1076"/>
        <pc:sldMkLst>
          <pc:docMk/>
          <pc:sldMk cId="542675571" sldId="256"/>
        </pc:sldMkLst>
        <pc:spChg chg="mod">
          <ac:chgData name="江畑　慎吾" userId="0aee97a0-414c-4e50-a4a2-142ee145ebc1" providerId="ADAL" clId="{E1EB4D95-3737-48EA-826E-E87DE19313DD}" dt="2024-02-10T15:11:46.266" v="3202" actId="1076"/>
          <ac:spMkLst>
            <pc:docMk/>
            <pc:sldMk cId="542675571" sldId="256"/>
            <ac:spMk id="4" creationId="{32DECB14-6EB0-9854-7C73-CCCDA7F889F1}"/>
          </ac:spMkLst>
        </pc:spChg>
      </pc:sldChg>
      <pc:sldChg chg="modSp del mod ord">
        <pc:chgData name="江畑　慎吾" userId="0aee97a0-414c-4e50-a4a2-142ee145ebc1" providerId="ADAL" clId="{E1EB4D95-3737-48EA-826E-E87DE19313DD}" dt="2024-02-08T13:25:01.171" v="2826" actId="47"/>
        <pc:sldMkLst>
          <pc:docMk/>
          <pc:sldMk cId="4019129050" sldId="258"/>
        </pc:sldMkLst>
        <pc:spChg chg="mod">
          <ac:chgData name="江畑　慎吾" userId="0aee97a0-414c-4e50-a4a2-142ee145ebc1" providerId="ADAL" clId="{E1EB4D95-3737-48EA-826E-E87DE19313DD}" dt="2024-02-08T12:52:29.886" v="250" actId="1076"/>
          <ac:spMkLst>
            <pc:docMk/>
            <pc:sldMk cId="4019129050" sldId="258"/>
            <ac:spMk id="2" creationId="{95D5CA75-02C2-49B7-8135-DCAE1B898C38}"/>
          </ac:spMkLst>
        </pc:spChg>
      </pc:sldChg>
      <pc:sldChg chg="del ord">
        <pc:chgData name="江畑　慎吾" userId="0aee97a0-414c-4e50-a4a2-142ee145ebc1" providerId="ADAL" clId="{E1EB4D95-3737-48EA-826E-E87DE19313DD}" dt="2024-02-08T13:24:59.710" v="2825" actId="47"/>
        <pc:sldMkLst>
          <pc:docMk/>
          <pc:sldMk cId="3731404561" sldId="259"/>
        </pc:sldMkLst>
      </pc:sldChg>
      <pc:sldChg chg="del">
        <pc:chgData name="江畑　慎吾" userId="0aee97a0-414c-4e50-a4a2-142ee145ebc1" providerId="ADAL" clId="{E1EB4D95-3737-48EA-826E-E87DE19313DD}" dt="2024-02-08T13:24:59.502" v="2824" actId="47"/>
        <pc:sldMkLst>
          <pc:docMk/>
          <pc:sldMk cId="2929096037" sldId="260"/>
        </pc:sldMkLst>
      </pc:sldChg>
      <pc:sldChg chg="del">
        <pc:chgData name="江畑　慎吾" userId="0aee97a0-414c-4e50-a4a2-142ee145ebc1" providerId="ADAL" clId="{E1EB4D95-3737-48EA-826E-E87DE19313DD}" dt="2024-02-08T12:47:31.915" v="6" actId="47"/>
        <pc:sldMkLst>
          <pc:docMk/>
          <pc:sldMk cId="1257190418" sldId="2739"/>
        </pc:sldMkLst>
      </pc:sldChg>
      <pc:sldChg chg="del">
        <pc:chgData name="江畑　慎吾" userId="0aee97a0-414c-4e50-a4a2-142ee145ebc1" providerId="ADAL" clId="{E1EB4D95-3737-48EA-826E-E87DE19313DD}" dt="2024-02-08T12:47:33.284" v="12" actId="47"/>
        <pc:sldMkLst>
          <pc:docMk/>
          <pc:sldMk cId="360500956" sldId="2747"/>
        </pc:sldMkLst>
      </pc:sldChg>
      <pc:sldChg chg="del">
        <pc:chgData name="江畑　慎吾" userId="0aee97a0-414c-4e50-a4a2-142ee145ebc1" providerId="ADAL" clId="{E1EB4D95-3737-48EA-826E-E87DE19313DD}" dt="2024-02-08T12:47:31.185" v="3" actId="47"/>
        <pc:sldMkLst>
          <pc:docMk/>
          <pc:sldMk cId="3744992925" sldId="2752"/>
        </pc:sldMkLst>
      </pc:sldChg>
      <pc:sldChg chg="del">
        <pc:chgData name="江畑　慎吾" userId="0aee97a0-414c-4e50-a4a2-142ee145ebc1" providerId="ADAL" clId="{E1EB4D95-3737-48EA-826E-E87DE19313DD}" dt="2024-02-08T12:47:31.018" v="2" actId="47"/>
        <pc:sldMkLst>
          <pc:docMk/>
          <pc:sldMk cId="1751859596" sldId="2753"/>
        </pc:sldMkLst>
      </pc:sldChg>
      <pc:sldChg chg="del">
        <pc:chgData name="江畑　慎吾" userId="0aee97a0-414c-4e50-a4a2-142ee145ebc1" providerId="ADAL" clId="{E1EB4D95-3737-48EA-826E-E87DE19313DD}" dt="2024-02-08T12:47:32.151" v="7" actId="47"/>
        <pc:sldMkLst>
          <pc:docMk/>
          <pc:sldMk cId="2791368120" sldId="2754"/>
        </pc:sldMkLst>
      </pc:sldChg>
      <pc:sldChg chg="del">
        <pc:chgData name="江畑　慎吾" userId="0aee97a0-414c-4e50-a4a2-142ee145ebc1" providerId="ADAL" clId="{E1EB4D95-3737-48EA-826E-E87DE19313DD}" dt="2024-02-08T12:47:31.412" v="4" actId="47"/>
        <pc:sldMkLst>
          <pc:docMk/>
          <pc:sldMk cId="3454106515" sldId="2755"/>
        </pc:sldMkLst>
      </pc:sldChg>
      <pc:sldChg chg="del">
        <pc:chgData name="江畑　慎吾" userId="0aee97a0-414c-4e50-a4a2-142ee145ebc1" providerId="ADAL" clId="{E1EB4D95-3737-48EA-826E-E87DE19313DD}" dt="2024-02-08T12:47:32.608" v="9" actId="47"/>
        <pc:sldMkLst>
          <pc:docMk/>
          <pc:sldMk cId="692291228" sldId="2757"/>
        </pc:sldMkLst>
      </pc:sldChg>
      <pc:sldChg chg="del">
        <pc:chgData name="江畑　慎吾" userId="0aee97a0-414c-4e50-a4a2-142ee145ebc1" providerId="ADAL" clId="{E1EB4D95-3737-48EA-826E-E87DE19313DD}" dt="2024-02-08T12:47:32.371" v="8" actId="47"/>
        <pc:sldMkLst>
          <pc:docMk/>
          <pc:sldMk cId="3465953430" sldId="2758"/>
        </pc:sldMkLst>
      </pc:sldChg>
      <pc:sldChg chg="del">
        <pc:chgData name="江畑　慎吾" userId="0aee97a0-414c-4e50-a4a2-142ee145ebc1" providerId="ADAL" clId="{E1EB4D95-3737-48EA-826E-E87DE19313DD}" dt="2024-02-08T12:47:31.648" v="5" actId="47"/>
        <pc:sldMkLst>
          <pc:docMk/>
          <pc:sldMk cId="152718526" sldId="2759"/>
        </pc:sldMkLst>
      </pc:sldChg>
      <pc:sldChg chg="del">
        <pc:chgData name="江畑　慎吾" userId="0aee97a0-414c-4e50-a4a2-142ee145ebc1" providerId="ADAL" clId="{E1EB4D95-3737-48EA-826E-E87DE19313DD}" dt="2024-02-08T12:47:33.749" v="14" actId="47"/>
        <pc:sldMkLst>
          <pc:docMk/>
          <pc:sldMk cId="587354457" sldId="2761"/>
        </pc:sldMkLst>
      </pc:sldChg>
      <pc:sldChg chg="del">
        <pc:chgData name="江畑　慎吾" userId="0aee97a0-414c-4e50-a4a2-142ee145ebc1" providerId="ADAL" clId="{E1EB4D95-3737-48EA-826E-E87DE19313DD}" dt="2024-02-08T12:47:34.467" v="17" actId="47"/>
        <pc:sldMkLst>
          <pc:docMk/>
          <pc:sldMk cId="2788393263" sldId="2765"/>
        </pc:sldMkLst>
      </pc:sldChg>
      <pc:sldChg chg="del">
        <pc:chgData name="江畑　慎吾" userId="0aee97a0-414c-4e50-a4a2-142ee145ebc1" providerId="ADAL" clId="{E1EB4D95-3737-48EA-826E-E87DE19313DD}" dt="2024-02-08T12:47:33.989" v="15" actId="47"/>
        <pc:sldMkLst>
          <pc:docMk/>
          <pc:sldMk cId="2885048434" sldId="2766"/>
        </pc:sldMkLst>
      </pc:sldChg>
      <pc:sldChg chg="del">
        <pc:chgData name="江畑　慎吾" userId="0aee97a0-414c-4e50-a4a2-142ee145ebc1" providerId="ADAL" clId="{E1EB4D95-3737-48EA-826E-E87DE19313DD}" dt="2024-02-08T12:47:34.217" v="16" actId="47"/>
        <pc:sldMkLst>
          <pc:docMk/>
          <pc:sldMk cId="2049148515" sldId="2767"/>
        </pc:sldMkLst>
      </pc:sldChg>
      <pc:sldChg chg="del">
        <pc:chgData name="江畑　慎吾" userId="0aee97a0-414c-4e50-a4a2-142ee145ebc1" providerId="ADAL" clId="{E1EB4D95-3737-48EA-826E-E87DE19313DD}" dt="2024-02-08T12:47:30.770" v="1" actId="47"/>
        <pc:sldMkLst>
          <pc:docMk/>
          <pc:sldMk cId="442109532" sldId="2774"/>
        </pc:sldMkLst>
      </pc:sldChg>
      <pc:sldChg chg="del">
        <pc:chgData name="江畑　慎吾" userId="0aee97a0-414c-4e50-a4a2-142ee145ebc1" providerId="ADAL" clId="{E1EB4D95-3737-48EA-826E-E87DE19313DD}" dt="2024-02-08T12:47:28.956" v="0" actId="47"/>
        <pc:sldMkLst>
          <pc:docMk/>
          <pc:sldMk cId="440498640" sldId="2775"/>
        </pc:sldMkLst>
      </pc:sldChg>
      <pc:sldChg chg="del">
        <pc:chgData name="江畑　慎吾" userId="0aee97a0-414c-4e50-a4a2-142ee145ebc1" providerId="ADAL" clId="{E1EB4D95-3737-48EA-826E-E87DE19313DD}" dt="2024-02-08T12:47:35.384" v="19" actId="47"/>
        <pc:sldMkLst>
          <pc:docMk/>
          <pc:sldMk cId="2282717460" sldId="2958"/>
        </pc:sldMkLst>
      </pc:sldChg>
      <pc:sldChg chg="del">
        <pc:chgData name="江畑　慎吾" userId="0aee97a0-414c-4e50-a4a2-142ee145ebc1" providerId="ADAL" clId="{E1EB4D95-3737-48EA-826E-E87DE19313DD}" dt="2024-02-08T12:47:34.832" v="18" actId="47"/>
        <pc:sldMkLst>
          <pc:docMk/>
          <pc:sldMk cId="3370805254" sldId="2960"/>
        </pc:sldMkLst>
      </pc:sldChg>
      <pc:sldChg chg="del">
        <pc:chgData name="江畑　慎吾" userId="0aee97a0-414c-4e50-a4a2-142ee145ebc1" providerId="ADAL" clId="{E1EB4D95-3737-48EA-826E-E87DE19313DD}" dt="2024-02-08T12:47:32.833" v="10" actId="47"/>
        <pc:sldMkLst>
          <pc:docMk/>
          <pc:sldMk cId="1898834291" sldId="2961"/>
        </pc:sldMkLst>
      </pc:sldChg>
      <pc:sldChg chg="delSp modSp mod delAnim">
        <pc:chgData name="江畑　慎吾" userId="0aee97a0-414c-4e50-a4a2-142ee145ebc1" providerId="ADAL" clId="{E1EB4D95-3737-48EA-826E-E87DE19313DD}" dt="2024-02-08T13:30:14.785" v="3201" actId="478"/>
        <pc:sldMkLst>
          <pc:docMk/>
          <pc:sldMk cId="2076136283" sldId="2962"/>
        </pc:sldMkLst>
        <pc:spChg chg="del mod">
          <ac:chgData name="江畑　慎吾" userId="0aee97a0-414c-4e50-a4a2-142ee145ebc1" providerId="ADAL" clId="{E1EB4D95-3737-48EA-826E-E87DE19313DD}" dt="2024-02-08T13:30:14.785" v="3201" actId="478"/>
          <ac:spMkLst>
            <pc:docMk/>
            <pc:sldMk cId="2076136283" sldId="2962"/>
            <ac:spMk id="5" creationId="{57C1B6FC-A6C5-ED26-C068-4484D8356C17}"/>
          </ac:spMkLst>
        </pc:spChg>
      </pc:sldChg>
      <pc:sldChg chg="del">
        <pc:chgData name="江畑　慎吾" userId="0aee97a0-414c-4e50-a4a2-142ee145ebc1" providerId="ADAL" clId="{E1EB4D95-3737-48EA-826E-E87DE19313DD}" dt="2024-02-08T12:47:33.072" v="11" actId="47"/>
        <pc:sldMkLst>
          <pc:docMk/>
          <pc:sldMk cId="163829308" sldId="2963"/>
        </pc:sldMkLst>
      </pc:sldChg>
      <pc:sldChg chg="addSp modSp mod ord modAnim">
        <pc:chgData name="江畑　慎吾" userId="0aee97a0-414c-4e50-a4a2-142ee145ebc1" providerId="ADAL" clId="{E1EB4D95-3737-48EA-826E-E87DE19313DD}" dt="2024-02-08T12:55:29.971" v="470" actId="1076"/>
        <pc:sldMkLst>
          <pc:docMk/>
          <pc:sldMk cId="1352026966" sldId="2963"/>
        </pc:sldMkLst>
        <pc:spChg chg="add mod">
          <ac:chgData name="江畑　慎吾" userId="0aee97a0-414c-4e50-a4a2-142ee145ebc1" providerId="ADAL" clId="{E1EB4D95-3737-48EA-826E-E87DE19313DD}" dt="2024-02-08T12:53:55.404" v="400" actId="207"/>
          <ac:spMkLst>
            <pc:docMk/>
            <pc:sldMk cId="1352026966" sldId="2963"/>
            <ac:spMk id="2" creationId="{3CDEABEA-1674-4DFD-D2FE-DA65F7B506FA}"/>
          </ac:spMkLst>
        </pc:spChg>
        <pc:spChg chg="add mod">
          <ac:chgData name="江畑　慎吾" userId="0aee97a0-414c-4e50-a4a2-142ee145ebc1" providerId="ADAL" clId="{E1EB4D95-3737-48EA-826E-E87DE19313DD}" dt="2024-02-08T12:55:29.971" v="470" actId="1076"/>
          <ac:spMkLst>
            <pc:docMk/>
            <pc:sldMk cId="1352026966" sldId="2963"/>
            <ac:spMk id="4" creationId="{0C82BFD7-0127-0ECA-CA9D-988AE4B3000A}"/>
          </ac:spMkLst>
        </pc:spChg>
        <pc:spChg chg="mod">
          <ac:chgData name="江畑　慎吾" userId="0aee97a0-414c-4e50-a4a2-142ee145ebc1" providerId="ADAL" clId="{E1EB4D95-3737-48EA-826E-E87DE19313DD}" dt="2024-02-08T12:53:52.045" v="399" actId="1076"/>
          <ac:spMkLst>
            <pc:docMk/>
            <pc:sldMk cId="1352026966" sldId="2963"/>
            <ac:spMk id="5" creationId="{23403496-9315-8CF6-0590-8A5E5051E70A}"/>
          </ac:spMkLst>
        </pc:spChg>
        <pc:picChg chg="add mod">
          <ac:chgData name="江畑　慎吾" userId="0aee97a0-414c-4e50-a4a2-142ee145ebc1" providerId="ADAL" clId="{E1EB4D95-3737-48EA-826E-E87DE19313DD}" dt="2024-02-08T12:54:10.878" v="408" actId="1076"/>
          <ac:picMkLst>
            <pc:docMk/>
            <pc:sldMk cId="1352026966" sldId="2963"/>
            <ac:picMk id="3" creationId="{E33F8EEF-FDB1-DA9E-CD9C-232DD2B7F2BD}"/>
          </ac:picMkLst>
        </pc:picChg>
        <pc:picChg chg="add mod">
          <ac:chgData name="江畑　慎吾" userId="0aee97a0-414c-4e50-a4a2-142ee145ebc1" providerId="ADAL" clId="{E1EB4D95-3737-48EA-826E-E87DE19313DD}" dt="2024-02-08T12:55:27.910" v="469" actId="1076"/>
          <ac:picMkLst>
            <pc:docMk/>
            <pc:sldMk cId="1352026966" sldId="2963"/>
            <ac:picMk id="1026" creationId="{765849EE-025E-B4AC-8040-D285B71D82A0}"/>
          </ac:picMkLst>
        </pc:picChg>
      </pc:sldChg>
      <pc:sldChg chg="del">
        <pc:chgData name="江畑　慎吾" userId="0aee97a0-414c-4e50-a4a2-142ee145ebc1" providerId="ADAL" clId="{E1EB4D95-3737-48EA-826E-E87DE19313DD}" dt="2024-02-08T12:47:33.507" v="13" actId="47"/>
        <pc:sldMkLst>
          <pc:docMk/>
          <pc:sldMk cId="243971656" sldId="2964"/>
        </pc:sldMkLst>
      </pc:sldChg>
      <pc:sldChg chg="modSp mod modAnim">
        <pc:chgData name="江畑　慎吾" userId="0aee97a0-414c-4e50-a4a2-142ee145ebc1" providerId="ADAL" clId="{E1EB4D95-3737-48EA-826E-E87DE19313DD}" dt="2024-02-08T12:51:40.562" v="247" actId="1076"/>
        <pc:sldMkLst>
          <pc:docMk/>
          <pc:sldMk cId="3112481996" sldId="2964"/>
        </pc:sldMkLst>
        <pc:spChg chg="mod">
          <ac:chgData name="江畑　慎吾" userId="0aee97a0-414c-4e50-a4a2-142ee145ebc1" providerId="ADAL" clId="{E1EB4D95-3737-48EA-826E-E87DE19313DD}" dt="2024-02-08T12:51:40.562" v="247" actId="1076"/>
          <ac:spMkLst>
            <pc:docMk/>
            <pc:sldMk cId="3112481996" sldId="2964"/>
            <ac:spMk id="5" creationId="{A2FFBFEE-EACE-8034-6773-27613636987F}"/>
          </ac:spMkLst>
        </pc:spChg>
      </pc:sldChg>
      <pc:sldChg chg="addSp modSp mod ord modAnim">
        <pc:chgData name="江畑　慎吾" userId="0aee97a0-414c-4e50-a4a2-142ee145ebc1" providerId="ADAL" clId="{E1EB4D95-3737-48EA-826E-E87DE19313DD}" dt="2024-02-08T12:50:34.296" v="149"/>
        <pc:sldMkLst>
          <pc:docMk/>
          <pc:sldMk cId="1990853521" sldId="2965"/>
        </pc:sldMkLst>
        <pc:spChg chg="mod">
          <ac:chgData name="江畑　慎吾" userId="0aee97a0-414c-4e50-a4a2-142ee145ebc1" providerId="ADAL" clId="{E1EB4D95-3737-48EA-826E-E87DE19313DD}" dt="2024-02-08T12:50:18.412" v="145" actId="1076"/>
          <ac:spMkLst>
            <pc:docMk/>
            <pc:sldMk cId="1990853521" sldId="2965"/>
            <ac:spMk id="5" creationId="{D2EF00C6-1FBB-9512-668F-A529EA549658}"/>
          </ac:spMkLst>
        </pc:spChg>
        <pc:picChg chg="add mod">
          <ac:chgData name="江畑　慎吾" userId="0aee97a0-414c-4e50-a4a2-142ee145ebc1" providerId="ADAL" clId="{E1EB4D95-3737-48EA-826E-E87DE19313DD}" dt="2024-02-08T12:49:50.366" v="85" actId="1076"/>
          <ac:picMkLst>
            <pc:docMk/>
            <pc:sldMk cId="1990853521" sldId="2965"/>
            <ac:picMk id="2" creationId="{3D07C763-7F80-E19B-42F2-EDF0293BB3FB}"/>
          </ac:picMkLst>
        </pc:picChg>
        <pc:picChg chg="add mod">
          <ac:chgData name="江畑　慎吾" userId="0aee97a0-414c-4e50-a4a2-142ee145ebc1" providerId="ADAL" clId="{E1EB4D95-3737-48EA-826E-E87DE19313DD}" dt="2024-02-08T12:49:52.906" v="88" actId="1076"/>
          <ac:picMkLst>
            <pc:docMk/>
            <pc:sldMk cId="1990853521" sldId="2965"/>
            <ac:picMk id="3" creationId="{6A3C4150-56F4-AC24-DB52-98D2EB762724}"/>
          </ac:picMkLst>
        </pc:picChg>
        <pc:picChg chg="add mod">
          <ac:chgData name="江畑　慎吾" userId="0aee97a0-414c-4e50-a4a2-142ee145ebc1" providerId="ADAL" clId="{E1EB4D95-3737-48EA-826E-E87DE19313DD}" dt="2024-02-08T12:49:55.847" v="91" actId="1076"/>
          <ac:picMkLst>
            <pc:docMk/>
            <pc:sldMk cId="1990853521" sldId="2965"/>
            <ac:picMk id="4" creationId="{2DB938B6-22C3-4FCE-A7B8-09C87DB955D6}"/>
          </ac:picMkLst>
        </pc:picChg>
      </pc:sldChg>
      <pc:sldChg chg="addSp modSp mod modAnim">
        <pc:chgData name="江畑　慎吾" userId="0aee97a0-414c-4e50-a4a2-142ee145ebc1" providerId="ADAL" clId="{E1EB4D95-3737-48EA-826E-E87DE19313DD}" dt="2024-02-08T12:59:19.113" v="759" actId="1076"/>
        <pc:sldMkLst>
          <pc:docMk/>
          <pc:sldMk cId="3308572042" sldId="2966"/>
        </pc:sldMkLst>
        <pc:spChg chg="add mod">
          <ac:chgData name="江畑　慎吾" userId="0aee97a0-414c-4e50-a4a2-142ee145ebc1" providerId="ADAL" clId="{E1EB4D95-3737-48EA-826E-E87DE19313DD}" dt="2024-02-08T12:58:33.715" v="682" actId="1076"/>
          <ac:spMkLst>
            <pc:docMk/>
            <pc:sldMk cId="3308572042" sldId="2966"/>
            <ac:spMk id="2" creationId="{8BB363C5-8F32-87AC-8CB8-FE3036E69CB3}"/>
          </ac:spMkLst>
        </pc:spChg>
        <pc:spChg chg="add mod">
          <ac:chgData name="江畑　慎吾" userId="0aee97a0-414c-4e50-a4a2-142ee145ebc1" providerId="ADAL" clId="{E1EB4D95-3737-48EA-826E-E87DE19313DD}" dt="2024-02-08T12:58:35.462" v="683" actId="1076"/>
          <ac:spMkLst>
            <pc:docMk/>
            <pc:sldMk cId="3308572042" sldId="2966"/>
            <ac:spMk id="3" creationId="{5271360B-B0A8-D45C-6AC7-D6302ECF926F}"/>
          </ac:spMkLst>
        </pc:spChg>
        <pc:spChg chg="add mod">
          <ac:chgData name="江畑　慎吾" userId="0aee97a0-414c-4e50-a4a2-142ee145ebc1" providerId="ADAL" clId="{E1EB4D95-3737-48EA-826E-E87DE19313DD}" dt="2024-02-08T12:58:37.598" v="684" actId="1076"/>
          <ac:spMkLst>
            <pc:docMk/>
            <pc:sldMk cId="3308572042" sldId="2966"/>
            <ac:spMk id="4" creationId="{878312C7-E21E-D5E3-64DD-36C4A3929894}"/>
          </ac:spMkLst>
        </pc:spChg>
        <pc:spChg chg="mod">
          <ac:chgData name="江畑　慎吾" userId="0aee97a0-414c-4e50-a4a2-142ee145ebc1" providerId="ADAL" clId="{E1EB4D95-3737-48EA-826E-E87DE19313DD}" dt="2024-02-08T12:56:06.869" v="494" actId="1076"/>
          <ac:spMkLst>
            <pc:docMk/>
            <pc:sldMk cId="3308572042" sldId="2966"/>
            <ac:spMk id="5" creationId="{03AF5DDF-A0E8-E265-5F61-09D7412B151E}"/>
          </ac:spMkLst>
        </pc:spChg>
        <pc:spChg chg="add mod">
          <ac:chgData name="江畑　慎吾" userId="0aee97a0-414c-4e50-a4a2-142ee145ebc1" providerId="ADAL" clId="{E1EB4D95-3737-48EA-826E-E87DE19313DD}" dt="2024-02-08T12:59:19.113" v="759" actId="1076"/>
          <ac:spMkLst>
            <pc:docMk/>
            <pc:sldMk cId="3308572042" sldId="2966"/>
            <ac:spMk id="6" creationId="{F4BE2496-675B-F892-D5BE-1F008D01CB8A}"/>
          </ac:spMkLst>
        </pc:spChg>
        <pc:picChg chg="add mod">
          <ac:chgData name="江畑　慎吾" userId="0aee97a0-414c-4e50-a4a2-142ee145ebc1" providerId="ADAL" clId="{E1EB4D95-3737-48EA-826E-E87DE19313DD}" dt="2024-02-08T12:58:43.777" v="688" actId="1076"/>
          <ac:picMkLst>
            <pc:docMk/>
            <pc:sldMk cId="3308572042" sldId="2966"/>
            <ac:picMk id="2050" creationId="{40C11916-45DF-6641-D37B-2CD1606302AC}"/>
          </ac:picMkLst>
        </pc:picChg>
      </pc:sldChg>
      <pc:sldChg chg="modSp del mod">
        <pc:chgData name="江畑　慎吾" userId="0aee97a0-414c-4e50-a4a2-142ee145ebc1" providerId="ADAL" clId="{E1EB4D95-3737-48EA-826E-E87DE19313DD}" dt="2024-02-08T12:51:42.903" v="248" actId="47"/>
        <pc:sldMkLst>
          <pc:docMk/>
          <pc:sldMk cId="4039437312" sldId="2966"/>
        </pc:sldMkLst>
        <pc:picChg chg="mod">
          <ac:chgData name="江畑　慎吾" userId="0aee97a0-414c-4e50-a4a2-142ee145ebc1" providerId="ADAL" clId="{E1EB4D95-3737-48EA-826E-E87DE19313DD}" dt="2024-02-08T12:49:20.446" v="65" actId="1076"/>
          <ac:picMkLst>
            <pc:docMk/>
            <pc:sldMk cId="4039437312" sldId="2966"/>
            <ac:picMk id="2" creationId="{06DD0EC5-7E48-3B81-DB7D-961D5A931548}"/>
          </ac:picMkLst>
        </pc:picChg>
        <pc:picChg chg="mod">
          <ac:chgData name="江畑　慎吾" userId="0aee97a0-414c-4e50-a4a2-142ee145ebc1" providerId="ADAL" clId="{E1EB4D95-3737-48EA-826E-E87DE19313DD}" dt="2024-02-08T12:49:32.868" v="72" actId="1076"/>
          <ac:picMkLst>
            <pc:docMk/>
            <pc:sldMk cId="4039437312" sldId="2966"/>
            <ac:picMk id="3" creationId="{626FA107-BB21-34BA-3DB4-B44C3B4F2776}"/>
          </ac:picMkLst>
        </pc:picChg>
      </pc:sldChg>
      <pc:sldChg chg="addSp modSp mod modAnim">
        <pc:chgData name="江畑　慎吾" userId="0aee97a0-414c-4e50-a4a2-142ee145ebc1" providerId="ADAL" clId="{E1EB4D95-3737-48EA-826E-E87DE19313DD}" dt="2024-02-10T15:11:59.805" v="3204" actId="207"/>
        <pc:sldMkLst>
          <pc:docMk/>
          <pc:sldMk cId="796494662" sldId="2967"/>
        </pc:sldMkLst>
        <pc:spChg chg="add mod">
          <ac:chgData name="江畑　慎吾" userId="0aee97a0-414c-4e50-a4a2-142ee145ebc1" providerId="ADAL" clId="{E1EB4D95-3737-48EA-826E-E87DE19313DD}" dt="2024-02-08T13:00:08.748" v="852" actId="1076"/>
          <ac:spMkLst>
            <pc:docMk/>
            <pc:sldMk cId="796494662" sldId="2967"/>
            <ac:spMk id="2" creationId="{2D07650D-F2D7-B355-188F-32799D462743}"/>
          </ac:spMkLst>
        </pc:spChg>
        <pc:spChg chg="add mod">
          <ac:chgData name="江畑　慎吾" userId="0aee97a0-414c-4e50-a4a2-142ee145ebc1" providerId="ADAL" clId="{E1EB4D95-3737-48EA-826E-E87DE19313DD}" dt="2024-02-08T13:02:46.503" v="1013" actId="1076"/>
          <ac:spMkLst>
            <pc:docMk/>
            <pc:sldMk cId="796494662" sldId="2967"/>
            <ac:spMk id="3" creationId="{717BC543-75A8-719C-FFC4-E0BB34EEACBE}"/>
          </ac:spMkLst>
        </pc:spChg>
        <pc:spChg chg="add mod">
          <ac:chgData name="江畑　慎吾" userId="0aee97a0-414c-4e50-a4a2-142ee145ebc1" providerId="ADAL" clId="{E1EB4D95-3737-48EA-826E-E87DE19313DD}" dt="2024-02-08T13:02:48.629" v="1014" actId="1076"/>
          <ac:spMkLst>
            <pc:docMk/>
            <pc:sldMk cId="796494662" sldId="2967"/>
            <ac:spMk id="4" creationId="{9E4C71CF-C6B5-E13F-C50F-8357804C0780}"/>
          </ac:spMkLst>
        </pc:spChg>
        <pc:spChg chg="mod">
          <ac:chgData name="江畑　慎吾" userId="0aee97a0-414c-4e50-a4a2-142ee145ebc1" providerId="ADAL" clId="{E1EB4D95-3737-48EA-826E-E87DE19313DD}" dt="2024-02-10T15:11:59.805" v="3204" actId="207"/>
          <ac:spMkLst>
            <pc:docMk/>
            <pc:sldMk cId="796494662" sldId="2967"/>
            <ac:spMk id="5" creationId="{D1CE4B04-8906-254A-6C7F-B91A33A24BDB}"/>
          </ac:spMkLst>
        </pc:spChg>
      </pc:sldChg>
      <pc:sldChg chg="addSp modSp mod modAnim">
        <pc:chgData name="江畑　慎吾" userId="0aee97a0-414c-4e50-a4a2-142ee145ebc1" providerId="ADAL" clId="{E1EB4D95-3737-48EA-826E-E87DE19313DD}" dt="2024-02-08T13:09:42.755" v="1436" actId="1076"/>
        <pc:sldMkLst>
          <pc:docMk/>
          <pc:sldMk cId="1992828269" sldId="2968"/>
        </pc:sldMkLst>
        <pc:spChg chg="add mod">
          <ac:chgData name="江畑　慎吾" userId="0aee97a0-414c-4e50-a4a2-142ee145ebc1" providerId="ADAL" clId="{E1EB4D95-3737-48EA-826E-E87DE19313DD}" dt="2024-02-08T13:06:19.925" v="1346" actId="1076"/>
          <ac:spMkLst>
            <pc:docMk/>
            <pc:sldMk cId="1992828269" sldId="2968"/>
            <ac:spMk id="2" creationId="{7A1393E4-89C7-68B2-638F-BFB77C6C3384}"/>
          </ac:spMkLst>
        </pc:spChg>
        <pc:spChg chg="add mod">
          <ac:chgData name="江畑　慎吾" userId="0aee97a0-414c-4e50-a4a2-142ee145ebc1" providerId="ADAL" clId="{E1EB4D95-3737-48EA-826E-E87DE19313DD}" dt="2024-02-08T13:06:18.162" v="1345" actId="1076"/>
          <ac:spMkLst>
            <pc:docMk/>
            <pc:sldMk cId="1992828269" sldId="2968"/>
            <ac:spMk id="3" creationId="{86DC5B85-4B4A-F620-6484-47E0DF500DD0}"/>
          </ac:spMkLst>
        </pc:spChg>
        <pc:spChg chg="add mod">
          <ac:chgData name="江畑　慎吾" userId="0aee97a0-414c-4e50-a4a2-142ee145ebc1" providerId="ADAL" clId="{E1EB4D95-3737-48EA-826E-E87DE19313DD}" dt="2024-02-08T13:06:23.021" v="1347" actId="1076"/>
          <ac:spMkLst>
            <pc:docMk/>
            <pc:sldMk cId="1992828269" sldId="2968"/>
            <ac:spMk id="4" creationId="{3A4E2E7C-FCC4-8C8E-0C23-09A4C22C36BB}"/>
          </ac:spMkLst>
        </pc:spChg>
        <pc:spChg chg="mod">
          <ac:chgData name="江畑　慎吾" userId="0aee97a0-414c-4e50-a4a2-142ee145ebc1" providerId="ADAL" clId="{E1EB4D95-3737-48EA-826E-E87DE19313DD}" dt="2024-02-08T13:06:16.816" v="1344" actId="1076"/>
          <ac:spMkLst>
            <pc:docMk/>
            <pc:sldMk cId="1992828269" sldId="2968"/>
            <ac:spMk id="5" creationId="{A9B434EA-26DD-55AD-FA90-A2AFD43A85E6}"/>
          </ac:spMkLst>
        </pc:spChg>
        <pc:spChg chg="add mod">
          <ac:chgData name="江畑　慎吾" userId="0aee97a0-414c-4e50-a4a2-142ee145ebc1" providerId="ADAL" clId="{E1EB4D95-3737-48EA-826E-E87DE19313DD}" dt="2024-02-08T13:09:42.755" v="1436" actId="1076"/>
          <ac:spMkLst>
            <pc:docMk/>
            <pc:sldMk cId="1992828269" sldId="2968"/>
            <ac:spMk id="6" creationId="{E5DD252F-F9A1-DF10-8A7C-DB7A546A70C6}"/>
          </ac:spMkLst>
        </pc:spChg>
        <pc:spChg chg="add mod">
          <ac:chgData name="江畑　慎吾" userId="0aee97a0-414c-4e50-a4a2-142ee145ebc1" providerId="ADAL" clId="{E1EB4D95-3737-48EA-826E-E87DE19313DD}" dt="2024-02-08T13:06:27.549" v="1350" actId="1076"/>
          <ac:spMkLst>
            <pc:docMk/>
            <pc:sldMk cId="1992828269" sldId="2968"/>
            <ac:spMk id="7" creationId="{59A7BDB4-6518-4557-595B-BAF315ABFCB8}"/>
          </ac:spMkLst>
        </pc:spChg>
        <pc:spChg chg="add mod">
          <ac:chgData name="江畑　慎吾" userId="0aee97a0-414c-4e50-a4a2-142ee145ebc1" providerId="ADAL" clId="{E1EB4D95-3737-48EA-826E-E87DE19313DD}" dt="2024-02-08T13:06:47.078" v="1361" actId="14100"/>
          <ac:spMkLst>
            <pc:docMk/>
            <pc:sldMk cId="1992828269" sldId="2968"/>
            <ac:spMk id="8" creationId="{213C5763-07E3-C5E1-6766-A0539418AD4D}"/>
          </ac:spMkLst>
        </pc:spChg>
      </pc:sldChg>
      <pc:sldChg chg="addSp modSp mod modAnim">
        <pc:chgData name="江畑　慎吾" userId="0aee97a0-414c-4e50-a4a2-142ee145ebc1" providerId="ADAL" clId="{E1EB4D95-3737-48EA-826E-E87DE19313DD}" dt="2024-02-08T13:09:28.897" v="1435" actId="1076"/>
        <pc:sldMkLst>
          <pc:docMk/>
          <pc:sldMk cId="1949011042" sldId="2969"/>
        </pc:sldMkLst>
        <pc:spChg chg="mod">
          <ac:chgData name="江畑　慎吾" userId="0aee97a0-414c-4e50-a4a2-142ee145ebc1" providerId="ADAL" clId="{E1EB4D95-3737-48EA-826E-E87DE19313DD}" dt="2024-02-08T13:08:59.690" v="1426" actId="1076"/>
          <ac:spMkLst>
            <pc:docMk/>
            <pc:sldMk cId="1949011042" sldId="2969"/>
            <ac:spMk id="5" creationId="{76A6D939-C265-B9CB-B9BD-30CC8C07AEC9}"/>
          </ac:spMkLst>
        </pc:spChg>
        <pc:picChg chg="add mod">
          <ac:chgData name="江畑　慎吾" userId="0aee97a0-414c-4e50-a4a2-142ee145ebc1" providerId="ADAL" clId="{E1EB4D95-3737-48EA-826E-E87DE19313DD}" dt="2024-02-08T13:08:58.587" v="1425" actId="1076"/>
          <ac:picMkLst>
            <pc:docMk/>
            <pc:sldMk cId="1949011042" sldId="2969"/>
            <ac:picMk id="3074" creationId="{732AFAE8-9E90-C4A8-F2CE-89C5CE1D5E39}"/>
          </ac:picMkLst>
        </pc:picChg>
        <pc:picChg chg="add mod">
          <ac:chgData name="江畑　慎吾" userId="0aee97a0-414c-4e50-a4a2-142ee145ebc1" providerId="ADAL" clId="{E1EB4D95-3737-48EA-826E-E87DE19313DD}" dt="2024-02-08T13:09:27.835" v="1434" actId="1076"/>
          <ac:picMkLst>
            <pc:docMk/>
            <pc:sldMk cId="1949011042" sldId="2969"/>
            <ac:picMk id="3076" creationId="{9DA5B07C-F8FE-B115-FAFA-F855300C50F8}"/>
          </ac:picMkLst>
        </pc:picChg>
        <pc:picChg chg="add mod">
          <ac:chgData name="江畑　慎吾" userId="0aee97a0-414c-4e50-a4a2-142ee145ebc1" providerId="ADAL" clId="{E1EB4D95-3737-48EA-826E-E87DE19313DD}" dt="2024-02-08T13:09:28.897" v="1435" actId="1076"/>
          <ac:picMkLst>
            <pc:docMk/>
            <pc:sldMk cId="1949011042" sldId="2969"/>
            <ac:picMk id="3078" creationId="{35628E23-5205-ACDF-7EF0-82189C0D2526}"/>
          </ac:picMkLst>
        </pc:picChg>
      </pc:sldChg>
      <pc:sldChg chg="addSp modSp mod modAnim">
        <pc:chgData name="江畑　慎吾" userId="0aee97a0-414c-4e50-a4a2-142ee145ebc1" providerId="ADAL" clId="{E1EB4D95-3737-48EA-826E-E87DE19313DD}" dt="2024-02-08T13:26:02.757" v="2888" actId="1076"/>
        <pc:sldMkLst>
          <pc:docMk/>
          <pc:sldMk cId="3981055297" sldId="2970"/>
        </pc:sldMkLst>
        <pc:spChg chg="add mod">
          <ac:chgData name="江畑　慎吾" userId="0aee97a0-414c-4e50-a4a2-142ee145ebc1" providerId="ADAL" clId="{E1EB4D95-3737-48EA-826E-E87DE19313DD}" dt="2024-02-08T13:25:55.644" v="2884" actId="1076"/>
          <ac:spMkLst>
            <pc:docMk/>
            <pc:sldMk cId="3981055297" sldId="2970"/>
            <ac:spMk id="2" creationId="{F40620CE-055B-8D9D-E852-FE2ED8A05B89}"/>
          </ac:spMkLst>
        </pc:spChg>
        <pc:spChg chg="add mod">
          <ac:chgData name="江畑　慎吾" userId="0aee97a0-414c-4e50-a4a2-142ee145ebc1" providerId="ADAL" clId="{E1EB4D95-3737-48EA-826E-E87DE19313DD}" dt="2024-02-08T13:25:57.272" v="2885" actId="1076"/>
          <ac:spMkLst>
            <pc:docMk/>
            <pc:sldMk cId="3981055297" sldId="2970"/>
            <ac:spMk id="3" creationId="{22B7A400-A002-5FCB-F25B-76476FB2DD7F}"/>
          </ac:spMkLst>
        </pc:spChg>
        <pc:spChg chg="add mod">
          <ac:chgData name="江畑　慎吾" userId="0aee97a0-414c-4e50-a4a2-142ee145ebc1" providerId="ADAL" clId="{E1EB4D95-3737-48EA-826E-E87DE19313DD}" dt="2024-02-08T13:25:59.422" v="2886" actId="1076"/>
          <ac:spMkLst>
            <pc:docMk/>
            <pc:sldMk cId="3981055297" sldId="2970"/>
            <ac:spMk id="4" creationId="{F93CB3C0-DCD2-A5DF-4C80-C48BDFCC9C4E}"/>
          </ac:spMkLst>
        </pc:spChg>
        <pc:spChg chg="mod">
          <ac:chgData name="江畑　慎吾" userId="0aee97a0-414c-4e50-a4a2-142ee145ebc1" providerId="ADAL" clId="{E1EB4D95-3737-48EA-826E-E87DE19313DD}" dt="2024-02-08T13:23:36.087" v="2813" actId="1076"/>
          <ac:spMkLst>
            <pc:docMk/>
            <pc:sldMk cId="3981055297" sldId="2970"/>
            <ac:spMk id="5" creationId="{F0B6CA98-D6DF-CEA1-B6E9-F4D0AFC76521}"/>
          </ac:spMkLst>
        </pc:spChg>
        <pc:spChg chg="add mod">
          <ac:chgData name="江畑　慎吾" userId="0aee97a0-414c-4e50-a4a2-142ee145ebc1" providerId="ADAL" clId="{E1EB4D95-3737-48EA-826E-E87DE19313DD}" dt="2024-02-08T13:26:02.757" v="2888" actId="1076"/>
          <ac:spMkLst>
            <pc:docMk/>
            <pc:sldMk cId="3981055297" sldId="2970"/>
            <ac:spMk id="6" creationId="{691B0705-4192-C7EF-A353-45B9FF4C921E}"/>
          </ac:spMkLst>
        </pc:spChg>
        <pc:picChg chg="add mod">
          <ac:chgData name="江畑　慎吾" userId="0aee97a0-414c-4e50-a4a2-142ee145ebc1" providerId="ADAL" clId="{E1EB4D95-3737-48EA-826E-E87DE19313DD}" dt="2024-02-08T13:26:00.888" v="2887" actId="1076"/>
          <ac:picMkLst>
            <pc:docMk/>
            <pc:sldMk cId="3981055297" sldId="2970"/>
            <ac:picMk id="5122" creationId="{F3C7E49E-35FB-F6D3-0070-1EC43D91EC38}"/>
          </ac:picMkLst>
        </pc:picChg>
      </pc:sldChg>
      <pc:sldChg chg="addSp modSp mod modAnim">
        <pc:chgData name="江畑　慎吾" userId="0aee97a0-414c-4e50-a4a2-142ee145ebc1" providerId="ADAL" clId="{E1EB4D95-3737-48EA-826E-E87DE19313DD}" dt="2024-02-08T13:12:09.800" v="1722" actId="1076"/>
        <pc:sldMkLst>
          <pc:docMk/>
          <pc:sldMk cId="3965050732" sldId="2971"/>
        </pc:sldMkLst>
        <pc:spChg chg="add mod">
          <ac:chgData name="江畑　慎吾" userId="0aee97a0-414c-4e50-a4a2-142ee145ebc1" providerId="ADAL" clId="{E1EB4D95-3737-48EA-826E-E87DE19313DD}" dt="2024-02-08T13:11:19.912" v="1625" actId="1076"/>
          <ac:spMkLst>
            <pc:docMk/>
            <pc:sldMk cId="3965050732" sldId="2971"/>
            <ac:spMk id="2" creationId="{6E16ACD0-67E0-6262-2C5E-CC3F9395A19A}"/>
          </ac:spMkLst>
        </pc:spChg>
        <pc:spChg chg="add mod">
          <ac:chgData name="江畑　慎吾" userId="0aee97a0-414c-4e50-a4a2-142ee145ebc1" providerId="ADAL" clId="{E1EB4D95-3737-48EA-826E-E87DE19313DD}" dt="2024-02-08T13:12:09.800" v="1722" actId="1076"/>
          <ac:spMkLst>
            <pc:docMk/>
            <pc:sldMk cId="3965050732" sldId="2971"/>
            <ac:spMk id="3" creationId="{BED6234E-D95F-AE71-F4EF-3B2563A2EC50}"/>
          </ac:spMkLst>
        </pc:spChg>
        <pc:spChg chg="mod">
          <ac:chgData name="江畑　慎吾" userId="0aee97a0-414c-4e50-a4a2-142ee145ebc1" providerId="ADAL" clId="{E1EB4D95-3737-48EA-826E-E87DE19313DD}" dt="2024-02-08T13:10:22.321" v="1501" actId="1076"/>
          <ac:spMkLst>
            <pc:docMk/>
            <pc:sldMk cId="3965050732" sldId="2971"/>
            <ac:spMk id="5" creationId="{BB8D72DB-817D-0BF8-91D0-0C1B49BA5558}"/>
          </ac:spMkLst>
        </pc:spChg>
        <pc:picChg chg="add mod">
          <ac:chgData name="江畑　慎吾" userId="0aee97a0-414c-4e50-a4a2-142ee145ebc1" providerId="ADAL" clId="{E1EB4D95-3737-48EA-826E-E87DE19313DD}" dt="2024-02-08T13:12:07.323" v="1721" actId="1076"/>
          <ac:picMkLst>
            <pc:docMk/>
            <pc:sldMk cId="3965050732" sldId="2971"/>
            <ac:picMk id="4" creationId="{38EF1FA4-A2E6-3102-24BA-26A6E8C16262}"/>
          </ac:picMkLst>
        </pc:picChg>
      </pc:sldChg>
      <pc:sldChg chg="addSp modSp mod modAnim">
        <pc:chgData name="江畑　慎吾" userId="0aee97a0-414c-4e50-a4a2-142ee145ebc1" providerId="ADAL" clId="{E1EB4D95-3737-48EA-826E-E87DE19313DD}" dt="2024-02-08T13:15:22.477" v="1936" actId="207"/>
        <pc:sldMkLst>
          <pc:docMk/>
          <pc:sldMk cId="696843979" sldId="2972"/>
        </pc:sldMkLst>
        <pc:spChg chg="add mod">
          <ac:chgData name="江畑　慎吾" userId="0aee97a0-414c-4e50-a4a2-142ee145ebc1" providerId="ADAL" clId="{E1EB4D95-3737-48EA-826E-E87DE19313DD}" dt="2024-02-08T13:13:27.210" v="1816" actId="1076"/>
          <ac:spMkLst>
            <pc:docMk/>
            <pc:sldMk cId="696843979" sldId="2972"/>
            <ac:spMk id="2" creationId="{157D591C-F74E-8445-4CFA-A3BA1423ABE4}"/>
          </ac:spMkLst>
        </pc:spChg>
        <pc:spChg chg="add mod">
          <ac:chgData name="江畑　慎吾" userId="0aee97a0-414c-4e50-a4a2-142ee145ebc1" providerId="ADAL" clId="{E1EB4D95-3737-48EA-826E-E87DE19313DD}" dt="2024-02-08T13:14:42.624" v="1885" actId="1076"/>
          <ac:spMkLst>
            <pc:docMk/>
            <pc:sldMk cId="696843979" sldId="2972"/>
            <ac:spMk id="3" creationId="{50E708B5-8226-08AE-503D-EFAB31ACE77C}"/>
          </ac:spMkLst>
        </pc:spChg>
        <pc:spChg chg="add mod">
          <ac:chgData name="江畑　慎吾" userId="0aee97a0-414c-4e50-a4a2-142ee145ebc1" providerId="ADAL" clId="{E1EB4D95-3737-48EA-826E-E87DE19313DD}" dt="2024-02-08T13:15:22.477" v="1936" actId="207"/>
          <ac:spMkLst>
            <pc:docMk/>
            <pc:sldMk cId="696843979" sldId="2972"/>
            <ac:spMk id="4" creationId="{E1F83A9B-67E5-8774-8F33-D346BE286127}"/>
          </ac:spMkLst>
        </pc:spChg>
        <pc:spChg chg="mod">
          <ac:chgData name="江畑　慎吾" userId="0aee97a0-414c-4e50-a4a2-142ee145ebc1" providerId="ADAL" clId="{E1EB4D95-3737-48EA-826E-E87DE19313DD}" dt="2024-02-08T13:13:25.249" v="1815" actId="1076"/>
          <ac:spMkLst>
            <pc:docMk/>
            <pc:sldMk cId="696843979" sldId="2972"/>
            <ac:spMk id="5" creationId="{6A438C36-FAE8-03B8-A3C4-F8EE2D862E7C}"/>
          </ac:spMkLst>
        </pc:spChg>
        <pc:picChg chg="add mod">
          <ac:chgData name="江畑　慎吾" userId="0aee97a0-414c-4e50-a4a2-142ee145ebc1" providerId="ADAL" clId="{E1EB4D95-3737-48EA-826E-E87DE19313DD}" dt="2024-02-08T13:14:40.541" v="1884" actId="1076"/>
          <ac:picMkLst>
            <pc:docMk/>
            <pc:sldMk cId="696843979" sldId="2972"/>
            <ac:picMk id="4098" creationId="{CF0C3E24-B026-D37A-2868-D75DF9868720}"/>
          </ac:picMkLst>
        </pc:picChg>
      </pc:sldChg>
      <pc:sldChg chg="addSp modSp mod modAnim">
        <pc:chgData name="江畑　慎吾" userId="0aee97a0-414c-4e50-a4a2-142ee145ebc1" providerId="ADAL" clId="{E1EB4D95-3737-48EA-826E-E87DE19313DD}" dt="2024-02-08T13:18:44.518" v="2235" actId="1076"/>
        <pc:sldMkLst>
          <pc:docMk/>
          <pc:sldMk cId="2225646456" sldId="2973"/>
        </pc:sldMkLst>
        <pc:spChg chg="add mod">
          <ac:chgData name="江畑　慎吾" userId="0aee97a0-414c-4e50-a4a2-142ee145ebc1" providerId="ADAL" clId="{E1EB4D95-3737-48EA-826E-E87DE19313DD}" dt="2024-02-08T13:17:19.100" v="2120" actId="1076"/>
          <ac:spMkLst>
            <pc:docMk/>
            <pc:sldMk cId="2225646456" sldId="2973"/>
            <ac:spMk id="2" creationId="{FF7FE093-AAC3-2C91-219E-BC89328F0AED}"/>
          </ac:spMkLst>
        </pc:spChg>
        <pc:spChg chg="add mod">
          <ac:chgData name="江畑　慎吾" userId="0aee97a0-414c-4e50-a4a2-142ee145ebc1" providerId="ADAL" clId="{E1EB4D95-3737-48EA-826E-E87DE19313DD}" dt="2024-02-08T13:18:42.704" v="2234" actId="1076"/>
          <ac:spMkLst>
            <pc:docMk/>
            <pc:sldMk cId="2225646456" sldId="2973"/>
            <ac:spMk id="3" creationId="{7FD02AD8-E144-EB87-AD90-17DC750A8B02}"/>
          </ac:spMkLst>
        </pc:spChg>
        <pc:spChg chg="add mod">
          <ac:chgData name="江畑　慎吾" userId="0aee97a0-414c-4e50-a4a2-142ee145ebc1" providerId="ADAL" clId="{E1EB4D95-3737-48EA-826E-E87DE19313DD}" dt="2024-02-08T13:18:44.518" v="2235" actId="1076"/>
          <ac:spMkLst>
            <pc:docMk/>
            <pc:sldMk cId="2225646456" sldId="2973"/>
            <ac:spMk id="4" creationId="{E6F12BD9-2016-5720-E45A-212E80466A60}"/>
          </ac:spMkLst>
        </pc:spChg>
        <pc:spChg chg="mod">
          <ac:chgData name="江畑　慎吾" userId="0aee97a0-414c-4e50-a4a2-142ee145ebc1" providerId="ADAL" clId="{E1EB4D95-3737-48EA-826E-E87DE19313DD}" dt="2024-02-08T13:17:16.775" v="2119" actId="20577"/>
          <ac:spMkLst>
            <pc:docMk/>
            <pc:sldMk cId="2225646456" sldId="2973"/>
            <ac:spMk id="5" creationId="{DCF42AB0-957D-714A-8989-E327C74D806B}"/>
          </ac:spMkLst>
        </pc:spChg>
      </pc:sldChg>
      <pc:sldChg chg="addSp modSp mod modAnim">
        <pc:chgData name="江畑　慎吾" userId="0aee97a0-414c-4e50-a4a2-142ee145ebc1" providerId="ADAL" clId="{E1EB4D95-3737-48EA-826E-E87DE19313DD}" dt="2024-02-08T13:30:04.266" v="3200" actId="1076"/>
        <pc:sldMkLst>
          <pc:docMk/>
          <pc:sldMk cId="4082085328" sldId="2974"/>
        </pc:sldMkLst>
        <pc:spChg chg="add mod">
          <ac:chgData name="江畑　慎吾" userId="0aee97a0-414c-4e50-a4a2-142ee145ebc1" providerId="ADAL" clId="{E1EB4D95-3737-48EA-826E-E87DE19313DD}" dt="2024-02-08T13:20:39.378" v="2451" actId="1076"/>
          <ac:spMkLst>
            <pc:docMk/>
            <pc:sldMk cId="4082085328" sldId="2974"/>
            <ac:spMk id="2" creationId="{E5540F0C-54DD-A572-1A80-6B62DBF5FA72}"/>
          </ac:spMkLst>
        </pc:spChg>
        <pc:spChg chg="add mod">
          <ac:chgData name="江畑　慎吾" userId="0aee97a0-414c-4e50-a4a2-142ee145ebc1" providerId="ADAL" clId="{E1EB4D95-3737-48EA-826E-E87DE19313DD}" dt="2024-02-08T13:20:43.066" v="2452" actId="1076"/>
          <ac:spMkLst>
            <pc:docMk/>
            <pc:sldMk cId="4082085328" sldId="2974"/>
            <ac:spMk id="3" creationId="{1B4588B5-4788-3B4B-EB3D-AC016D46BF25}"/>
          </ac:spMkLst>
        </pc:spChg>
        <pc:spChg chg="mod">
          <ac:chgData name="江畑　慎吾" userId="0aee97a0-414c-4e50-a4a2-142ee145ebc1" providerId="ADAL" clId="{E1EB4D95-3737-48EA-826E-E87DE19313DD}" dt="2024-02-08T13:30:04.266" v="3200" actId="1076"/>
          <ac:spMkLst>
            <pc:docMk/>
            <pc:sldMk cId="4082085328" sldId="2974"/>
            <ac:spMk id="5" creationId="{857A710D-556E-FEE2-089A-1E139DE3DE1D}"/>
          </ac:spMkLst>
        </pc:spChg>
        <pc:spChg chg="add mod">
          <ac:chgData name="江畑　慎吾" userId="0aee97a0-414c-4e50-a4a2-142ee145ebc1" providerId="ADAL" clId="{E1EB4D95-3737-48EA-826E-E87DE19313DD}" dt="2024-02-08T13:21:47.646" v="2577" actId="1076"/>
          <ac:spMkLst>
            <pc:docMk/>
            <pc:sldMk cId="4082085328" sldId="2974"/>
            <ac:spMk id="6" creationId="{77C42739-0BBF-AC48-3140-83F0FE805F37}"/>
          </ac:spMkLst>
        </pc:spChg>
        <pc:picChg chg="add mod">
          <ac:chgData name="江畑　慎吾" userId="0aee97a0-414c-4e50-a4a2-142ee145ebc1" providerId="ADAL" clId="{E1EB4D95-3737-48EA-826E-E87DE19313DD}" dt="2024-02-08T13:21:26.185" v="2519" actId="1076"/>
          <ac:picMkLst>
            <pc:docMk/>
            <pc:sldMk cId="4082085328" sldId="2974"/>
            <ac:picMk id="4" creationId="{57E7BC19-0734-ECF5-C99B-EEA958927340}"/>
          </ac:picMkLst>
        </pc:picChg>
      </pc:sldChg>
      <pc:sldChg chg="addSp modSp mod modAnim">
        <pc:chgData name="江畑　慎吾" userId="0aee97a0-414c-4e50-a4a2-142ee145ebc1" providerId="ADAL" clId="{E1EB4D95-3737-48EA-826E-E87DE19313DD}" dt="2024-02-08T13:29:31.419" v="3198" actId="1076"/>
        <pc:sldMkLst>
          <pc:docMk/>
          <pc:sldMk cId="2089725775" sldId="2975"/>
        </pc:sldMkLst>
        <pc:spChg chg="add mod">
          <ac:chgData name="江畑　慎吾" userId="0aee97a0-414c-4e50-a4a2-142ee145ebc1" providerId="ADAL" clId="{E1EB4D95-3737-48EA-826E-E87DE19313DD}" dt="2024-02-08T13:29:03.022" v="3143" actId="1076"/>
          <ac:spMkLst>
            <pc:docMk/>
            <pc:sldMk cId="2089725775" sldId="2975"/>
            <ac:spMk id="2" creationId="{676E7C5C-D4B8-F23A-A6FE-E8BA07BA3E81}"/>
          </ac:spMkLst>
        </pc:spChg>
        <pc:spChg chg="add mod">
          <ac:chgData name="江畑　慎吾" userId="0aee97a0-414c-4e50-a4a2-142ee145ebc1" providerId="ADAL" clId="{E1EB4D95-3737-48EA-826E-E87DE19313DD}" dt="2024-02-08T13:29:04.915" v="3144" actId="1076"/>
          <ac:spMkLst>
            <pc:docMk/>
            <pc:sldMk cId="2089725775" sldId="2975"/>
            <ac:spMk id="3" creationId="{34CDD5F2-F5E7-1CBB-F10C-D6E9E3F48A89}"/>
          </ac:spMkLst>
        </pc:spChg>
        <pc:spChg chg="add mod">
          <ac:chgData name="江畑　慎吾" userId="0aee97a0-414c-4e50-a4a2-142ee145ebc1" providerId="ADAL" clId="{E1EB4D95-3737-48EA-826E-E87DE19313DD}" dt="2024-02-08T13:29:13.827" v="3164" actId="20577"/>
          <ac:spMkLst>
            <pc:docMk/>
            <pc:sldMk cId="2089725775" sldId="2975"/>
            <ac:spMk id="4" creationId="{6AACD5A9-B47E-80B3-5F68-1FFEC22E3DF7}"/>
          </ac:spMkLst>
        </pc:spChg>
        <pc:spChg chg="mod">
          <ac:chgData name="江畑　慎吾" userId="0aee97a0-414c-4e50-a4a2-142ee145ebc1" providerId="ADAL" clId="{E1EB4D95-3737-48EA-826E-E87DE19313DD}" dt="2024-02-08T13:26:42.394" v="2917" actId="1076"/>
          <ac:spMkLst>
            <pc:docMk/>
            <pc:sldMk cId="2089725775" sldId="2975"/>
            <ac:spMk id="5" creationId="{81A81357-AF8F-3B05-3932-7B58CE6601E4}"/>
          </ac:spMkLst>
        </pc:spChg>
        <pc:spChg chg="add mod">
          <ac:chgData name="江畑　慎吾" userId="0aee97a0-414c-4e50-a4a2-142ee145ebc1" providerId="ADAL" clId="{E1EB4D95-3737-48EA-826E-E87DE19313DD}" dt="2024-02-08T13:29:31.419" v="3198" actId="1076"/>
          <ac:spMkLst>
            <pc:docMk/>
            <pc:sldMk cId="2089725775" sldId="2975"/>
            <ac:spMk id="6" creationId="{0069CA89-45AE-192F-F697-607594CD30B5}"/>
          </ac:spMkLst>
        </pc:spChg>
      </pc:sldChg>
    </pc:docChg>
  </pc:docChgLst>
  <pc:docChgLst>
    <pc:chgData name="江畑　慎吾" userId="0aee97a0-414c-4e50-a4a2-142ee145ebc1" providerId="ADAL" clId="{3DFDFD09-694E-407B-B602-4A1DECA735B8}"/>
    <pc:docChg chg="delSld modSld">
      <pc:chgData name="江畑　慎吾" userId="0aee97a0-414c-4e50-a4a2-142ee145ebc1" providerId="ADAL" clId="{3DFDFD09-694E-407B-B602-4A1DECA735B8}" dt="2024-02-09T02:03:11.577" v="39" actId="47"/>
      <pc:docMkLst>
        <pc:docMk/>
      </pc:docMkLst>
      <pc:sldChg chg="del">
        <pc:chgData name="江畑　慎吾" userId="0aee97a0-414c-4e50-a4a2-142ee145ebc1" providerId="ADAL" clId="{3DFDFD09-694E-407B-B602-4A1DECA735B8}" dt="2024-02-09T02:03:11.577" v="39" actId="47"/>
        <pc:sldMkLst>
          <pc:docMk/>
          <pc:sldMk cId="2076136283" sldId="2962"/>
        </pc:sldMkLst>
      </pc:sldChg>
      <pc:sldChg chg="modAnim">
        <pc:chgData name="江畑　慎吾" userId="0aee97a0-414c-4e50-a4a2-142ee145ebc1" providerId="ADAL" clId="{3DFDFD09-694E-407B-B602-4A1DECA735B8}" dt="2024-02-09T02:01:15.599" v="3"/>
        <pc:sldMkLst>
          <pc:docMk/>
          <pc:sldMk cId="1352026966" sldId="2963"/>
        </pc:sldMkLst>
      </pc:sldChg>
      <pc:sldChg chg="modAnim">
        <pc:chgData name="江畑　慎吾" userId="0aee97a0-414c-4e50-a4a2-142ee145ebc1" providerId="ADAL" clId="{3DFDFD09-694E-407B-B602-4A1DECA735B8}" dt="2024-02-09T02:01:01.224" v="0"/>
        <pc:sldMkLst>
          <pc:docMk/>
          <pc:sldMk cId="3112481996" sldId="2964"/>
        </pc:sldMkLst>
      </pc:sldChg>
      <pc:sldChg chg="modAnim">
        <pc:chgData name="江畑　慎吾" userId="0aee97a0-414c-4e50-a4a2-142ee145ebc1" providerId="ADAL" clId="{3DFDFD09-694E-407B-B602-4A1DECA735B8}" dt="2024-02-09T02:01:29.130" v="9"/>
        <pc:sldMkLst>
          <pc:docMk/>
          <pc:sldMk cId="3308572042" sldId="2966"/>
        </pc:sldMkLst>
      </pc:sldChg>
      <pc:sldChg chg="modAnim">
        <pc:chgData name="江畑　慎吾" userId="0aee97a0-414c-4e50-a4a2-142ee145ebc1" providerId="ADAL" clId="{3DFDFD09-694E-407B-B602-4A1DECA735B8}" dt="2024-02-09T02:01:33.336" v="10"/>
        <pc:sldMkLst>
          <pc:docMk/>
          <pc:sldMk cId="796494662" sldId="2967"/>
        </pc:sldMkLst>
      </pc:sldChg>
      <pc:sldChg chg="modAnim">
        <pc:chgData name="江畑　慎吾" userId="0aee97a0-414c-4e50-a4a2-142ee145ebc1" providerId="ADAL" clId="{3DFDFD09-694E-407B-B602-4A1DECA735B8}" dt="2024-02-09T02:01:44.328" v="13"/>
        <pc:sldMkLst>
          <pc:docMk/>
          <pc:sldMk cId="1992828269" sldId="2968"/>
        </pc:sldMkLst>
      </pc:sldChg>
      <pc:sldChg chg="modAnim">
        <pc:chgData name="江畑　慎吾" userId="0aee97a0-414c-4e50-a4a2-142ee145ebc1" providerId="ADAL" clId="{3DFDFD09-694E-407B-B602-4A1DECA735B8}" dt="2024-02-09T02:01:52.184" v="16"/>
        <pc:sldMkLst>
          <pc:docMk/>
          <pc:sldMk cId="1949011042" sldId="2969"/>
        </pc:sldMkLst>
      </pc:sldChg>
      <pc:sldChg chg="modSp mod modAnim">
        <pc:chgData name="江畑　慎吾" userId="0aee97a0-414c-4e50-a4a2-142ee145ebc1" providerId="ADAL" clId="{3DFDFD09-694E-407B-B602-4A1DECA735B8}" dt="2024-02-09T02:03:00.743" v="37" actId="1076"/>
        <pc:sldMkLst>
          <pc:docMk/>
          <pc:sldMk cId="3981055297" sldId="2970"/>
        </pc:sldMkLst>
        <pc:spChg chg="mod">
          <ac:chgData name="江畑　慎吾" userId="0aee97a0-414c-4e50-a4a2-142ee145ebc1" providerId="ADAL" clId="{3DFDFD09-694E-407B-B602-4A1DECA735B8}" dt="2024-02-09T02:03:00.743" v="37" actId="1076"/>
          <ac:spMkLst>
            <pc:docMk/>
            <pc:sldMk cId="3981055297" sldId="2970"/>
            <ac:spMk id="6" creationId="{691B0705-4192-C7EF-A353-45B9FF4C921E}"/>
          </ac:spMkLst>
        </pc:spChg>
      </pc:sldChg>
      <pc:sldChg chg="modSp mod modAnim">
        <pc:chgData name="江畑　慎吾" userId="0aee97a0-414c-4e50-a4a2-142ee145ebc1" providerId="ADAL" clId="{3DFDFD09-694E-407B-B602-4A1DECA735B8}" dt="2024-02-09T02:02:10.002" v="21" actId="207"/>
        <pc:sldMkLst>
          <pc:docMk/>
          <pc:sldMk cId="3965050732" sldId="2971"/>
        </pc:sldMkLst>
        <pc:spChg chg="mod">
          <ac:chgData name="江畑　慎吾" userId="0aee97a0-414c-4e50-a4a2-142ee145ebc1" providerId="ADAL" clId="{3DFDFD09-694E-407B-B602-4A1DECA735B8}" dt="2024-02-09T02:02:10.002" v="21" actId="207"/>
          <ac:spMkLst>
            <pc:docMk/>
            <pc:sldMk cId="3965050732" sldId="2971"/>
            <ac:spMk id="3" creationId="{BED6234E-D95F-AE71-F4EF-3B2563A2EC50}"/>
          </ac:spMkLst>
        </pc:spChg>
      </pc:sldChg>
      <pc:sldChg chg="modAnim">
        <pc:chgData name="江畑　慎吾" userId="0aee97a0-414c-4e50-a4a2-142ee145ebc1" providerId="ADAL" clId="{3DFDFD09-694E-407B-B602-4A1DECA735B8}" dt="2024-02-09T02:02:22.373" v="25"/>
        <pc:sldMkLst>
          <pc:docMk/>
          <pc:sldMk cId="696843979" sldId="2972"/>
        </pc:sldMkLst>
      </pc:sldChg>
      <pc:sldChg chg="modAnim">
        <pc:chgData name="江畑　慎吾" userId="0aee97a0-414c-4e50-a4a2-142ee145ebc1" providerId="ADAL" clId="{3DFDFD09-694E-407B-B602-4A1DECA735B8}" dt="2024-02-09T02:02:26.140" v="26"/>
        <pc:sldMkLst>
          <pc:docMk/>
          <pc:sldMk cId="2225646456" sldId="2973"/>
        </pc:sldMkLst>
      </pc:sldChg>
      <pc:sldChg chg="modSp mod modAnim">
        <pc:chgData name="江畑　慎吾" userId="0aee97a0-414c-4e50-a4a2-142ee145ebc1" providerId="ADAL" clId="{3DFDFD09-694E-407B-B602-4A1DECA735B8}" dt="2024-02-09T02:02:45.242" v="32"/>
        <pc:sldMkLst>
          <pc:docMk/>
          <pc:sldMk cId="4082085328" sldId="2974"/>
        </pc:sldMkLst>
        <pc:spChg chg="mod">
          <ac:chgData name="江畑　慎吾" userId="0aee97a0-414c-4e50-a4a2-142ee145ebc1" providerId="ADAL" clId="{3DFDFD09-694E-407B-B602-4A1DECA735B8}" dt="2024-02-09T02:02:37.587" v="29" actId="1076"/>
          <ac:spMkLst>
            <pc:docMk/>
            <pc:sldMk cId="4082085328" sldId="2974"/>
            <ac:spMk id="5" creationId="{857A710D-556E-FEE2-089A-1E139DE3DE1D}"/>
          </ac:spMkLst>
        </pc:spChg>
      </pc:sldChg>
      <pc:sldChg chg="modAnim">
        <pc:chgData name="江畑　慎吾" userId="0aee97a0-414c-4e50-a4a2-142ee145ebc1" providerId="ADAL" clId="{3DFDFD09-694E-407B-B602-4A1DECA735B8}" dt="2024-02-09T02:03:03.915" v="38"/>
        <pc:sldMkLst>
          <pc:docMk/>
          <pc:sldMk cId="2089725775" sldId="297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685297F-CC84-3E13-4F84-C1FC6D033C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99B3D-E5C6-479E-B55F-EB4538DFED3A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ABAB135-7376-45A1-022B-DC785717DA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A0FCA26-39A0-F151-53EA-52AD2D373C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80EBA-60B0-4351-8E85-1A57CD55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5789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8C246-7061-4881-B81E-0513C38AEE64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59E08-F0E5-4CFE-B2CC-74D0280EE5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4086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FEC60B-F210-06FF-48A6-64D58E286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0EA4823-C6D4-9EA5-908A-336E88DC4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9674BC-9458-8543-E96C-8EC6ADCA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235F-5E6F-4695-87D4-3624974EEC63}" type="datetime1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1EF453-9A4C-94B7-332F-ECD8BA8C9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A692BA-4498-420E-D621-F7BEE14F8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21EA-5D95-491B-9796-56F67370A1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43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EB6186-DDD7-B2F0-524A-0AF8D0BF9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6AD4383-C463-17AC-F251-9CDB81652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E02956-CD96-9E9A-7153-18E935D32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4491-6B0D-4FE0-B52F-76B8BB4C1768}" type="datetime1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E35646-0D18-349B-36F1-3865B6544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757D16-5B47-E856-D14B-BF382FC40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21EA-5D95-491B-9796-56F67370A1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4272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7D9C653-7E0F-AB78-39A0-7424425507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62C9B7F-CCB5-5447-7BFC-DB5C2C4A0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B13AA9-0BB8-1A7F-88B1-C5CC72B8F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5918-8AD4-4DAD-8371-5ADC6F132D1C}" type="datetime1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23158-8596-6571-CA24-797EA9162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5A9AD1-8498-9959-3AC6-58753A87C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21EA-5D95-491B-9796-56F67370A1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23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706826-5370-9127-A84A-0A184FEDA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ABA0A96-86B5-A5E2-175B-660B30D9B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A80983-2613-AD94-E8C7-93CC232A0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4C03-8244-4649-9427-30CDB06FE6DF}" type="datetime1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E03B4B-CCD8-E6D1-01FA-7995B1CCD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0EA9E5-4280-41D6-773E-CB4B1E490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21EA-5D95-491B-9796-56F67370A1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544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5B9636-0FCB-E105-8336-22585EFDD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CB811C7-B920-7B27-584E-11E11E433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DA94A17-8CCA-2F36-AD80-6CD8489B4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11B4-DA4B-4F4C-B5EC-10478828412B}" type="datetime1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75CFA3-9588-7079-8CEE-02EB2A12A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FAC3A2-326F-B0F4-C88A-5318F47A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21EA-5D95-491B-9796-56F67370A1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583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503740-84DF-9430-B16B-D96CC7F1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D125519-CF88-1B93-5EB2-96FB967E9E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AF486D-D881-F547-9CDE-137B80721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5227AC3-83AA-0F62-91F2-FFB3C1D35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58C0-38E1-4B42-AD6B-4D78EDC5172D}" type="datetime1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3A9BE72-5D2C-3269-67F5-7A5D716F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A4C4D41-D25B-6B29-4BCB-D82993C64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21EA-5D95-491B-9796-56F67370A1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305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366D7F-D07C-F6C2-A930-9B9ED32A3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C26C84C-3D61-8359-4EF0-C2FE62AC8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812E126-5BA3-E431-0988-3BE916ED3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5C9C30A-15CD-ECC9-C1E4-95AB6A692A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D0EC39E-B83C-FD16-EA17-03FCF93568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C81B01A-A0B3-A779-EAF5-913DEC15A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3363-B3C7-46B9-BEEB-3D0FE98016FA}" type="datetime1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8011380-DF89-2E83-8D97-12C8E676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ED50982-1598-09C5-F220-A70DA2ACE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21EA-5D95-491B-9796-56F67370A1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12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C12CE1-E1A6-BFE4-5F72-D50DD9877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31068BF-0FAF-1230-4BBB-5DE85A41A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4C39-F9D3-4632-AC88-4CD415418AAA}" type="datetime1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CA90C2B-3503-8F87-24FF-E5C0F57E1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914D8CD-9BA8-E2AE-6100-361615F25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21EA-5D95-491B-9796-56F67370A1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560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017E44-A41D-2049-17B2-C1F278108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B393C-8459-4981-8607-8039EA5941EF}" type="datetime1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9A22F33-001C-CDC9-02DB-2165EDF05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5FDEE24-4DB2-EFB7-4A21-E947166C4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21EA-5D95-491B-9796-56F67370A1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309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92262F-86E0-94CC-9AC6-03C66E7C2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699414-DA39-1B29-B438-E5BE24D9B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9FED765-8F13-8886-E5EA-626C68E1A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78344B7-8E6F-2EB3-CFB2-EF15389B6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E37C-EA67-4919-A6FF-B769A19A9989}" type="datetime1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0EB5FF8-C863-B6CD-7E47-2F093CF99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7D114C6-6146-D946-AB8B-3B85A86CD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21EA-5D95-491B-9796-56F67370A1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45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018670-7E53-40CC-C0EE-02F39D364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6F37117-547F-870B-6B75-7D9DC8FC52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2C480EE-5682-3D11-D69A-E2CBF33B9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E983CF9-D207-37C2-0D95-310C23A2C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F933-F0F0-4F75-A07F-1C8FB86BBB71}" type="datetime1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44F5CFC-A290-58E7-A6D4-CA1D26CB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38C5695-FEF6-8B10-1177-9F5A9297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21EA-5D95-491B-9796-56F67370A1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87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B8170BD-0785-A4CF-C0B5-FB8885D5B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4B240C-C1A1-5B13-B6C3-33C4BB9B8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A772E8-8A5F-2B9C-CA4D-2DC5AA9488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73C8C-7515-4490-9D58-91F9EFE55AA9}" type="datetime1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E6AC0A-2680-D3ED-0A20-1673F6A4D0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904ED75-7F28-4663-5AF2-8C2157DCE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F21EA-5D95-491B-9796-56F67370A1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805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rasutoya.blogspot.com/2014/01/blog-post_1.html" TargetMode="External"/><Relationship Id="rId7" Type="http://schemas.openxmlformats.org/officeDocument/2006/relationships/hyperlink" Target="https://irasutoya.blogspot.com/2019/05/blog-post_16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seisenkai.jpn.org/fusehp/2019/11/01/%E4%BD%93%E3%81%AE%E5%8A%9B%E3%82%92%E6%8A%9C%E3%81%8F%E3%81%93%E3%81%A8%E3%80%82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asutoya.com/2013/05/blog-post_7737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eisenkai.jpn.org/fusehp/2019/11/01/%E4%BD%93%E3%81%AE%E5%8A%9B%E3%82%92%E6%8A%9C%E3%81%8F%E3%81%93%E3%81%A8%E3%80%82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2DECB14-6EB0-9854-7C73-CCCDA7F889F1}"/>
              </a:ext>
            </a:extLst>
          </p:cNvPr>
          <p:cNvSpPr txBox="1"/>
          <p:nvPr/>
        </p:nvSpPr>
        <p:spPr>
          <a:xfrm>
            <a:off x="1968490" y="2535644"/>
            <a:ext cx="86837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こころのじゅぎょう</a:t>
            </a:r>
            <a:endParaRPr kumimoji="1" lang="en-US" altLang="ja-JP" sz="8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1833AB7-C474-997B-4700-3D3FA5472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21EA-5D95-491B-9796-56F67370A1B9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1026" name="Picture 2" descr="清流ミナモ（「清流」環境の保全活動） - 岐阜県公式 ...">
            <a:extLst>
              <a:ext uri="{FF2B5EF4-FFF2-40B4-BE49-F238E27FC236}">
                <a16:creationId xmlns:a16="http://schemas.microsoft.com/office/drawing/2014/main" id="{4C7608FC-F33C-9DFD-54F6-3A56E8587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202404"/>
            <a:ext cx="2169459" cy="199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3">
            <a:extLst>
              <a:ext uri="{FF2B5EF4-FFF2-40B4-BE49-F238E27FC236}">
                <a16:creationId xmlns:a16="http://schemas.microsoft.com/office/drawing/2014/main" id="{2349FB4E-649B-61FE-A32E-FA342C32EC6D}"/>
              </a:ext>
            </a:extLst>
          </p:cNvPr>
          <p:cNvSpPr txBox="1"/>
          <p:nvPr/>
        </p:nvSpPr>
        <p:spPr>
          <a:xfrm>
            <a:off x="6055746" y="6259810"/>
            <a:ext cx="6136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SOS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の出し方に関する教育⑥（特別支援）</a:t>
            </a:r>
          </a:p>
        </p:txBody>
      </p:sp>
    </p:spTree>
    <p:extLst>
      <p:ext uri="{BB962C8B-B14F-4D97-AF65-F5344CB8AC3E}">
        <p14:creationId xmlns:p14="http://schemas.microsoft.com/office/powerpoint/2010/main" val="542675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67979-8D6D-C9D2-B325-44E942666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A438C36-FAE8-03B8-A3C4-F8EE2D862E7C}"/>
              </a:ext>
            </a:extLst>
          </p:cNvPr>
          <p:cNvSpPr txBox="1"/>
          <p:nvPr/>
        </p:nvSpPr>
        <p:spPr>
          <a:xfrm>
            <a:off x="440521" y="308946"/>
            <a:ext cx="72058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こころがもやもやするとき</a:t>
            </a:r>
            <a:endParaRPr kumimoji="1" lang="ja-JP" altLang="en-US" sz="4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57D591C-F74E-8445-4CFA-A3BA1423ABE4}"/>
              </a:ext>
            </a:extLst>
          </p:cNvPr>
          <p:cNvSpPr txBox="1"/>
          <p:nvPr/>
        </p:nvSpPr>
        <p:spPr>
          <a:xfrm>
            <a:off x="440521" y="1295064"/>
            <a:ext cx="88553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こまったとき　なやみがあるとき</a:t>
            </a:r>
            <a:endParaRPr kumimoji="1" lang="ja-JP" altLang="en-US" sz="4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0E708B5-8226-08AE-503D-EFAB31ACE77C}"/>
              </a:ext>
            </a:extLst>
          </p:cNvPr>
          <p:cNvSpPr txBox="1"/>
          <p:nvPr/>
        </p:nvSpPr>
        <p:spPr>
          <a:xfrm>
            <a:off x="834968" y="2959778"/>
            <a:ext cx="10660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だれかに　はなしをする（そうだんする）</a:t>
            </a:r>
            <a:endParaRPr kumimoji="1" lang="ja-JP" altLang="en-US" sz="4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098" name="Picture 2" descr="いろいろな学校での相談のイラスト（笑顔） | かわいいフリー ...">
            <a:extLst>
              <a:ext uri="{FF2B5EF4-FFF2-40B4-BE49-F238E27FC236}">
                <a16:creationId xmlns:a16="http://schemas.microsoft.com/office/drawing/2014/main" id="{CF0C3E24-B026-D37A-2868-D75DF9868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199" y="3945896"/>
            <a:ext cx="3024375" cy="276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1F83A9B-67E5-8774-8F33-D346BE286127}"/>
              </a:ext>
            </a:extLst>
          </p:cNvPr>
          <p:cNvSpPr txBox="1"/>
          <p:nvPr/>
        </p:nvSpPr>
        <p:spPr>
          <a:xfrm>
            <a:off x="440521" y="4731940"/>
            <a:ext cx="88152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とても </a:t>
            </a:r>
            <a:r>
              <a:rPr lang="ja-JP" altLang="en-US" sz="6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よいほうほう</a:t>
            </a:r>
            <a:r>
              <a:rPr lang="ja-JP" altLang="en-US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です</a:t>
            </a:r>
            <a:endParaRPr kumimoji="1" lang="ja-JP" altLang="en-US" sz="6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6843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57BF2-C4E8-BE42-419C-32CFB453B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CF42AB0-957D-714A-8989-E327C74D806B}"/>
              </a:ext>
            </a:extLst>
          </p:cNvPr>
          <p:cNvSpPr txBox="1"/>
          <p:nvPr/>
        </p:nvSpPr>
        <p:spPr>
          <a:xfrm>
            <a:off x="252461" y="443824"/>
            <a:ext cx="76193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はなしをする　そうだんする</a:t>
            </a:r>
            <a:endParaRPr kumimoji="1" lang="ja-JP" altLang="en-US" sz="4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F7FE093-AAC3-2C91-219E-BC89328F0AED}"/>
              </a:ext>
            </a:extLst>
          </p:cNvPr>
          <p:cNvSpPr txBox="1"/>
          <p:nvPr/>
        </p:nvSpPr>
        <p:spPr>
          <a:xfrm>
            <a:off x="1624910" y="1674973"/>
            <a:ext cx="9408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はずかしいことではありません</a:t>
            </a:r>
            <a:endParaRPr kumimoji="1" lang="ja-JP" altLang="en-US" sz="5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FD02AD8-E144-EB87-AD90-17DC750A8B02}"/>
              </a:ext>
            </a:extLst>
          </p:cNvPr>
          <p:cNvSpPr txBox="1"/>
          <p:nvPr/>
        </p:nvSpPr>
        <p:spPr>
          <a:xfrm>
            <a:off x="1857143" y="3175084"/>
            <a:ext cx="87911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とても　</a:t>
            </a:r>
            <a:r>
              <a:rPr lang="ja-JP" altLang="en-US" sz="6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ゆうき</a:t>
            </a:r>
            <a:r>
              <a:rPr lang="ja-JP" altLang="en-US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がいること</a:t>
            </a:r>
            <a:endParaRPr kumimoji="1" lang="ja-JP" altLang="en-US" sz="6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6F12BD9-2016-5720-E45A-212E80466A60}"/>
              </a:ext>
            </a:extLst>
          </p:cNvPr>
          <p:cNvSpPr txBox="1"/>
          <p:nvPr/>
        </p:nvSpPr>
        <p:spPr>
          <a:xfrm>
            <a:off x="977094" y="4810656"/>
            <a:ext cx="10551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そうだんは、よわいことではありません</a:t>
            </a:r>
            <a:endParaRPr kumimoji="1" lang="ja-JP" altLang="en-US" sz="4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5646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B1854-505D-DB69-3454-AC310B4A7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57A710D-556E-FEE2-089A-1E139DE3DE1D}"/>
              </a:ext>
            </a:extLst>
          </p:cNvPr>
          <p:cNvSpPr txBox="1"/>
          <p:nvPr/>
        </p:nvSpPr>
        <p:spPr>
          <a:xfrm>
            <a:off x="1138228" y="3283768"/>
            <a:ext cx="65373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おうちのひと　せんせい</a:t>
            </a:r>
            <a:endParaRPr lang="en-US" altLang="ja-JP" sz="4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ともだち　ちいきのひと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540F0C-54DD-A572-1A80-6B62DBF5FA72}"/>
              </a:ext>
            </a:extLst>
          </p:cNvPr>
          <p:cNvSpPr txBox="1"/>
          <p:nvPr/>
        </p:nvSpPr>
        <p:spPr>
          <a:xfrm>
            <a:off x="449685" y="291014"/>
            <a:ext cx="2523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わーく③</a:t>
            </a:r>
            <a:endParaRPr kumimoji="1" lang="ja-JP" altLang="en-US" sz="4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B4588B5-4788-3B4B-EB3D-AC016D46BF25}"/>
              </a:ext>
            </a:extLst>
          </p:cNvPr>
          <p:cNvSpPr txBox="1"/>
          <p:nvPr/>
        </p:nvSpPr>
        <p:spPr>
          <a:xfrm>
            <a:off x="575189" y="1360988"/>
            <a:ext cx="113143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あなたが　</a:t>
            </a:r>
            <a:r>
              <a:rPr lang="ja-JP" altLang="en-US" sz="5400" dirty="0">
                <a:solidFill>
                  <a:srgbClr val="FF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そうだんできるひと</a:t>
            </a:r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をかこう</a:t>
            </a:r>
            <a:endParaRPr lang="en-US" altLang="ja-JP" sz="4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7E7BC19-0734-ECF5-C99B-EEA9589273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779" y="2994517"/>
            <a:ext cx="3267635" cy="315833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7C42739-0BBF-AC48-3140-83F0FE805F37}"/>
              </a:ext>
            </a:extLst>
          </p:cNvPr>
          <p:cNvSpPr txBox="1"/>
          <p:nvPr/>
        </p:nvSpPr>
        <p:spPr>
          <a:xfrm>
            <a:off x="2053140" y="5230905"/>
            <a:ext cx="60853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たくさんいるよ♪</a:t>
            </a:r>
            <a:endParaRPr lang="en-US" altLang="ja-JP" sz="6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2085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E3D95-38EC-F579-A3C3-FC3446BD3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0B6CA98-D6DF-CEA1-B6E9-F4D0AFC76521}"/>
              </a:ext>
            </a:extLst>
          </p:cNvPr>
          <p:cNvSpPr txBox="1"/>
          <p:nvPr/>
        </p:nvSpPr>
        <p:spPr>
          <a:xfrm>
            <a:off x="279356" y="247119"/>
            <a:ext cx="91326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そうだんするとき、どうしたらいい？</a:t>
            </a:r>
            <a:endParaRPr kumimoji="1" lang="ja-JP" altLang="en-US" sz="4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40620CE-055B-8D9D-E852-FE2ED8A05B89}"/>
              </a:ext>
            </a:extLst>
          </p:cNvPr>
          <p:cNvSpPr txBox="1"/>
          <p:nvPr/>
        </p:nvSpPr>
        <p:spPr>
          <a:xfrm>
            <a:off x="1409393" y="1465411"/>
            <a:ext cx="47981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「こまっている」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2B7A400-A002-5FCB-F25B-76476FB2DD7F}"/>
              </a:ext>
            </a:extLst>
          </p:cNvPr>
          <p:cNvSpPr txBox="1"/>
          <p:nvPr/>
        </p:nvSpPr>
        <p:spPr>
          <a:xfrm>
            <a:off x="1409393" y="2796804"/>
            <a:ext cx="75168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「はなしをきいてほしい」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3CB3C0-DCD2-A5DF-4C80-C48BDFCC9C4E}"/>
              </a:ext>
            </a:extLst>
          </p:cNvPr>
          <p:cNvSpPr txBox="1"/>
          <p:nvPr/>
        </p:nvSpPr>
        <p:spPr>
          <a:xfrm>
            <a:off x="1409393" y="4095140"/>
            <a:ext cx="62007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「たすけてください」</a:t>
            </a:r>
          </a:p>
        </p:txBody>
      </p:sp>
      <p:pic>
        <p:nvPicPr>
          <p:cNvPr id="5122" name="Picture 2" descr="助けを求めるイラスト｜無料イラスト・フリー素材なら「イラストAC」">
            <a:extLst>
              <a:ext uri="{FF2B5EF4-FFF2-40B4-BE49-F238E27FC236}">
                <a16:creationId xmlns:a16="http://schemas.microsoft.com/office/drawing/2014/main" id="{F3C7E49E-35FB-F6D3-0070-1EC43D91E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684" y="2124282"/>
            <a:ext cx="2676806" cy="281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91B0705-4192-C7EF-A353-45B9FF4C921E}"/>
              </a:ext>
            </a:extLst>
          </p:cNvPr>
          <p:cNvSpPr txBox="1"/>
          <p:nvPr/>
        </p:nvSpPr>
        <p:spPr>
          <a:xfrm>
            <a:off x="1482489" y="5392589"/>
            <a:ext cx="94500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SOS</a:t>
            </a:r>
            <a:r>
              <a:rPr lang="ja-JP" altLang="en-US" sz="54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（えす・おー・えす）を</a:t>
            </a:r>
            <a:r>
              <a:rPr lang="ja-JP" altLang="en-US" sz="6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だす</a:t>
            </a:r>
            <a:endParaRPr kumimoji="1" lang="ja-JP" altLang="en-US" sz="60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1055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A3814-C0E9-B965-06D2-EAA61F9AD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1A81357-AF8F-3B05-3932-7B58CE6601E4}"/>
              </a:ext>
            </a:extLst>
          </p:cNvPr>
          <p:cNvSpPr txBox="1"/>
          <p:nvPr/>
        </p:nvSpPr>
        <p:spPr>
          <a:xfrm>
            <a:off x="5123618" y="120687"/>
            <a:ext cx="19447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まとめ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76E7C5C-D4B8-F23A-A6FE-E8BA07BA3E81}"/>
              </a:ext>
            </a:extLst>
          </p:cNvPr>
          <p:cNvSpPr txBox="1"/>
          <p:nvPr/>
        </p:nvSpPr>
        <p:spPr>
          <a:xfrm>
            <a:off x="857905" y="1222013"/>
            <a:ext cx="106554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①こころがもやもやするときは</a:t>
            </a:r>
            <a:endParaRPr lang="en-US" altLang="ja-JP" sz="4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すきなことやおちつくことをしよう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4CDD5F2-F5E7-1CBB-F10C-D6E9E3F48A89}"/>
              </a:ext>
            </a:extLst>
          </p:cNvPr>
          <p:cNvSpPr txBox="1"/>
          <p:nvPr/>
        </p:nvSpPr>
        <p:spPr>
          <a:xfrm>
            <a:off x="769862" y="3125492"/>
            <a:ext cx="8097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②そうだんは たいせつなこと</a:t>
            </a:r>
            <a:endParaRPr lang="en-US" altLang="ja-JP" sz="4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AACD5A9-B47E-80B3-5F68-1FFEC22E3DF7}"/>
              </a:ext>
            </a:extLst>
          </p:cNvPr>
          <p:cNvSpPr txBox="1"/>
          <p:nvPr/>
        </p:nvSpPr>
        <p:spPr>
          <a:xfrm>
            <a:off x="769862" y="4420344"/>
            <a:ext cx="105785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③こまったときは </a:t>
            </a:r>
            <a:r>
              <a:rPr lang="en-US" altLang="ja-JP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SOS</a:t>
            </a:r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をだしてみよう</a:t>
            </a:r>
            <a:endParaRPr lang="en-US" altLang="ja-JP" sz="4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069CA89-45AE-192F-F697-607594CD30B5}"/>
              </a:ext>
            </a:extLst>
          </p:cNvPr>
          <p:cNvSpPr txBox="1"/>
          <p:nvPr/>
        </p:nvSpPr>
        <p:spPr>
          <a:xfrm>
            <a:off x="769862" y="5715196"/>
            <a:ext cx="108013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④</a:t>
            </a:r>
            <a:r>
              <a:rPr lang="en-US" altLang="ja-JP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SOS</a:t>
            </a:r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をだしたら、みんなでたすけよう</a:t>
            </a:r>
            <a:endParaRPr lang="en-US" altLang="ja-JP" sz="4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9725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80176-695C-09C1-2D2C-41F0C756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2EF00C6-1FBB-9512-668F-A529EA549658}"/>
              </a:ext>
            </a:extLst>
          </p:cNvPr>
          <p:cNvSpPr txBox="1"/>
          <p:nvPr/>
        </p:nvSpPr>
        <p:spPr>
          <a:xfrm>
            <a:off x="2121995" y="344805"/>
            <a:ext cx="79480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どんな　きもち　かな？</a:t>
            </a:r>
            <a:endParaRPr kumimoji="1" lang="ja-JP" altLang="en-US" sz="6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D07C763-7F80-E19B-42F2-EDF0293BB3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0798" y="2545975"/>
            <a:ext cx="3451414" cy="327211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A3C4150-56F4-AC24-DB52-98D2EB7627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193999" y="2478739"/>
            <a:ext cx="3245224" cy="340659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DB938B6-22C3-4FCE-A7B8-09C87DB955D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656943" y="2478739"/>
            <a:ext cx="2826846" cy="333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53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391DB-D31E-7F8B-67D2-0A3522F15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2FFBFEE-EACE-8034-6773-27613636987F}"/>
              </a:ext>
            </a:extLst>
          </p:cNvPr>
          <p:cNvSpPr txBox="1"/>
          <p:nvPr/>
        </p:nvSpPr>
        <p:spPr>
          <a:xfrm>
            <a:off x="754484" y="2218427"/>
            <a:ext cx="1105302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こころが　</a:t>
            </a:r>
            <a:r>
              <a:rPr lang="ja-JP" altLang="en-US" sz="6600" dirty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もやもや</a:t>
            </a:r>
            <a:r>
              <a:rPr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するとき</a:t>
            </a:r>
            <a:endParaRPr lang="en-US" altLang="ja-JP" sz="5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どうしたらいいか　かんがえましょう</a:t>
            </a:r>
          </a:p>
        </p:txBody>
      </p:sp>
    </p:spTree>
    <p:extLst>
      <p:ext uri="{BB962C8B-B14F-4D97-AF65-F5344CB8AC3E}">
        <p14:creationId xmlns:p14="http://schemas.microsoft.com/office/powerpoint/2010/main" val="3112481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B2F3A-7D60-9191-8BD2-A2BC279D5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3403496-9315-8CF6-0590-8A5E5051E70A}"/>
              </a:ext>
            </a:extLst>
          </p:cNvPr>
          <p:cNvSpPr txBox="1"/>
          <p:nvPr/>
        </p:nvSpPr>
        <p:spPr>
          <a:xfrm>
            <a:off x="449684" y="559958"/>
            <a:ext cx="6986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あなたは　どんなときに　</a:t>
            </a:r>
            <a:endParaRPr kumimoji="1" lang="ja-JP" altLang="en-US" sz="4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CDEABEA-1674-4DFD-D2FE-DA65F7B506FA}"/>
              </a:ext>
            </a:extLst>
          </p:cNvPr>
          <p:cNvSpPr txBox="1"/>
          <p:nvPr/>
        </p:nvSpPr>
        <p:spPr>
          <a:xfrm>
            <a:off x="279354" y="1859340"/>
            <a:ext cx="121446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「いやだな」　「かなしいな」　「いらいらする」</a:t>
            </a:r>
            <a:endParaRPr lang="en-US" altLang="ja-JP" sz="4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といった　こころの</a:t>
            </a:r>
            <a:r>
              <a:rPr lang="ja-JP" altLang="en-US" sz="4800" dirty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もやもや</a:t>
            </a:r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をかんじますか　</a:t>
            </a:r>
            <a:endParaRPr kumimoji="1" lang="ja-JP" altLang="en-US" sz="4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33F8EEF-FDB1-DA9E-CD9C-232DD2B7F2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03976" y="190625"/>
            <a:ext cx="1712259" cy="156966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C82BFD7-0127-0ECA-CA9D-988AE4B3000A}"/>
              </a:ext>
            </a:extLst>
          </p:cNvPr>
          <p:cNvSpPr txBox="1"/>
          <p:nvPr/>
        </p:nvSpPr>
        <p:spPr>
          <a:xfrm>
            <a:off x="960672" y="4638899"/>
            <a:ext cx="91630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わーく①に　かいてみましょう♪　</a:t>
            </a:r>
            <a:endParaRPr kumimoji="1" lang="ja-JP" altLang="en-US" sz="4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26" name="Picture 2" descr="いろいろな紙に何かを書く人のイラスト（男性） | かわいい ...">
            <a:extLst>
              <a:ext uri="{FF2B5EF4-FFF2-40B4-BE49-F238E27FC236}">
                <a16:creationId xmlns:a16="http://schemas.microsoft.com/office/drawing/2014/main" id="{765849EE-025E-B4AC-8040-D285B71D8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0" y="4034116"/>
            <a:ext cx="2586225" cy="216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02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3EF59-577E-5819-C883-D77E1E3A6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3AF5DDF-A0E8-E265-5F61-09D7412B151E}"/>
              </a:ext>
            </a:extLst>
          </p:cNvPr>
          <p:cNvSpPr txBox="1"/>
          <p:nvPr/>
        </p:nvSpPr>
        <p:spPr>
          <a:xfrm>
            <a:off x="270390" y="255157"/>
            <a:ext cx="2547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たとえば</a:t>
            </a:r>
            <a:endParaRPr kumimoji="1" lang="ja-JP" altLang="en-US" sz="4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BB363C5-8F32-87AC-8CB8-FE3036E69CB3}"/>
              </a:ext>
            </a:extLst>
          </p:cNvPr>
          <p:cNvSpPr txBox="1"/>
          <p:nvPr/>
        </p:nvSpPr>
        <p:spPr>
          <a:xfrm>
            <a:off x="727589" y="1669106"/>
            <a:ext cx="8836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おともだちと </a:t>
            </a:r>
            <a:r>
              <a:rPr lang="ja-JP" altLang="en-US" sz="48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けんか </a:t>
            </a:r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をしたとき</a:t>
            </a:r>
            <a:endParaRPr kumimoji="1" lang="ja-JP" altLang="en-US" sz="4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71360B-B0A8-D45C-6AC7-D6302ECF926F}"/>
              </a:ext>
            </a:extLst>
          </p:cNvPr>
          <p:cNvSpPr txBox="1"/>
          <p:nvPr/>
        </p:nvSpPr>
        <p:spPr>
          <a:xfrm>
            <a:off x="721176" y="2871613"/>
            <a:ext cx="88488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おうちのひとに </a:t>
            </a:r>
            <a:r>
              <a:rPr kumimoji="1" lang="ja-JP" altLang="en-US" sz="4800" dirty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おこられた</a:t>
            </a:r>
            <a:r>
              <a:rPr kumimoji="1"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とき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78312C7-E21E-D5E3-64DD-36C4A3929894}"/>
              </a:ext>
            </a:extLst>
          </p:cNvPr>
          <p:cNvSpPr txBox="1"/>
          <p:nvPr/>
        </p:nvSpPr>
        <p:spPr>
          <a:xfrm>
            <a:off x="721176" y="4132052"/>
            <a:ext cx="95862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だいすきな </a:t>
            </a:r>
            <a:r>
              <a:rPr lang="ja-JP" altLang="en-US" sz="4800" dirty="0">
                <a:solidFill>
                  <a:srgbClr val="FF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おやつがなかった </a:t>
            </a:r>
            <a:r>
              <a:rPr kumimoji="1"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とき</a:t>
            </a:r>
          </a:p>
        </p:txBody>
      </p:sp>
      <p:pic>
        <p:nvPicPr>
          <p:cNvPr id="2050" name="Picture 2" descr="生徒を怒る先生のイラスト | かわいいフリー素材集 いらすとや">
            <a:extLst>
              <a:ext uri="{FF2B5EF4-FFF2-40B4-BE49-F238E27FC236}">
                <a16:creationId xmlns:a16="http://schemas.microsoft.com/office/drawing/2014/main" id="{40C11916-45DF-6641-D37B-2CD160630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662" y="1720978"/>
            <a:ext cx="2603686" cy="219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4BE2496-675B-F892-D5BE-1F008D01CB8A}"/>
              </a:ext>
            </a:extLst>
          </p:cNvPr>
          <p:cNvSpPr txBox="1"/>
          <p:nvPr/>
        </p:nvSpPr>
        <p:spPr>
          <a:xfrm>
            <a:off x="422790" y="5392491"/>
            <a:ext cx="11606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もやもやをかんじる　ときは　たくさんある</a:t>
            </a:r>
            <a:endParaRPr kumimoji="1" lang="ja-JP" altLang="en-US" sz="4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8572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2E325-0E8F-9908-D7E5-4DC7DAC93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1CE4B04-8906-254A-6C7F-B91A33A24BDB}"/>
              </a:ext>
            </a:extLst>
          </p:cNvPr>
          <p:cNvSpPr txBox="1"/>
          <p:nvPr/>
        </p:nvSpPr>
        <p:spPr>
          <a:xfrm>
            <a:off x="225568" y="336740"/>
            <a:ext cx="7295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もやもや</a:t>
            </a:r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をかんじたときは</a:t>
            </a:r>
            <a:endParaRPr kumimoji="1" lang="ja-JP" altLang="en-US" sz="4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D07650D-F2D7-B355-188F-32799D462743}"/>
              </a:ext>
            </a:extLst>
          </p:cNvPr>
          <p:cNvSpPr txBox="1"/>
          <p:nvPr/>
        </p:nvSpPr>
        <p:spPr>
          <a:xfrm>
            <a:off x="2494174" y="1301306"/>
            <a:ext cx="75472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どうしたらよいかな？</a:t>
            </a:r>
            <a:endParaRPr kumimoji="1" lang="ja-JP" altLang="en-US" sz="6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17BC543-75A8-719C-FFC4-E0BB34EEACBE}"/>
              </a:ext>
            </a:extLst>
          </p:cNvPr>
          <p:cNvSpPr txBox="1"/>
          <p:nvPr/>
        </p:nvSpPr>
        <p:spPr>
          <a:xfrm>
            <a:off x="413827" y="4067714"/>
            <a:ext cx="1120050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じぶんがよくしている　たのしいこと</a:t>
            </a:r>
            <a:endParaRPr lang="en-US" altLang="ja-JP" sz="5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すっきりすることをかいてみましょう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E4C71CF-C6B5-E13F-C50F-8357804C0780}"/>
              </a:ext>
            </a:extLst>
          </p:cNvPr>
          <p:cNvSpPr txBox="1"/>
          <p:nvPr/>
        </p:nvSpPr>
        <p:spPr>
          <a:xfrm>
            <a:off x="413827" y="3103148"/>
            <a:ext cx="2523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わーく②</a:t>
            </a:r>
            <a:endParaRPr kumimoji="1" lang="ja-JP" altLang="en-US" sz="48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6494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4E6A5-EFFA-3D71-EAB2-838B0D8ED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9B434EA-26DD-55AD-FA90-A2AFD43A85E6}"/>
              </a:ext>
            </a:extLst>
          </p:cNvPr>
          <p:cNvSpPr txBox="1"/>
          <p:nvPr/>
        </p:nvSpPr>
        <p:spPr>
          <a:xfrm>
            <a:off x="279157" y="121856"/>
            <a:ext cx="2547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たとえば</a:t>
            </a:r>
            <a:endParaRPr kumimoji="1" lang="ja-JP" altLang="en-US" sz="4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A1393E4-89C7-68B2-638F-BFB77C6C3384}"/>
              </a:ext>
            </a:extLst>
          </p:cNvPr>
          <p:cNvSpPr txBox="1"/>
          <p:nvPr/>
        </p:nvSpPr>
        <p:spPr>
          <a:xfrm>
            <a:off x="1435604" y="2196643"/>
            <a:ext cx="6546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〇すきな　まんがをよむ</a:t>
            </a:r>
            <a:endParaRPr kumimoji="1" lang="ja-JP" altLang="en-US" sz="4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6DC5B85-4B4A-F620-6484-47E0DF500DD0}"/>
              </a:ext>
            </a:extLst>
          </p:cNvPr>
          <p:cNvSpPr txBox="1"/>
          <p:nvPr/>
        </p:nvSpPr>
        <p:spPr>
          <a:xfrm>
            <a:off x="1435604" y="1127324"/>
            <a:ext cx="83519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〇げーむをする、あにめをみる</a:t>
            </a:r>
            <a:endParaRPr kumimoji="1" lang="ja-JP" altLang="en-US" sz="4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4E2E7C-FCC4-8C8E-0C23-09A4C22C36BB}"/>
              </a:ext>
            </a:extLst>
          </p:cNvPr>
          <p:cNvSpPr txBox="1"/>
          <p:nvPr/>
        </p:nvSpPr>
        <p:spPr>
          <a:xfrm>
            <a:off x="1435604" y="3265962"/>
            <a:ext cx="89066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〇おやつをたべる　うんどうする</a:t>
            </a:r>
            <a:endParaRPr kumimoji="1" lang="ja-JP" altLang="en-US" sz="4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5DD252F-F9A1-DF10-8A7C-DB7A546A70C6}"/>
              </a:ext>
            </a:extLst>
          </p:cNvPr>
          <p:cNvSpPr txBox="1"/>
          <p:nvPr/>
        </p:nvSpPr>
        <p:spPr>
          <a:xfrm>
            <a:off x="1435604" y="4298346"/>
            <a:ext cx="9071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〇ねる　はしる　さけぶ　えをかく</a:t>
            </a:r>
            <a:endParaRPr kumimoji="1" lang="ja-JP" altLang="en-US" sz="4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9A7BDB4-6518-4557-595B-BAF315ABFCB8}"/>
              </a:ext>
            </a:extLst>
          </p:cNvPr>
          <p:cNvSpPr txBox="1"/>
          <p:nvPr/>
        </p:nvSpPr>
        <p:spPr>
          <a:xfrm>
            <a:off x="343451" y="5478285"/>
            <a:ext cx="11609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こころがすっきりする　ほうほうはたくさん</a:t>
            </a:r>
            <a:endParaRPr kumimoji="1" lang="ja-JP" altLang="en-US" sz="4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213C5763-07E3-C5E1-6766-A0539418AD4D}"/>
              </a:ext>
            </a:extLst>
          </p:cNvPr>
          <p:cNvSpPr/>
          <p:nvPr/>
        </p:nvSpPr>
        <p:spPr>
          <a:xfrm>
            <a:off x="279157" y="5303814"/>
            <a:ext cx="11661831" cy="1220811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828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41737-AE6D-8869-DFE1-AB3ED9E3D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6A6D939-C265-B9CB-B9BD-30CC8C07AEC9}"/>
              </a:ext>
            </a:extLst>
          </p:cNvPr>
          <p:cNvSpPr txBox="1"/>
          <p:nvPr/>
        </p:nvSpPr>
        <p:spPr>
          <a:xfrm>
            <a:off x="1612269" y="802004"/>
            <a:ext cx="67890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いらいらしているとき</a:t>
            </a:r>
          </a:p>
        </p:txBody>
      </p:sp>
      <p:pic>
        <p:nvPicPr>
          <p:cNvPr id="3074" name="Picture 2" descr="かんしゃくを起こしている子のイラスト | かわいいフリー素材集 ...">
            <a:extLst>
              <a:ext uri="{FF2B5EF4-FFF2-40B4-BE49-F238E27FC236}">
                <a16:creationId xmlns:a16="http://schemas.microsoft.com/office/drawing/2014/main" id="{732AFAE8-9E90-C4A8-F2CE-89C5CE1D5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577" y="98257"/>
            <a:ext cx="2723775" cy="233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兄弟喧嘩が起きたときに親に必要な対応とは？仲裁時の注意点 ...">
            <a:extLst>
              <a:ext uri="{FF2B5EF4-FFF2-40B4-BE49-F238E27FC236}">
                <a16:creationId xmlns:a16="http://schemas.microsoft.com/office/drawing/2014/main" id="{9DA5B07C-F8FE-B115-FAFA-F855300C5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517" y="2614575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喧嘩で噛む子供のイラスト（男の子） | かわいいフリー素材集 ...">
            <a:extLst>
              <a:ext uri="{FF2B5EF4-FFF2-40B4-BE49-F238E27FC236}">
                <a16:creationId xmlns:a16="http://schemas.microsoft.com/office/drawing/2014/main" id="{35628E23-5205-ACDF-7EF0-82189C0D2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70" y="2555967"/>
            <a:ext cx="4508313" cy="386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011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4B8F9-9A39-395A-B742-F9A558830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B8D72DB-817D-0BF8-91D0-0C1B49BA5558}"/>
              </a:ext>
            </a:extLst>
          </p:cNvPr>
          <p:cNvSpPr txBox="1"/>
          <p:nvPr/>
        </p:nvSpPr>
        <p:spPr>
          <a:xfrm>
            <a:off x="467613" y="398592"/>
            <a:ext cx="9398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いらいら</a:t>
            </a:r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することは　おっけーです</a:t>
            </a:r>
            <a:endParaRPr kumimoji="1" lang="ja-JP" altLang="en-US" sz="4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E16ACD0-67E0-6262-2C5E-CC3F9395A19A}"/>
              </a:ext>
            </a:extLst>
          </p:cNvPr>
          <p:cNvSpPr txBox="1"/>
          <p:nvPr/>
        </p:nvSpPr>
        <p:spPr>
          <a:xfrm>
            <a:off x="727589" y="1653652"/>
            <a:ext cx="110209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いらいらを　ともだちやおうちのひとに</a:t>
            </a:r>
            <a:endParaRPr kumimoji="1" lang="en-US" altLang="ja-JP" sz="4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ぶつけると　</a:t>
            </a:r>
            <a:r>
              <a:rPr lang="ja-JP" altLang="en-US" sz="48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かなしいきもち</a:t>
            </a:r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になります</a:t>
            </a:r>
            <a:endParaRPr kumimoji="1" lang="ja-JP" altLang="en-US" sz="4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D6234E-D95F-AE71-F4EF-3B2563A2EC50}"/>
              </a:ext>
            </a:extLst>
          </p:cNvPr>
          <p:cNvSpPr txBox="1"/>
          <p:nvPr/>
        </p:nvSpPr>
        <p:spPr>
          <a:xfrm>
            <a:off x="2587335" y="4276069"/>
            <a:ext cx="94404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すきなこと や たのしいことをして</a:t>
            </a:r>
            <a:endParaRPr lang="en-US" altLang="ja-JP" sz="4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こころを　</a:t>
            </a:r>
            <a:r>
              <a:rPr kumimoji="1" lang="ja-JP" altLang="en-US" sz="4800" dirty="0">
                <a:solidFill>
                  <a:srgbClr val="FF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りらっくす</a:t>
            </a:r>
            <a:r>
              <a:rPr kumimoji="1"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させましょう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8EF1FA4-A2E6-3102-24BA-26A6E8C162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3818" y="3756211"/>
            <a:ext cx="2293517" cy="241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50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329</Words>
  <Application>Microsoft Office PowerPoint</Application>
  <PresentationFormat>ワイド画面</PresentationFormat>
  <Paragraphs>56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0" baseType="lpstr">
      <vt:lpstr>BIZ UDPゴシック</vt:lpstr>
      <vt:lpstr>メイリオ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江畑　慎吾</cp:lastModifiedBy>
  <cp:revision>1</cp:revision>
  <dcterms:modified xsi:type="dcterms:W3CDTF">2024-03-07T14:37:25Z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2024-03-05T05:35:10Z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b3aceacd-ceff-4204-ad98-1574a3312f69</vt:lpwstr>
  </property>
  <property fmtid="{D5CDD505-2E9C-101B-9397-08002B2CF9AE}" pid="7" name="MSIP_Label_defa4170-0d19-0005-0004-bc88714345d2_ActionId">
    <vt:lpwstr>3c97d147-a61a-495a-97e5-25c89bb6821f</vt:lpwstr>
  </property>
  <property fmtid="{D5CDD505-2E9C-101B-9397-08002B2CF9AE}" pid="8" name="MSIP_Label_defa4170-0d19-0005-0004-bc88714345d2_ContentBits">
    <vt:lpwstr>0</vt:lpwstr>
  </property>
</Properties>
</file>