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889" r:id="rId3"/>
    <p:sldId id="873" r:id="rId4"/>
    <p:sldId id="306" r:id="rId5"/>
    <p:sldId id="307" r:id="rId6"/>
    <p:sldId id="308" r:id="rId7"/>
    <p:sldId id="309" r:id="rId8"/>
    <p:sldId id="311" r:id="rId9"/>
    <p:sldId id="876" r:id="rId10"/>
    <p:sldId id="877" r:id="rId11"/>
    <p:sldId id="894" r:id="rId12"/>
    <p:sldId id="886" r:id="rId13"/>
    <p:sldId id="887" r:id="rId14"/>
    <p:sldId id="2961" r:id="rId15"/>
    <p:sldId id="2966" r:id="rId16"/>
    <p:sldId id="2967" r:id="rId17"/>
    <p:sldId id="891" r:id="rId18"/>
    <p:sldId id="310" r:id="rId19"/>
    <p:sldId id="878" r:id="rId20"/>
    <p:sldId id="871" r:id="rId21"/>
    <p:sldId id="890" r:id="rId22"/>
    <p:sldId id="879" r:id="rId23"/>
    <p:sldId id="893" r:id="rId24"/>
    <p:sldId id="2968" r:id="rId25"/>
    <p:sldId id="2969"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5" d="100"/>
          <a:sy n="85" d="100"/>
        </p:scale>
        <p:origin x="36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江畑　慎吾" userId="0aee97a0-414c-4e50-a4a2-142ee145ebc1" providerId="ADAL" clId="{B073D45A-801F-4C53-BAB9-8CFD9918F471}"/>
    <pc:docChg chg="undo custSel addSld modSld sldOrd">
      <pc:chgData name="江畑　慎吾" userId="0aee97a0-414c-4e50-a4a2-142ee145ebc1" providerId="ADAL" clId="{B073D45A-801F-4C53-BAB9-8CFD9918F471}" dt="2024-02-09T07:49:13.501" v="3548" actId="478"/>
      <pc:docMkLst>
        <pc:docMk/>
      </pc:docMkLst>
      <pc:sldChg chg="modSp mod">
        <pc:chgData name="江畑　慎吾" userId="0aee97a0-414c-4e50-a4a2-142ee145ebc1" providerId="ADAL" clId="{B073D45A-801F-4C53-BAB9-8CFD9918F471}" dt="2024-02-09T02:18:26.528" v="525" actId="1076"/>
        <pc:sldMkLst>
          <pc:docMk/>
          <pc:sldMk cId="542675571" sldId="256"/>
        </pc:sldMkLst>
        <pc:spChg chg="mod">
          <ac:chgData name="江畑　慎吾" userId="0aee97a0-414c-4e50-a4a2-142ee145ebc1" providerId="ADAL" clId="{B073D45A-801F-4C53-BAB9-8CFD9918F471}" dt="2024-02-09T02:18:26.528" v="525" actId="1076"/>
          <ac:spMkLst>
            <pc:docMk/>
            <pc:sldMk cId="542675571" sldId="256"/>
            <ac:spMk id="4" creationId="{32DECB14-6EB0-9854-7C73-CCCDA7F889F1}"/>
          </ac:spMkLst>
        </pc:spChg>
      </pc:sldChg>
      <pc:sldChg chg="modSp mod">
        <pc:chgData name="江畑　慎吾" userId="0aee97a0-414c-4e50-a4a2-142ee145ebc1" providerId="ADAL" clId="{B073D45A-801F-4C53-BAB9-8CFD9918F471}" dt="2024-02-09T02:18:07.633" v="524" actId="20577"/>
        <pc:sldMkLst>
          <pc:docMk/>
          <pc:sldMk cId="3248911671" sldId="306"/>
        </pc:sldMkLst>
        <pc:spChg chg="mod">
          <ac:chgData name="江畑　慎吾" userId="0aee97a0-414c-4e50-a4a2-142ee145ebc1" providerId="ADAL" clId="{B073D45A-801F-4C53-BAB9-8CFD9918F471}" dt="2024-02-09T02:16:42.735" v="474" actId="1076"/>
          <ac:spMkLst>
            <pc:docMk/>
            <pc:sldMk cId="3248911671" sldId="306"/>
            <ac:spMk id="2" creationId="{00000000-0000-0000-0000-000000000000}"/>
          </ac:spMkLst>
        </pc:spChg>
        <pc:spChg chg="mod">
          <ac:chgData name="江畑　慎吾" userId="0aee97a0-414c-4e50-a4a2-142ee145ebc1" providerId="ADAL" clId="{B073D45A-801F-4C53-BAB9-8CFD9918F471}" dt="2024-02-09T02:18:07.633" v="524" actId="20577"/>
          <ac:spMkLst>
            <pc:docMk/>
            <pc:sldMk cId="3248911671" sldId="306"/>
            <ac:spMk id="4" creationId="{3DE72E3A-DA2F-2410-0EF3-321F61B3FC13}"/>
          </ac:spMkLst>
        </pc:spChg>
        <pc:spChg chg="mod">
          <ac:chgData name="江畑　慎吾" userId="0aee97a0-414c-4e50-a4a2-142ee145ebc1" providerId="ADAL" clId="{B073D45A-801F-4C53-BAB9-8CFD9918F471}" dt="2024-02-09T02:16:22.877" v="444" actId="1076"/>
          <ac:spMkLst>
            <pc:docMk/>
            <pc:sldMk cId="3248911671" sldId="306"/>
            <ac:spMk id="16" creationId="{00000000-0000-0000-0000-000000000000}"/>
          </ac:spMkLst>
        </pc:spChg>
        <pc:spChg chg="mod">
          <ac:chgData name="江畑　慎吾" userId="0aee97a0-414c-4e50-a4a2-142ee145ebc1" providerId="ADAL" clId="{B073D45A-801F-4C53-BAB9-8CFD9918F471}" dt="2024-02-09T02:17:27.483" v="475" actId="1076"/>
          <ac:spMkLst>
            <pc:docMk/>
            <pc:sldMk cId="3248911671" sldId="306"/>
            <ac:spMk id="18" creationId="{00000000-0000-0000-0000-000000000000}"/>
          </ac:spMkLst>
        </pc:spChg>
        <pc:spChg chg="mod">
          <ac:chgData name="江畑　慎吾" userId="0aee97a0-414c-4e50-a4a2-142ee145ebc1" providerId="ADAL" clId="{B073D45A-801F-4C53-BAB9-8CFD9918F471}" dt="2024-02-09T02:14:57.944" v="363" actId="403"/>
          <ac:spMkLst>
            <pc:docMk/>
            <pc:sldMk cId="3248911671" sldId="306"/>
            <ac:spMk id="22" creationId="{A0A56462-F144-5C64-D6BC-3ADEBD0B36C9}"/>
          </ac:spMkLst>
        </pc:spChg>
        <pc:spChg chg="mod">
          <ac:chgData name="江畑　慎吾" userId="0aee97a0-414c-4e50-a4a2-142ee145ebc1" providerId="ADAL" clId="{B073D45A-801F-4C53-BAB9-8CFD9918F471}" dt="2024-02-09T02:15:25.447" v="411" actId="14100"/>
          <ac:spMkLst>
            <pc:docMk/>
            <pc:sldMk cId="3248911671" sldId="306"/>
            <ac:spMk id="25" creationId="{00000000-0000-0000-0000-000000000000}"/>
          </ac:spMkLst>
        </pc:spChg>
        <pc:spChg chg="mod">
          <ac:chgData name="江畑　慎吾" userId="0aee97a0-414c-4e50-a4a2-142ee145ebc1" providerId="ADAL" clId="{B073D45A-801F-4C53-BAB9-8CFD9918F471}" dt="2024-02-09T02:14:40.874" v="302" actId="1076"/>
          <ac:spMkLst>
            <pc:docMk/>
            <pc:sldMk cId="3248911671" sldId="306"/>
            <ac:spMk id="27" creationId="{00000000-0000-0000-0000-000000000000}"/>
          </ac:spMkLst>
        </pc:spChg>
        <pc:spChg chg="mod">
          <ac:chgData name="江畑　慎吾" userId="0aee97a0-414c-4e50-a4a2-142ee145ebc1" providerId="ADAL" clId="{B073D45A-801F-4C53-BAB9-8CFD9918F471}" dt="2024-02-09T02:16:10.225" v="441" actId="14100"/>
          <ac:spMkLst>
            <pc:docMk/>
            <pc:sldMk cId="3248911671" sldId="306"/>
            <ac:spMk id="29" creationId="{00000000-0000-0000-0000-000000000000}"/>
          </ac:spMkLst>
        </pc:spChg>
        <pc:grpChg chg="mod">
          <ac:chgData name="江畑　慎吾" userId="0aee97a0-414c-4e50-a4a2-142ee145ebc1" providerId="ADAL" clId="{B073D45A-801F-4C53-BAB9-8CFD9918F471}" dt="2024-02-09T02:15:28.350" v="412" actId="1076"/>
          <ac:grpSpMkLst>
            <pc:docMk/>
            <pc:sldMk cId="3248911671" sldId="306"/>
            <ac:grpSpMk id="14" creationId="{00000000-0000-0000-0000-000000000000}"/>
          </ac:grpSpMkLst>
        </pc:grpChg>
      </pc:sldChg>
      <pc:sldChg chg="modSp mod ord">
        <pc:chgData name="江畑　慎吾" userId="0aee97a0-414c-4e50-a4a2-142ee145ebc1" providerId="ADAL" clId="{B073D45A-801F-4C53-BAB9-8CFD9918F471}" dt="2024-02-09T05:11:16.816" v="747" actId="1076"/>
        <pc:sldMkLst>
          <pc:docMk/>
          <pc:sldMk cId="220662760" sldId="307"/>
        </pc:sldMkLst>
        <pc:spChg chg="mod">
          <ac:chgData name="江畑　慎吾" userId="0aee97a0-414c-4e50-a4a2-142ee145ebc1" providerId="ADAL" clId="{B073D45A-801F-4C53-BAB9-8CFD9918F471}" dt="2024-02-09T03:01:06.880" v="556" actId="1076"/>
          <ac:spMkLst>
            <pc:docMk/>
            <pc:sldMk cId="220662760" sldId="307"/>
            <ac:spMk id="2" creationId="{00000000-0000-0000-0000-000000000000}"/>
          </ac:spMkLst>
        </pc:spChg>
        <pc:spChg chg="mod">
          <ac:chgData name="江畑　慎吾" userId="0aee97a0-414c-4e50-a4a2-142ee145ebc1" providerId="ADAL" clId="{B073D45A-801F-4C53-BAB9-8CFD9918F471}" dt="2024-02-09T03:00:43.958" v="554" actId="1076"/>
          <ac:spMkLst>
            <pc:docMk/>
            <pc:sldMk cId="220662760" sldId="307"/>
            <ac:spMk id="3" creationId="{9D1CFC6A-8D23-88A2-114E-418DF228AC73}"/>
          </ac:spMkLst>
        </pc:spChg>
        <pc:spChg chg="mod">
          <ac:chgData name="江畑　慎吾" userId="0aee97a0-414c-4e50-a4a2-142ee145ebc1" providerId="ADAL" clId="{B073D45A-801F-4C53-BAB9-8CFD9918F471}" dt="2024-02-09T03:19:09.695" v="655" actId="20577"/>
          <ac:spMkLst>
            <pc:docMk/>
            <pc:sldMk cId="220662760" sldId="307"/>
            <ac:spMk id="4" creationId="{FD1448FD-5695-80FE-38BF-B0C440C8AAB8}"/>
          </ac:spMkLst>
        </pc:spChg>
        <pc:spChg chg="mod">
          <ac:chgData name="江畑　慎吾" userId="0aee97a0-414c-4e50-a4a2-142ee145ebc1" providerId="ADAL" clId="{B073D45A-801F-4C53-BAB9-8CFD9918F471}" dt="2024-02-09T05:11:16.816" v="747" actId="1076"/>
          <ac:spMkLst>
            <pc:docMk/>
            <pc:sldMk cId="220662760" sldId="307"/>
            <ac:spMk id="19" creationId="{016BE495-76FF-E7AE-EB45-091BD1592BDA}"/>
          </ac:spMkLst>
        </pc:spChg>
        <pc:spChg chg="mod">
          <ac:chgData name="江畑　慎吾" userId="0aee97a0-414c-4e50-a4a2-142ee145ebc1" providerId="ADAL" clId="{B073D45A-801F-4C53-BAB9-8CFD9918F471}" dt="2024-02-09T05:11:15.011" v="746" actId="1076"/>
          <ac:spMkLst>
            <pc:docMk/>
            <pc:sldMk cId="220662760" sldId="307"/>
            <ac:spMk id="20" creationId="{33014EAB-89F4-2A89-78D9-4ABD152563F1}"/>
          </ac:spMkLst>
        </pc:spChg>
        <pc:spChg chg="mod">
          <ac:chgData name="江畑　慎吾" userId="0aee97a0-414c-4e50-a4a2-142ee145ebc1" providerId="ADAL" clId="{B073D45A-801F-4C53-BAB9-8CFD9918F471}" dt="2024-02-09T03:00:48.247" v="555" actId="1076"/>
          <ac:spMkLst>
            <pc:docMk/>
            <pc:sldMk cId="220662760" sldId="307"/>
            <ac:spMk id="21" creationId="{336FD449-8C1A-522D-DFAC-93B853089A1C}"/>
          </ac:spMkLst>
        </pc:spChg>
        <pc:spChg chg="mod">
          <ac:chgData name="江畑　慎吾" userId="0aee97a0-414c-4e50-a4a2-142ee145ebc1" providerId="ADAL" clId="{B073D45A-801F-4C53-BAB9-8CFD9918F471}" dt="2024-02-09T03:00:01.078" v="531" actId="2711"/>
          <ac:spMkLst>
            <pc:docMk/>
            <pc:sldMk cId="220662760" sldId="307"/>
            <ac:spMk id="24" creationId="{EE6179D0-FF84-A112-F86D-DFC38A25A647}"/>
          </ac:spMkLst>
        </pc:spChg>
        <pc:grpChg chg="mod">
          <ac:chgData name="江畑　慎吾" userId="0aee97a0-414c-4e50-a4a2-142ee145ebc1" providerId="ADAL" clId="{B073D45A-801F-4C53-BAB9-8CFD9918F471}" dt="2024-02-09T03:00:43.958" v="554" actId="1076"/>
          <ac:grpSpMkLst>
            <pc:docMk/>
            <pc:sldMk cId="220662760" sldId="307"/>
            <ac:grpSpMk id="31" creationId="{47B1C376-33E0-5964-82BB-38710A299362}"/>
          </ac:grpSpMkLst>
        </pc:grpChg>
        <pc:picChg chg="mod">
          <ac:chgData name="江畑　慎吾" userId="0aee97a0-414c-4e50-a4a2-142ee145ebc1" providerId="ADAL" clId="{B073D45A-801F-4C53-BAB9-8CFD9918F471}" dt="2024-02-09T03:00:43.958" v="554" actId="1076"/>
          <ac:picMkLst>
            <pc:docMk/>
            <pc:sldMk cId="220662760" sldId="307"/>
            <ac:picMk id="1026" creationId="{737DF4C3-A721-A41B-FDD4-268E80CA2A9B}"/>
          </ac:picMkLst>
        </pc:picChg>
        <pc:picChg chg="mod">
          <ac:chgData name="江畑　慎吾" userId="0aee97a0-414c-4e50-a4a2-142ee145ebc1" providerId="ADAL" clId="{B073D45A-801F-4C53-BAB9-8CFD9918F471}" dt="2024-02-09T03:18:10.079" v="563" actId="1076"/>
          <ac:picMkLst>
            <pc:docMk/>
            <pc:sldMk cId="220662760" sldId="307"/>
            <ac:picMk id="2050" creationId="{DAB723E7-5278-2285-E5A7-D4ACFF3DC393}"/>
          </ac:picMkLst>
        </pc:picChg>
        <pc:picChg chg="mod">
          <ac:chgData name="江畑　慎吾" userId="0aee97a0-414c-4e50-a4a2-142ee145ebc1" providerId="ADAL" clId="{B073D45A-801F-4C53-BAB9-8CFD9918F471}" dt="2024-02-09T03:18:08.888" v="562" actId="1076"/>
          <ac:picMkLst>
            <pc:docMk/>
            <pc:sldMk cId="220662760" sldId="307"/>
            <ac:picMk id="2052" creationId="{23CFC58E-A3E6-7EBF-96C1-47778133503B}"/>
          </ac:picMkLst>
        </pc:picChg>
      </pc:sldChg>
      <pc:sldChg chg="addSp delSp modSp mod ord">
        <pc:chgData name="江畑　慎吾" userId="0aee97a0-414c-4e50-a4a2-142ee145ebc1" providerId="ADAL" clId="{B073D45A-801F-4C53-BAB9-8CFD9918F471}" dt="2024-02-09T05:11:57.158" v="765" actId="1076"/>
        <pc:sldMkLst>
          <pc:docMk/>
          <pc:sldMk cId="3402284268" sldId="308"/>
        </pc:sldMkLst>
        <pc:spChg chg="mod">
          <ac:chgData name="江畑　慎吾" userId="0aee97a0-414c-4e50-a4a2-142ee145ebc1" providerId="ADAL" clId="{B073D45A-801F-4C53-BAB9-8CFD9918F471}" dt="2024-02-09T03:20:07.285" v="690" actId="1076"/>
          <ac:spMkLst>
            <pc:docMk/>
            <pc:sldMk cId="3402284268" sldId="308"/>
            <ac:spMk id="2" creationId="{00000000-0000-0000-0000-000000000000}"/>
          </ac:spMkLst>
        </pc:spChg>
        <pc:spChg chg="mod">
          <ac:chgData name="江畑　慎吾" userId="0aee97a0-414c-4e50-a4a2-142ee145ebc1" providerId="ADAL" clId="{B073D45A-801F-4C53-BAB9-8CFD9918F471}" dt="2024-02-09T05:11:53.760" v="764" actId="1076"/>
          <ac:spMkLst>
            <pc:docMk/>
            <pc:sldMk cId="3402284268" sldId="308"/>
            <ac:spMk id="4" creationId="{00000000-0000-0000-0000-000000000000}"/>
          </ac:spMkLst>
        </pc:spChg>
        <pc:spChg chg="mod">
          <ac:chgData name="江畑　慎吾" userId="0aee97a0-414c-4e50-a4a2-142ee145ebc1" providerId="ADAL" clId="{B073D45A-801F-4C53-BAB9-8CFD9918F471}" dt="2024-02-09T05:11:53.760" v="764" actId="1076"/>
          <ac:spMkLst>
            <pc:docMk/>
            <pc:sldMk cId="3402284268" sldId="308"/>
            <ac:spMk id="7" creationId="{15B82AFA-6CA5-0800-E57B-DEE2886F5FF1}"/>
          </ac:spMkLst>
        </pc:spChg>
        <pc:spChg chg="del mod topLvl">
          <ac:chgData name="江畑　慎吾" userId="0aee97a0-414c-4e50-a4a2-142ee145ebc1" providerId="ADAL" clId="{B073D45A-801F-4C53-BAB9-8CFD9918F471}" dt="2024-02-09T03:33:15.570" v="736" actId="478"/>
          <ac:spMkLst>
            <pc:docMk/>
            <pc:sldMk cId="3402284268" sldId="308"/>
            <ac:spMk id="8" creationId="{840C2732-60CE-E6E0-5141-D72858B3E773}"/>
          </ac:spMkLst>
        </pc:spChg>
        <pc:spChg chg="mod">
          <ac:chgData name="江畑　慎吾" userId="0aee97a0-414c-4e50-a4a2-142ee145ebc1" providerId="ADAL" clId="{B073D45A-801F-4C53-BAB9-8CFD9918F471}" dt="2024-02-09T05:11:53.760" v="764" actId="1076"/>
          <ac:spMkLst>
            <pc:docMk/>
            <pc:sldMk cId="3402284268" sldId="308"/>
            <ac:spMk id="10" creationId="{DB2238BA-CAB2-6DFB-017D-C05F3FAA6AF2}"/>
          </ac:spMkLst>
        </pc:spChg>
        <pc:spChg chg="mod">
          <ac:chgData name="江畑　慎吾" userId="0aee97a0-414c-4e50-a4a2-142ee145ebc1" providerId="ADAL" clId="{B073D45A-801F-4C53-BAB9-8CFD9918F471}" dt="2024-02-09T05:11:57.158" v="765" actId="1076"/>
          <ac:spMkLst>
            <pc:docMk/>
            <pc:sldMk cId="3402284268" sldId="308"/>
            <ac:spMk id="11" creationId="{7A560B81-1FE8-C868-4B12-957780A388A0}"/>
          </ac:spMkLst>
        </pc:spChg>
        <pc:spChg chg="add mod">
          <ac:chgData name="江畑　慎吾" userId="0aee97a0-414c-4e50-a4a2-142ee145ebc1" providerId="ADAL" clId="{B073D45A-801F-4C53-BAB9-8CFD9918F471}" dt="2024-02-09T05:11:46.919" v="761" actId="14100"/>
          <ac:spMkLst>
            <pc:docMk/>
            <pc:sldMk cId="3402284268" sldId="308"/>
            <ac:spMk id="12" creationId="{ED0AD36C-6F92-B66B-E27D-3AD70FA04EEA}"/>
          </ac:spMkLst>
        </pc:spChg>
        <pc:spChg chg="mod">
          <ac:chgData name="江畑　慎吾" userId="0aee97a0-414c-4e50-a4a2-142ee145ebc1" providerId="ADAL" clId="{B073D45A-801F-4C53-BAB9-8CFD9918F471}" dt="2024-02-09T05:11:53.760" v="764" actId="1076"/>
          <ac:spMkLst>
            <pc:docMk/>
            <pc:sldMk cId="3402284268" sldId="308"/>
            <ac:spMk id="13" creationId="{65D96BDC-950D-5BE7-8F21-D07CF3D55FF3}"/>
          </ac:spMkLst>
        </pc:spChg>
        <pc:spChg chg="mod">
          <ac:chgData name="江畑　慎吾" userId="0aee97a0-414c-4e50-a4a2-142ee145ebc1" providerId="ADAL" clId="{B073D45A-801F-4C53-BAB9-8CFD9918F471}" dt="2024-02-09T03:32:42.310" v="726" actId="2711"/>
          <ac:spMkLst>
            <pc:docMk/>
            <pc:sldMk cId="3402284268" sldId="308"/>
            <ac:spMk id="19" creationId="{21FBBD81-51C5-26CB-CF9B-E7942952909F}"/>
          </ac:spMkLst>
        </pc:spChg>
        <pc:spChg chg="mod">
          <ac:chgData name="江畑　慎吾" userId="0aee97a0-414c-4e50-a4a2-142ee145ebc1" providerId="ADAL" clId="{B073D45A-801F-4C53-BAB9-8CFD9918F471}" dt="2024-02-09T03:33:33.676" v="741" actId="20577"/>
          <ac:spMkLst>
            <pc:docMk/>
            <pc:sldMk cId="3402284268" sldId="308"/>
            <ac:spMk id="20" creationId="{9AFDE6DD-3537-5FB8-5711-3F2E23AE655E}"/>
          </ac:spMkLst>
        </pc:spChg>
        <pc:grpChg chg="mod">
          <ac:chgData name="江畑　慎吾" userId="0aee97a0-414c-4e50-a4a2-142ee145ebc1" providerId="ADAL" clId="{B073D45A-801F-4C53-BAB9-8CFD9918F471}" dt="2024-02-09T05:11:53.760" v="764" actId="1076"/>
          <ac:grpSpMkLst>
            <pc:docMk/>
            <pc:sldMk cId="3402284268" sldId="308"/>
            <ac:grpSpMk id="3" creationId="{5B6D5B9C-B1E8-D2F7-330B-136AAB89CB6C}"/>
          </ac:grpSpMkLst>
        </pc:grpChg>
        <pc:grpChg chg="mod topLvl">
          <ac:chgData name="江畑　慎吾" userId="0aee97a0-414c-4e50-a4a2-142ee145ebc1" providerId="ADAL" clId="{B073D45A-801F-4C53-BAB9-8CFD9918F471}" dt="2024-02-09T05:11:53.760" v="764" actId="1076"/>
          <ac:grpSpMkLst>
            <pc:docMk/>
            <pc:sldMk cId="3402284268" sldId="308"/>
            <ac:grpSpMk id="6" creationId="{00BEE336-E2DB-FB1E-7C79-8F4AE8298593}"/>
          </ac:grpSpMkLst>
        </pc:grpChg>
        <pc:grpChg chg="mod">
          <ac:chgData name="江畑　慎吾" userId="0aee97a0-414c-4e50-a4a2-142ee145ebc1" providerId="ADAL" clId="{B073D45A-801F-4C53-BAB9-8CFD9918F471}" dt="2024-02-09T05:11:53.760" v="764" actId="1076"/>
          <ac:grpSpMkLst>
            <pc:docMk/>
            <pc:sldMk cId="3402284268" sldId="308"/>
            <ac:grpSpMk id="14" creationId="{D573D30B-0113-DE2B-8C2A-0F08C93E2453}"/>
          </ac:grpSpMkLst>
        </pc:grpChg>
        <pc:grpChg chg="del mod">
          <ac:chgData name="江畑　慎吾" userId="0aee97a0-414c-4e50-a4a2-142ee145ebc1" providerId="ADAL" clId="{B073D45A-801F-4C53-BAB9-8CFD9918F471}" dt="2024-02-09T03:33:15.570" v="736" actId="478"/>
          <ac:grpSpMkLst>
            <pc:docMk/>
            <pc:sldMk cId="3402284268" sldId="308"/>
            <ac:grpSpMk id="16" creationId="{9EDA2A0C-BC00-1ECB-E7BB-88BF830FC79B}"/>
          </ac:grpSpMkLst>
        </pc:grpChg>
        <pc:picChg chg="mod">
          <ac:chgData name="江畑　慎吾" userId="0aee97a0-414c-4e50-a4a2-142ee145ebc1" providerId="ADAL" clId="{B073D45A-801F-4C53-BAB9-8CFD9918F471}" dt="2024-02-09T05:11:53.760" v="764" actId="1076"/>
          <ac:picMkLst>
            <pc:docMk/>
            <pc:sldMk cId="3402284268" sldId="308"/>
            <ac:picMk id="5" creationId="{00000000-0000-0000-0000-000000000000}"/>
          </ac:picMkLst>
        </pc:picChg>
        <pc:picChg chg="mod">
          <ac:chgData name="江畑　慎吾" userId="0aee97a0-414c-4e50-a4a2-142ee145ebc1" providerId="ADAL" clId="{B073D45A-801F-4C53-BAB9-8CFD9918F471}" dt="2024-02-09T05:11:53.760" v="764" actId="1076"/>
          <ac:picMkLst>
            <pc:docMk/>
            <pc:sldMk cId="3402284268" sldId="308"/>
            <ac:picMk id="9" creationId="{8D555F90-DCD0-71F4-73FE-7B73FFCD2136}"/>
          </ac:picMkLst>
        </pc:picChg>
      </pc:sldChg>
      <pc:sldChg chg="addSp delSp modSp mod ord">
        <pc:chgData name="江畑　慎吾" userId="0aee97a0-414c-4e50-a4a2-142ee145ebc1" providerId="ADAL" clId="{B073D45A-801F-4C53-BAB9-8CFD9918F471}" dt="2024-02-09T05:16:34.756" v="1108" actId="14100"/>
        <pc:sldMkLst>
          <pc:docMk/>
          <pc:sldMk cId="2055455349" sldId="309"/>
        </pc:sldMkLst>
        <pc:spChg chg="mod">
          <ac:chgData name="江畑　慎吾" userId="0aee97a0-414c-4e50-a4a2-142ee145ebc1" providerId="ADAL" clId="{B073D45A-801F-4C53-BAB9-8CFD9918F471}" dt="2024-02-09T05:16:34.756" v="1108" actId="14100"/>
          <ac:spMkLst>
            <pc:docMk/>
            <pc:sldMk cId="2055455349" sldId="309"/>
            <ac:spMk id="2" creationId="{00000000-0000-0000-0000-000000000000}"/>
          </ac:spMkLst>
        </pc:spChg>
        <pc:spChg chg="mod">
          <ac:chgData name="江畑　慎吾" userId="0aee97a0-414c-4e50-a4a2-142ee145ebc1" providerId="ADAL" clId="{B073D45A-801F-4C53-BAB9-8CFD9918F471}" dt="2024-02-09T05:15:12.049" v="918" actId="1076"/>
          <ac:spMkLst>
            <pc:docMk/>
            <pc:sldMk cId="2055455349" sldId="309"/>
            <ac:spMk id="7" creationId="{00000000-0000-0000-0000-000000000000}"/>
          </ac:spMkLst>
        </pc:spChg>
        <pc:spChg chg="mod">
          <ac:chgData name="江畑　慎吾" userId="0aee97a0-414c-4e50-a4a2-142ee145ebc1" providerId="ADAL" clId="{B073D45A-801F-4C53-BAB9-8CFD9918F471}" dt="2024-02-09T05:15:12.049" v="918" actId="1076"/>
          <ac:spMkLst>
            <pc:docMk/>
            <pc:sldMk cId="2055455349" sldId="309"/>
            <ac:spMk id="8" creationId="{00000000-0000-0000-0000-000000000000}"/>
          </ac:spMkLst>
        </pc:spChg>
        <pc:spChg chg="mod">
          <ac:chgData name="江畑　慎吾" userId="0aee97a0-414c-4e50-a4a2-142ee145ebc1" providerId="ADAL" clId="{B073D45A-801F-4C53-BAB9-8CFD9918F471}" dt="2024-02-09T05:15:12.049" v="918" actId="1076"/>
          <ac:spMkLst>
            <pc:docMk/>
            <pc:sldMk cId="2055455349" sldId="309"/>
            <ac:spMk id="9" creationId="{00000000-0000-0000-0000-000000000000}"/>
          </ac:spMkLst>
        </pc:spChg>
        <pc:spChg chg="mod">
          <ac:chgData name="江畑　慎吾" userId="0aee97a0-414c-4e50-a4a2-142ee145ebc1" providerId="ADAL" clId="{B073D45A-801F-4C53-BAB9-8CFD9918F471}" dt="2024-02-09T05:16:24.097" v="1105" actId="2711"/>
          <ac:spMkLst>
            <pc:docMk/>
            <pc:sldMk cId="2055455349" sldId="309"/>
            <ac:spMk id="15" creationId="{818E9874-00A8-0570-87F1-693B6B129B74}"/>
          </ac:spMkLst>
        </pc:spChg>
        <pc:grpChg chg="mod">
          <ac:chgData name="江畑　慎吾" userId="0aee97a0-414c-4e50-a4a2-142ee145ebc1" providerId="ADAL" clId="{B073D45A-801F-4C53-BAB9-8CFD9918F471}" dt="2024-02-09T05:15:12.049" v="918" actId="1076"/>
          <ac:grpSpMkLst>
            <pc:docMk/>
            <pc:sldMk cId="2055455349" sldId="309"/>
            <ac:grpSpMk id="3" creationId="{00000000-0000-0000-0000-000000000000}"/>
          </ac:grpSpMkLst>
        </pc:grpChg>
        <pc:picChg chg="del mod">
          <ac:chgData name="江畑　慎吾" userId="0aee97a0-414c-4e50-a4a2-142ee145ebc1" providerId="ADAL" clId="{B073D45A-801F-4C53-BAB9-8CFD9918F471}" dt="2024-02-09T05:14:31.720" v="884" actId="478"/>
          <ac:picMkLst>
            <pc:docMk/>
            <pc:sldMk cId="2055455349" sldId="309"/>
            <ac:picMk id="4" creationId="{00000000-0000-0000-0000-000000000000}"/>
          </ac:picMkLst>
        </pc:picChg>
        <pc:picChg chg="mod">
          <ac:chgData name="江畑　慎吾" userId="0aee97a0-414c-4e50-a4a2-142ee145ebc1" providerId="ADAL" clId="{B073D45A-801F-4C53-BAB9-8CFD9918F471}" dt="2024-02-09T05:15:12.049" v="918" actId="1076"/>
          <ac:picMkLst>
            <pc:docMk/>
            <pc:sldMk cId="2055455349" sldId="309"/>
            <ac:picMk id="5" creationId="{00000000-0000-0000-0000-000000000000}"/>
          </ac:picMkLst>
        </pc:picChg>
        <pc:picChg chg="mod">
          <ac:chgData name="江畑　慎吾" userId="0aee97a0-414c-4e50-a4a2-142ee145ebc1" providerId="ADAL" clId="{B073D45A-801F-4C53-BAB9-8CFD9918F471}" dt="2024-02-09T05:15:12.049" v="918" actId="1076"/>
          <ac:picMkLst>
            <pc:docMk/>
            <pc:sldMk cId="2055455349" sldId="309"/>
            <ac:picMk id="6" creationId="{00000000-0000-0000-0000-000000000000}"/>
          </ac:picMkLst>
        </pc:picChg>
        <pc:picChg chg="add mod">
          <ac:chgData name="江畑　慎吾" userId="0aee97a0-414c-4e50-a4a2-142ee145ebc1" providerId="ADAL" clId="{B073D45A-801F-4C53-BAB9-8CFD9918F471}" dt="2024-02-09T05:15:01.721" v="913" actId="1076"/>
          <ac:picMkLst>
            <pc:docMk/>
            <pc:sldMk cId="2055455349" sldId="309"/>
            <ac:picMk id="1026" creationId="{F9788238-DCAF-24E4-FC26-91322623C910}"/>
          </ac:picMkLst>
        </pc:picChg>
      </pc:sldChg>
      <pc:sldChg chg="addSp delSp modSp mod ord">
        <pc:chgData name="江畑　慎吾" userId="0aee97a0-414c-4e50-a4a2-142ee145ebc1" providerId="ADAL" clId="{B073D45A-801F-4C53-BAB9-8CFD9918F471}" dt="2024-02-09T07:41:03.313" v="3534" actId="1076"/>
        <pc:sldMkLst>
          <pc:docMk/>
          <pc:sldMk cId="3225026495" sldId="310"/>
        </pc:sldMkLst>
        <pc:spChg chg="mod">
          <ac:chgData name="江畑　慎吾" userId="0aee97a0-414c-4e50-a4a2-142ee145ebc1" providerId="ADAL" clId="{B073D45A-801F-4C53-BAB9-8CFD9918F471}" dt="2024-02-09T06:04:12.094" v="2689" actId="1076"/>
          <ac:spMkLst>
            <pc:docMk/>
            <pc:sldMk cId="3225026495" sldId="310"/>
            <ac:spMk id="4" creationId="{00000000-0000-0000-0000-000000000000}"/>
          </ac:spMkLst>
        </pc:spChg>
        <pc:spChg chg="mod">
          <ac:chgData name="江畑　慎吾" userId="0aee97a0-414c-4e50-a4a2-142ee145ebc1" providerId="ADAL" clId="{B073D45A-801F-4C53-BAB9-8CFD9918F471}" dt="2024-02-09T06:02:43.039" v="2572" actId="1076"/>
          <ac:spMkLst>
            <pc:docMk/>
            <pc:sldMk cId="3225026495" sldId="310"/>
            <ac:spMk id="6" creationId="{00000000-0000-0000-0000-000000000000}"/>
          </ac:spMkLst>
        </pc:spChg>
        <pc:spChg chg="mod">
          <ac:chgData name="江畑　慎吾" userId="0aee97a0-414c-4e50-a4a2-142ee145ebc1" providerId="ADAL" clId="{B073D45A-801F-4C53-BAB9-8CFD9918F471}" dt="2024-02-09T06:02:55.713" v="2579" actId="1076"/>
          <ac:spMkLst>
            <pc:docMk/>
            <pc:sldMk cId="3225026495" sldId="310"/>
            <ac:spMk id="8" creationId="{00000000-0000-0000-0000-000000000000}"/>
          </ac:spMkLst>
        </pc:spChg>
        <pc:spChg chg="add del mod">
          <ac:chgData name="江畑　慎吾" userId="0aee97a0-414c-4e50-a4a2-142ee145ebc1" providerId="ADAL" clId="{B073D45A-801F-4C53-BAB9-8CFD9918F471}" dt="2024-02-09T06:02:19.832" v="2560" actId="478"/>
          <ac:spMkLst>
            <pc:docMk/>
            <pc:sldMk cId="3225026495" sldId="310"/>
            <ac:spMk id="9" creationId="{C50AE5F2-18A6-E919-402F-556895790D12}"/>
          </ac:spMkLst>
        </pc:spChg>
        <pc:spChg chg="add mod">
          <ac:chgData name="江畑　慎吾" userId="0aee97a0-414c-4e50-a4a2-142ee145ebc1" providerId="ADAL" clId="{B073D45A-801F-4C53-BAB9-8CFD9918F471}" dt="2024-02-09T06:04:45.481" v="2706" actId="1076"/>
          <ac:spMkLst>
            <pc:docMk/>
            <pc:sldMk cId="3225026495" sldId="310"/>
            <ac:spMk id="10" creationId="{8A261DC7-96E5-9329-3E2D-F3BC1D39A6A2}"/>
          </ac:spMkLst>
        </pc:spChg>
        <pc:spChg chg="del">
          <ac:chgData name="江畑　慎吾" userId="0aee97a0-414c-4e50-a4a2-142ee145ebc1" providerId="ADAL" clId="{B073D45A-801F-4C53-BAB9-8CFD9918F471}" dt="2024-02-09T06:03:13.322" v="2587" actId="478"/>
          <ac:spMkLst>
            <pc:docMk/>
            <pc:sldMk cId="3225026495" sldId="310"/>
            <ac:spMk id="11" creationId="{00000000-0000-0000-0000-000000000000}"/>
          </ac:spMkLst>
        </pc:spChg>
        <pc:spChg chg="mod">
          <ac:chgData name="江畑　慎吾" userId="0aee97a0-414c-4e50-a4a2-142ee145ebc1" providerId="ADAL" clId="{B073D45A-801F-4C53-BAB9-8CFD9918F471}" dt="2024-02-09T06:04:21.777" v="2697" actId="1076"/>
          <ac:spMkLst>
            <pc:docMk/>
            <pc:sldMk cId="3225026495" sldId="310"/>
            <ac:spMk id="13" creationId="{00000000-0000-0000-0000-000000000000}"/>
          </ac:spMkLst>
        </pc:spChg>
        <pc:spChg chg="mod">
          <ac:chgData name="江畑　慎吾" userId="0aee97a0-414c-4e50-a4a2-142ee145ebc1" providerId="ADAL" clId="{B073D45A-801F-4C53-BAB9-8CFD9918F471}" dt="2024-02-09T06:02:31.794" v="2564" actId="1076"/>
          <ac:spMkLst>
            <pc:docMk/>
            <pc:sldMk cId="3225026495" sldId="310"/>
            <ac:spMk id="23" creationId="{00000000-0000-0000-0000-000000000000}"/>
          </ac:spMkLst>
        </pc:spChg>
        <pc:spChg chg="mod">
          <ac:chgData name="江畑　慎吾" userId="0aee97a0-414c-4e50-a4a2-142ee145ebc1" providerId="ADAL" clId="{B073D45A-801F-4C53-BAB9-8CFD9918F471}" dt="2024-02-09T06:04:38.634" v="2705" actId="207"/>
          <ac:spMkLst>
            <pc:docMk/>
            <pc:sldMk cId="3225026495" sldId="310"/>
            <ac:spMk id="30" creationId="{00000000-0000-0000-0000-000000000000}"/>
          </ac:spMkLst>
        </pc:spChg>
        <pc:spChg chg="del">
          <ac:chgData name="江畑　慎吾" userId="0aee97a0-414c-4e50-a4a2-142ee145ebc1" providerId="ADAL" clId="{B073D45A-801F-4C53-BAB9-8CFD9918F471}" dt="2024-02-09T06:02:15.579" v="2559" actId="478"/>
          <ac:spMkLst>
            <pc:docMk/>
            <pc:sldMk cId="3225026495" sldId="310"/>
            <ac:spMk id="16387" creationId="{00000000-0000-0000-0000-000000000000}"/>
          </ac:spMkLst>
        </pc:spChg>
        <pc:spChg chg="mod">
          <ac:chgData name="江畑　慎吾" userId="0aee97a0-414c-4e50-a4a2-142ee145ebc1" providerId="ADAL" clId="{B073D45A-801F-4C53-BAB9-8CFD9918F471}" dt="2024-02-09T06:04:35.778" v="2704" actId="1076"/>
          <ac:spMkLst>
            <pc:docMk/>
            <pc:sldMk cId="3225026495" sldId="310"/>
            <ac:spMk id="16398" creationId="{00000000-0000-0000-0000-000000000000}"/>
          </ac:spMkLst>
        </pc:spChg>
        <pc:spChg chg="mod">
          <ac:chgData name="江畑　慎吾" userId="0aee97a0-414c-4e50-a4a2-142ee145ebc1" providerId="ADAL" clId="{B073D45A-801F-4C53-BAB9-8CFD9918F471}" dt="2024-02-09T06:02:39.158" v="2568" actId="1076"/>
          <ac:spMkLst>
            <pc:docMk/>
            <pc:sldMk cId="3225026495" sldId="310"/>
            <ac:spMk id="16400" creationId="{00000000-0000-0000-0000-000000000000}"/>
          </ac:spMkLst>
        </pc:spChg>
        <pc:grpChg chg="mod">
          <ac:chgData name="江畑　慎吾" userId="0aee97a0-414c-4e50-a4a2-142ee145ebc1" providerId="ADAL" clId="{B073D45A-801F-4C53-BAB9-8CFD9918F471}" dt="2024-02-09T06:02:39.158" v="2568" actId="1076"/>
          <ac:grpSpMkLst>
            <pc:docMk/>
            <pc:sldMk cId="3225026495" sldId="310"/>
            <ac:grpSpMk id="2" creationId="{00000000-0000-0000-0000-000000000000}"/>
          </ac:grpSpMkLst>
        </pc:grpChg>
        <pc:picChg chg="mod">
          <ac:chgData name="江畑　慎吾" userId="0aee97a0-414c-4e50-a4a2-142ee145ebc1" providerId="ADAL" clId="{B073D45A-801F-4C53-BAB9-8CFD9918F471}" dt="2024-02-09T06:04:14.151" v="2691" actId="14100"/>
          <ac:picMkLst>
            <pc:docMk/>
            <pc:sldMk cId="3225026495" sldId="310"/>
            <ac:picMk id="3" creationId="{00000000-0000-0000-0000-000000000000}"/>
          </ac:picMkLst>
        </pc:picChg>
        <pc:picChg chg="mod">
          <ac:chgData name="江畑　慎吾" userId="0aee97a0-414c-4e50-a4a2-142ee145ebc1" providerId="ADAL" clId="{B073D45A-801F-4C53-BAB9-8CFD9918F471}" dt="2024-02-09T07:41:03.313" v="3534" actId="1076"/>
          <ac:picMkLst>
            <pc:docMk/>
            <pc:sldMk cId="3225026495" sldId="310"/>
            <ac:picMk id="5" creationId="{8F8195DA-355F-2287-F688-5D54B67B7184}"/>
          </ac:picMkLst>
        </pc:picChg>
        <pc:picChg chg="mod">
          <ac:chgData name="江畑　慎吾" userId="0aee97a0-414c-4e50-a4a2-142ee145ebc1" providerId="ADAL" clId="{B073D45A-801F-4C53-BAB9-8CFD9918F471}" dt="2024-02-09T06:02:40.197" v="2569" actId="1076"/>
          <ac:picMkLst>
            <pc:docMk/>
            <pc:sldMk cId="3225026495" sldId="310"/>
            <ac:picMk id="16" creationId="{00000000-0000-0000-0000-000000000000}"/>
          </ac:picMkLst>
        </pc:picChg>
        <pc:picChg chg="mod">
          <ac:chgData name="江畑　慎吾" userId="0aee97a0-414c-4e50-a4a2-142ee145ebc1" providerId="ADAL" clId="{B073D45A-801F-4C53-BAB9-8CFD9918F471}" dt="2024-02-09T06:04:17.539" v="2694" actId="1076"/>
          <ac:picMkLst>
            <pc:docMk/>
            <pc:sldMk cId="3225026495" sldId="310"/>
            <ac:picMk id="17" creationId="{00000000-0000-0000-0000-000000000000}"/>
          </ac:picMkLst>
        </pc:picChg>
        <pc:picChg chg="mod">
          <ac:chgData name="江畑　慎吾" userId="0aee97a0-414c-4e50-a4a2-142ee145ebc1" providerId="ADAL" clId="{B073D45A-801F-4C53-BAB9-8CFD9918F471}" dt="2024-02-09T06:04:26.879" v="2699" actId="1076"/>
          <ac:picMkLst>
            <pc:docMk/>
            <pc:sldMk cId="3225026495" sldId="310"/>
            <ac:picMk id="2052" creationId="{00000000-0000-0000-0000-000000000000}"/>
          </ac:picMkLst>
        </pc:picChg>
        <pc:picChg chg="mod">
          <ac:chgData name="江畑　慎吾" userId="0aee97a0-414c-4e50-a4a2-142ee145ebc1" providerId="ADAL" clId="{B073D45A-801F-4C53-BAB9-8CFD9918F471}" dt="2024-02-09T06:04:31.304" v="2701" actId="1076"/>
          <ac:picMkLst>
            <pc:docMk/>
            <pc:sldMk cId="3225026495" sldId="310"/>
            <ac:picMk id="2054" creationId="{00000000-0000-0000-0000-000000000000}"/>
          </ac:picMkLst>
        </pc:picChg>
        <pc:picChg chg="mod">
          <ac:chgData name="江畑　慎吾" userId="0aee97a0-414c-4e50-a4a2-142ee145ebc1" providerId="ADAL" clId="{B073D45A-801F-4C53-BAB9-8CFD9918F471}" dt="2024-02-09T06:03:03.983" v="2584" actId="1076"/>
          <ac:picMkLst>
            <pc:docMk/>
            <pc:sldMk cId="3225026495" sldId="310"/>
            <ac:picMk id="2056" creationId="{00000000-0000-0000-0000-000000000000}"/>
          </ac:picMkLst>
        </pc:picChg>
        <pc:picChg chg="mod">
          <ac:chgData name="江畑　慎吾" userId="0aee97a0-414c-4e50-a4a2-142ee145ebc1" providerId="ADAL" clId="{B073D45A-801F-4C53-BAB9-8CFD9918F471}" dt="2024-02-09T06:03:03.325" v="2583" actId="1076"/>
          <ac:picMkLst>
            <pc:docMk/>
            <pc:sldMk cId="3225026495" sldId="310"/>
            <ac:picMk id="2058" creationId="{00000000-0000-0000-0000-000000000000}"/>
          </ac:picMkLst>
        </pc:picChg>
        <pc:picChg chg="mod">
          <ac:chgData name="江畑　慎吾" userId="0aee97a0-414c-4e50-a4a2-142ee145ebc1" providerId="ADAL" clId="{B073D45A-801F-4C53-BAB9-8CFD9918F471}" dt="2024-02-09T06:04:28.997" v="2700" actId="1076"/>
          <ac:picMkLst>
            <pc:docMk/>
            <pc:sldMk cId="3225026495" sldId="310"/>
            <ac:picMk id="2060" creationId="{00000000-0000-0000-0000-000000000000}"/>
          </ac:picMkLst>
        </pc:picChg>
        <pc:picChg chg="mod">
          <ac:chgData name="江畑　慎吾" userId="0aee97a0-414c-4e50-a4a2-142ee145ebc1" providerId="ADAL" clId="{B073D45A-801F-4C53-BAB9-8CFD9918F471}" dt="2024-02-09T06:02:30.288" v="2563" actId="1076"/>
          <ac:picMkLst>
            <pc:docMk/>
            <pc:sldMk cId="3225026495" sldId="310"/>
            <ac:picMk id="16386" creationId="{00000000-0000-0000-0000-000000000000}"/>
          </ac:picMkLst>
        </pc:picChg>
        <pc:picChg chg="mod">
          <ac:chgData name="江畑　慎吾" userId="0aee97a0-414c-4e50-a4a2-142ee145ebc1" providerId="ADAL" clId="{B073D45A-801F-4C53-BAB9-8CFD9918F471}" dt="2024-02-09T06:02:39.158" v="2568" actId="1076"/>
          <ac:picMkLst>
            <pc:docMk/>
            <pc:sldMk cId="3225026495" sldId="310"/>
            <ac:picMk id="16399" creationId="{00000000-0000-0000-0000-000000000000}"/>
          </ac:picMkLst>
        </pc:picChg>
      </pc:sldChg>
      <pc:sldChg chg="addSp modSp mod ord">
        <pc:chgData name="江畑　慎吾" userId="0aee97a0-414c-4e50-a4a2-142ee145ebc1" providerId="ADAL" clId="{B073D45A-801F-4C53-BAB9-8CFD9918F471}" dt="2024-02-09T07:35:29.808" v="3519" actId="1076"/>
        <pc:sldMkLst>
          <pc:docMk/>
          <pc:sldMk cId="2400988916" sldId="311"/>
        </pc:sldMkLst>
        <pc:spChg chg="mod">
          <ac:chgData name="江畑　慎吾" userId="0aee97a0-414c-4e50-a4a2-142ee145ebc1" providerId="ADAL" clId="{B073D45A-801F-4C53-BAB9-8CFD9918F471}" dt="2024-02-09T05:19:07.619" v="1170" actId="1076"/>
          <ac:spMkLst>
            <pc:docMk/>
            <pc:sldMk cId="2400988916" sldId="311"/>
            <ac:spMk id="2" creationId="{00000000-0000-0000-0000-000000000000}"/>
          </ac:spMkLst>
        </pc:spChg>
        <pc:spChg chg="mod">
          <ac:chgData name="江畑　慎吾" userId="0aee97a0-414c-4e50-a4a2-142ee145ebc1" providerId="ADAL" clId="{B073D45A-801F-4C53-BAB9-8CFD9918F471}" dt="2024-02-09T05:18:27.230" v="1154" actId="2711"/>
          <ac:spMkLst>
            <pc:docMk/>
            <pc:sldMk cId="2400988916" sldId="311"/>
            <ac:spMk id="15" creationId="{00000000-0000-0000-0000-000000000000}"/>
          </ac:spMkLst>
        </pc:spChg>
        <pc:spChg chg="mod">
          <ac:chgData name="江畑　慎吾" userId="0aee97a0-414c-4e50-a4a2-142ee145ebc1" providerId="ADAL" clId="{B073D45A-801F-4C53-BAB9-8CFD9918F471}" dt="2024-02-09T07:35:29.808" v="3519" actId="1076"/>
          <ac:spMkLst>
            <pc:docMk/>
            <pc:sldMk cId="2400988916" sldId="311"/>
            <ac:spMk id="22" creationId="{00000000-0000-0000-0000-000000000000}"/>
          </ac:spMkLst>
        </pc:spChg>
        <pc:spChg chg="mod">
          <ac:chgData name="江畑　慎吾" userId="0aee97a0-414c-4e50-a4a2-142ee145ebc1" providerId="ADAL" clId="{B073D45A-801F-4C53-BAB9-8CFD9918F471}" dt="2024-02-09T05:18:52.874" v="1163" actId="14100"/>
          <ac:spMkLst>
            <pc:docMk/>
            <pc:sldMk cId="2400988916" sldId="311"/>
            <ac:spMk id="32" creationId="{00F94A1B-C92F-F1E3-39D8-9EBD3BA58CDF}"/>
          </ac:spMkLst>
        </pc:spChg>
        <pc:spChg chg="mod">
          <ac:chgData name="江畑　慎吾" userId="0aee97a0-414c-4e50-a4a2-142ee145ebc1" providerId="ADAL" clId="{B073D45A-801F-4C53-BAB9-8CFD9918F471}" dt="2024-02-09T05:19:04.755" v="1169" actId="1076"/>
          <ac:spMkLst>
            <pc:docMk/>
            <pc:sldMk cId="2400988916" sldId="311"/>
            <ac:spMk id="35" creationId="{C95B3F64-C342-A219-3682-3C7F2283884E}"/>
          </ac:spMkLst>
        </pc:spChg>
        <pc:spChg chg="mod">
          <ac:chgData name="江畑　慎吾" userId="0aee97a0-414c-4e50-a4a2-142ee145ebc1" providerId="ADAL" clId="{B073D45A-801F-4C53-BAB9-8CFD9918F471}" dt="2024-02-09T05:18:56.559" v="1165" actId="1076"/>
          <ac:spMkLst>
            <pc:docMk/>
            <pc:sldMk cId="2400988916" sldId="311"/>
            <ac:spMk id="36" creationId="{B02C1520-16C0-7B22-2980-5E3FA0C4FE46}"/>
          </ac:spMkLst>
        </pc:spChg>
        <pc:spChg chg="add mod">
          <ac:chgData name="江畑　慎吾" userId="0aee97a0-414c-4e50-a4a2-142ee145ebc1" providerId="ADAL" clId="{B073D45A-801F-4C53-BAB9-8CFD9918F471}" dt="2024-02-09T05:18:12.535" v="1148" actId="1076"/>
          <ac:spMkLst>
            <pc:docMk/>
            <pc:sldMk cId="2400988916" sldId="311"/>
            <ac:spMk id="41" creationId="{EC9645A6-FF48-DC63-A3AA-629134A074AF}"/>
          </ac:spMkLst>
        </pc:spChg>
        <pc:grpChg chg="mod">
          <ac:chgData name="江畑　慎吾" userId="0aee97a0-414c-4e50-a4a2-142ee145ebc1" providerId="ADAL" clId="{B073D45A-801F-4C53-BAB9-8CFD9918F471}" dt="2024-02-09T05:18:30.368" v="1156" actId="1076"/>
          <ac:grpSpMkLst>
            <pc:docMk/>
            <pc:sldMk cId="2400988916" sldId="311"/>
            <ac:grpSpMk id="5" creationId="{F048CFDD-8656-8976-F9FD-D0142606B95C}"/>
          </ac:grpSpMkLst>
        </pc:grpChg>
        <pc:grpChg chg="mod">
          <ac:chgData name="江畑　慎吾" userId="0aee97a0-414c-4e50-a4a2-142ee145ebc1" providerId="ADAL" clId="{B073D45A-801F-4C53-BAB9-8CFD9918F471}" dt="2024-02-09T05:18:43.157" v="1160" actId="1076"/>
          <ac:grpSpMkLst>
            <pc:docMk/>
            <pc:sldMk cId="2400988916" sldId="311"/>
            <ac:grpSpMk id="31" creationId="{AA92E08A-6BFB-ED79-EBE5-C7F617BA91E4}"/>
          </ac:grpSpMkLst>
        </pc:grpChg>
        <pc:grpChg chg="mod">
          <ac:chgData name="江畑　慎吾" userId="0aee97a0-414c-4e50-a4a2-142ee145ebc1" providerId="ADAL" clId="{B073D45A-801F-4C53-BAB9-8CFD9918F471}" dt="2024-02-09T05:19:00.045" v="1167" actId="14100"/>
          <ac:grpSpMkLst>
            <pc:docMk/>
            <pc:sldMk cId="2400988916" sldId="311"/>
            <ac:grpSpMk id="38" creationId="{BDB28079-C924-EF54-12A8-820BFBF2E6BE}"/>
          </ac:grpSpMkLst>
        </pc:grpChg>
        <pc:grpChg chg="mod">
          <ac:chgData name="江畑　慎吾" userId="0aee97a0-414c-4e50-a4a2-142ee145ebc1" providerId="ADAL" clId="{B073D45A-801F-4C53-BAB9-8CFD9918F471}" dt="2024-02-09T05:19:13.126" v="1172" actId="14100"/>
          <ac:grpSpMkLst>
            <pc:docMk/>
            <pc:sldMk cId="2400988916" sldId="311"/>
            <ac:grpSpMk id="39" creationId="{DBEF3DD4-F280-5BC9-AA5F-0636643E580A}"/>
          </ac:grpSpMkLst>
        </pc:grpChg>
      </pc:sldChg>
      <pc:sldChg chg="modSp mod ord">
        <pc:chgData name="江畑　慎吾" userId="0aee97a0-414c-4e50-a4a2-142ee145ebc1" providerId="ADAL" clId="{B073D45A-801F-4C53-BAB9-8CFD9918F471}" dt="2024-02-09T06:08:55.027" v="2954" actId="1076"/>
        <pc:sldMkLst>
          <pc:docMk/>
          <pc:sldMk cId="3252722090" sldId="871"/>
        </pc:sldMkLst>
        <pc:spChg chg="mod">
          <ac:chgData name="江畑　慎吾" userId="0aee97a0-414c-4e50-a4a2-142ee145ebc1" providerId="ADAL" clId="{B073D45A-801F-4C53-BAB9-8CFD9918F471}" dt="2024-02-09T06:08:55.027" v="2954" actId="1076"/>
          <ac:spMkLst>
            <pc:docMk/>
            <pc:sldMk cId="3252722090" sldId="871"/>
            <ac:spMk id="2" creationId="{6160C6B9-F7D4-4957-A0BD-994726297B4A}"/>
          </ac:spMkLst>
        </pc:spChg>
      </pc:sldChg>
      <pc:sldChg chg="modSp mod">
        <pc:chgData name="江畑　慎吾" userId="0aee97a0-414c-4e50-a4a2-142ee145ebc1" providerId="ADAL" clId="{B073D45A-801F-4C53-BAB9-8CFD9918F471}" dt="2024-02-09T02:12:36.779" v="192" actId="1076"/>
        <pc:sldMkLst>
          <pc:docMk/>
          <pc:sldMk cId="2106715285" sldId="873"/>
        </pc:sldMkLst>
        <pc:spChg chg="mod">
          <ac:chgData name="江畑　慎吾" userId="0aee97a0-414c-4e50-a4a2-142ee145ebc1" providerId="ADAL" clId="{B073D45A-801F-4C53-BAB9-8CFD9918F471}" dt="2024-02-09T02:11:05.197" v="2" actId="1076"/>
          <ac:spMkLst>
            <pc:docMk/>
            <pc:sldMk cId="2106715285" sldId="873"/>
            <ac:spMk id="4" creationId="{8ABC54D2-99D1-AFA8-10FC-8CF27256A915}"/>
          </ac:spMkLst>
        </pc:spChg>
        <pc:spChg chg="mod">
          <ac:chgData name="江畑　慎吾" userId="0aee97a0-414c-4e50-a4a2-142ee145ebc1" providerId="ADAL" clId="{B073D45A-801F-4C53-BAB9-8CFD9918F471}" dt="2024-02-09T02:12:19.062" v="191" actId="14100"/>
          <ac:spMkLst>
            <pc:docMk/>
            <pc:sldMk cId="2106715285" sldId="873"/>
            <ac:spMk id="23" creationId="{58B4FE98-3C1A-7963-B933-1C02F947362C}"/>
          </ac:spMkLst>
        </pc:spChg>
        <pc:grpChg chg="mod">
          <ac:chgData name="江畑　慎吾" userId="0aee97a0-414c-4e50-a4a2-142ee145ebc1" providerId="ADAL" clId="{B073D45A-801F-4C53-BAB9-8CFD9918F471}" dt="2024-02-09T02:12:36.779" v="192" actId="1076"/>
          <ac:grpSpMkLst>
            <pc:docMk/>
            <pc:sldMk cId="2106715285" sldId="873"/>
            <ac:grpSpMk id="17" creationId="{5F836D02-5A28-1CDA-A178-E63B69F9AA8B}"/>
          </ac:grpSpMkLst>
        </pc:grpChg>
      </pc:sldChg>
      <pc:sldChg chg="addSp delSp modSp mod ord">
        <pc:chgData name="江畑　慎吾" userId="0aee97a0-414c-4e50-a4a2-142ee145ebc1" providerId="ADAL" clId="{B073D45A-801F-4C53-BAB9-8CFD9918F471}" dt="2024-02-09T07:38:11.522" v="3526" actId="167"/>
        <pc:sldMkLst>
          <pc:docMk/>
          <pc:sldMk cId="0" sldId="876"/>
        </pc:sldMkLst>
        <pc:spChg chg="add mod">
          <ac:chgData name="江畑　慎吾" userId="0aee97a0-414c-4e50-a4a2-142ee145ebc1" providerId="ADAL" clId="{B073D45A-801F-4C53-BAB9-8CFD9918F471}" dt="2024-02-09T05:23:24.196" v="1450" actId="1076"/>
          <ac:spMkLst>
            <pc:docMk/>
            <pc:sldMk cId="0" sldId="876"/>
            <ac:spMk id="2" creationId="{3696EDD2-8B98-3175-B57A-FD544445FEEC}"/>
          </ac:spMkLst>
        </pc:spChg>
        <pc:spChg chg="add mod">
          <ac:chgData name="江畑　慎吾" userId="0aee97a0-414c-4e50-a4a2-142ee145ebc1" providerId="ADAL" clId="{B073D45A-801F-4C53-BAB9-8CFD9918F471}" dt="2024-02-09T05:23:26.260" v="1451" actId="1076"/>
          <ac:spMkLst>
            <pc:docMk/>
            <pc:sldMk cId="0" sldId="876"/>
            <ac:spMk id="4" creationId="{A9468AAA-B069-76A8-B08F-0D86742CB857}"/>
          </ac:spMkLst>
        </pc:spChg>
        <pc:spChg chg="mod">
          <ac:chgData name="江畑　慎吾" userId="0aee97a0-414c-4e50-a4a2-142ee145ebc1" providerId="ADAL" clId="{B073D45A-801F-4C53-BAB9-8CFD9918F471}" dt="2024-02-09T05:23:47.230" v="1458" actId="478"/>
          <ac:spMkLst>
            <pc:docMk/>
            <pc:sldMk cId="0" sldId="876"/>
            <ac:spMk id="5" creationId="{00000000-0000-0000-0000-000000000000}"/>
          </ac:spMkLst>
        </pc:spChg>
        <pc:spChg chg="add mod">
          <ac:chgData name="江畑　慎吾" userId="0aee97a0-414c-4e50-a4a2-142ee145ebc1" providerId="ADAL" clId="{B073D45A-801F-4C53-BAB9-8CFD9918F471}" dt="2024-02-09T07:38:06.151" v="3523" actId="1076"/>
          <ac:spMkLst>
            <pc:docMk/>
            <pc:sldMk cId="0" sldId="876"/>
            <ac:spMk id="6" creationId="{19206468-7B99-DAC0-DEA2-5F82BDD20249}"/>
          </ac:spMkLst>
        </pc:spChg>
        <pc:spChg chg="mod">
          <ac:chgData name="江畑　慎吾" userId="0aee97a0-414c-4e50-a4a2-142ee145ebc1" providerId="ADAL" clId="{B073D45A-801F-4C53-BAB9-8CFD9918F471}" dt="2024-02-09T05:23:53.872" v="1461" actId="1076"/>
          <ac:spMkLst>
            <pc:docMk/>
            <pc:sldMk cId="0" sldId="876"/>
            <ac:spMk id="16" creationId="{B26BBDCF-9BAA-A773-61F0-1588B7592B62}"/>
          </ac:spMkLst>
        </pc:spChg>
        <pc:spChg chg="mod">
          <ac:chgData name="江畑　慎吾" userId="0aee97a0-414c-4e50-a4a2-142ee145ebc1" providerId="ADAL" clId="{B073D45A-801F-4C53-BAB9-8CFD9918F471}" dt="2024-02-09T05:23:47.230" v="1458" actId="478"/>
          <ac:spMkLst>
            <pc:docMk/>
            <pc:sldMk cId="0" sldId="876"/>
            <ac:spMk id="17" creationId="{00000000-0000-0000-0000-000000000000}"/>
          </ac:spMkLst>
        </pc:spChg>
        <pc:spChg chg="del">
          <ac:chgData name="江畑　慎吾" userId="0aee97a0-414c-4e50-a4a2-142ee145ebc1" providerId="ADAL" clId="{B073D45A-801F-4C53-BAB9-8CFD9918F471}" dt="2024-02-09T05:24:02.868" v="1462" actId="478"/>
          <ac:spMkLst>
            <pc:docMk/>
            <pc:sldMk cId="0" sldId="876"/>
            <ac:spMk id="19" creationId="{1C452B4F-1FA3-C3C4-8510-9358ADCE7DAE}"/>
          </ac:spMkLst>
        </pc:spChg>
        <pc:spChg chg="del">
          <ac:chgData name="江畑　慎吾" userId="0aee97a0-414c-4e50-a4a2-142ee145ebc1" providerId="ADAL" clId="{B073D45A-801F-4C53-BAB9-8CFD9918F471}" dt="2024-02-09T05:20:45.249" v="1252" actId="478"/>
          <ac:spMkLst>
            <pc:docMk/>
            <pc:sldMk cId="0" sldId="876"/>
            <ac:spMk id="22" creationId="{AF975B60-129F-8AB1-DA41-DCCDF28B740E}"/>
          </ac:spMkLst>
        </pc:spChg>
        <pc:spChg chg="del mod">
          <ac:chgData name="江畑　慎吾" userId="0aee97a0-414c-4e50-a4a2-142ee145ebc1" providerId="ADAL" clId="{B073D45A-801F-4C53-BAB9-8CFD9918F471}" dt="2024-02-09T05:23:08.138" v="1446" actId="478"/>
          <ac:spMkLst>
            <pc:docMk/>
            <pc:sldMk cId="0" sldId="876"/>
            <ac:spMk id="29" creationId="{00000000-0000-0000-0000-000000000000}"/>
          </ac:spMkLst>
        </pc:spChg>
        <pc:spChg chg="del mod">
          <ac:chgData name="江畑　慎吾" userId="0aee97a0-414c-4e50-a4a2-142ee145ebc1" providerId="ADAL" clId="{B073D45A-801F-4C53-BAB9-8CFD9918F471}" dt="2024-02-09T05:23:10.494" v="1447" actId="478"/>
          <ac:spMkLst>
            <pc:docMk/>
            <pc:sldMk cId="0" sldId="876"/>
            <ac:spMk id="30" creationId="{00000000-0000-0000-0000-000000000000}"/>
          </ac:spMkLst>
        </pc:spChg>
        <pc:spChg chg="mod">
          <ac:chgData name="江畑　慎吾" userId="0aee97a0-414c-4e50-a4a2-142ee145ebc1" providerId="ADAL" clId="{B073D45A-801F-4C53-BAB9-8CFD9918F471}" dt="2024-02-09T07:35:40.470" v="3521" actId="1076"/>
          <ac:spMkLst>
            <pc:docMk/>
            <pc:sldMk cId="0" sldId="876"/>
            <ac:spMk id="15362" creationId="{00000000-0000-0000-0000-000000000000}"/>
          </ac:spMkLst>
        </pc:spChg>
        <pc:spChg chg="del mod">
          <ac:chgData name="江畑　慎吾" userId="0aee97a0-414c-4e50-a4a2-142ee145ebc1" providerId="ADAL" clId="{B073D45A-801F-4C53-BAB9-8CFD9918F471}" dt="2024-02-09T05:23:47.230" v="1458" actId="478"/>
          <ac:spMkLst>
            <pc:docMk/>
            <pc:sldMk cId="0" sldId="876"/>
            <ac:spMk id="15370" creationId="{00000000-0000-0000-0000-000000000000}"/>
          </ac:spMkLst>
        </pc:spChg>
        <pc:spChg chg="mod">
          <ac:chgData name="江畑　慎吾" userId="0aee97a0-414c-4e50-a4a2-142ee145ebc1" providerId="ADAL" clId="{B073D45A-801F-4C53-BAB9-8CFD9918F471}" dt="2024-02-09T05:23:47.230" v="1458" actId="478"/>
          <ac:spMkLst>
            <pc:docMk/>
            <pc:sldMk cId="0" sldId="876"/>
            <ac:spMk id="15376" creationId="{00000000-0000-0000-0000-000000000000}"/>
          </ac:spMkLst>
        </pc:spChg>
        <pc:spChg chg="mod">
          <ac:chgData name="江畑　慎吾" userId="0aee97a0-414c-4e50-a4a2-142ee145ebc1" providerId="ADAL" clId="{B073D45A-801F-4C53-BAB9-8CFD9918F471}" dt="2024-02-09T05:23:35.627" v="1454" actId="1076"/>
          <ac:spMkLst>
            <pc:docMk/>
            <pc:sldMk cId="0" sldId="876"/>
            <ac:spMk id="15377" creationId="{00000000-0000-0000-0000-000000000000}"/>
          </ac:spMkLst>
        </pc:spChg>
        <pc:spChg chg="del mod">
          <ac:chgData name="江畑　慎吾" userId="0aee97a0-414c-4e50-a4a2-142ee145ebc1" providerId="ADAL" clId="{B073D45A-801F-4C53-BAB9-8CFD9918F471}" dt="2024-02-09T05:20:31.298" v="1248" actId="478"/>
          <ac:spMkLst>
            <pc:docMk/>
            <pc:sldMk cId="0" sldId="876"/>
            <ac:spMk id="15378" creationId="{00000000-0000-0000-0000-000000000000}"/>
          </ac:spMkLst>
        </pc:spChg>
        <pc:grpChg chg="mod">
          <ac:chgData name="江畑　慎吾" userId="0aee97a0-414c-4e50-a4a2-142ee145ebc1" providerId="ADAL" clId="{B073D45A-801F-4C53-BAB9-8CFD9918F471}" dt="2024-02-09T05:23:47.230" v="1458" actId="478"/>
          <ac:grpSpMkLst>
            <pc:docMk/>
            <pc:sldMk cId="0" sldId="876"/>
            <ac:grpSpMk id="11" creationId="{895DAB16-C9DC-7347-2BC1-BF4AFD437300}"/>
          </ac:grpSpMkLst>
        </pc:grpChg>
        <pc:grpChg chg="del mod">
          <ac:chgData name="江畑　慎吾" userId="0aee97a0-414c-4e50-a4a2-142ee145ebc1" providerId="ADAL" clId="{B073D45A-801F-4C53-BAB9-8CFD9918F471}" dt="2024-02-09T05:23:08.138" v="1446" actId="478"/>
          <ac:grpSpMkLst>
            <pc:docMk/>
            <pc:sldMk cId="0" sldId="876"/>
            <ac:grpSpMk id="28" creationId="{00000000-0000-0000-0000-000000000000}"/>
          </ac:grpSpMkLst>
        </pc:grpChg>
        <pc:picChg chg="mod">
          <ac:chgData name="江畑　慎吾" userId="0aee97a0-414c-4e50-a4a2-142ee145ebc1" providerId="ADAL" clId="{B073D45A-801F-4C53-BAB9-8CFD9918F471}" dt="2024-02-09T05:23:51.278" v="1460" actId="1076"/>
          <ac:picMkLst>
            <pc:docMk/>
            <pc:sldMk cId="0" sldId="876"/>
            <ac:picMk id="7" creationId="{00000000-0000-0000-0000-000000000000}"/>
          </ac:picMkLst>
        </pc:picChg>
        <pc:picChg chg="mod">
          <ac:chgData name="江畑　慎吾" userId="0aee97a0-414c-4e50-a4a2-142ee145ebc1" providerId="ADAL" clId="{B073D45A-801F-4C53-BAB9-8CFD9918F471}" dt="2024-02-09T05:23:47.230" v="1458" actId="478"/>
          <ac:picMkLst>
            <pc:docMk/>
            <pc:sldMk cId="0" sldId="876"/>
            <ac:picMk id="8" creationId="{00000000-0000-0000-0000-000000000000}"/>
          </ac:picMkLst>
        </pc:picChg>
        <pc:picChg chg="mod">
          <ac:chgData name="江畑　慎吾" userId="0aee97a0-414c-4e50-a4a2-142ee145ebc1" providerId="ADAL" clId="{B073D45A-801F-4C53-BAB9-8CFD9918F471}" dt="2024-02-09T05:23:37.494" v="1455" actId="1076"/>
          <ac:picMkLst>
            <pc:docMk/>
            <pc:sldMk cId="0" sldId="876"/>
            <ac:picMk id="18" creationId="{75C3EEB4-CC58-16A7-647B-CBD262B302EB}"/>
          </ac:picMkLst>
        </pc:picChg>
        <pc:picChg chg="mod">
          <ac:chgData name="江畑　慎吾" userId="0aee97a0-414c-4e50-a4a2-142ee145ebc1" providerId="ADAL" clId="{B073D45A-801F-4C53-BAB9-8CFD9918F471}" dt="2024-02-09T05:23:29.318" v="1452" actId="1076"/>
          <ac:picMkLst>
            <pc:docMk/>
            <pc:sldMk cId="0" sldId="876"/>
            <ac:picMk id="1028" creationId="{0BAA2081-5FCA-3DAE-92E7-AC7D7FBF00B8}"/>
          </ac:picMkLst>
        </pc:picChg>
        <pc:picChg chg="add del mod">
          <ac:chgData name="江畑　慎吾" userId="0aee97a0-414c-4e50-a4a2-142ee145ebc1" providerId="ADAL" clId="{B073D45A-801F-4C53-BAB9-8CFD9918F471}" dt="2024-02-09T05:24:14.882" v="1465" actId="478"/>
          <ac:picMkLst>
            <pc:docMk/>
            <pc:sldMk cId="0" sldId="876"/>
            <ac:picMk id="2050" creationId="{96F3A931-31E3-0C82-6670-377EC6D13068}"/>
          </ac:picMkLst>
        </pc:picChg>
        <pc:picChg chg="add mod">
          <ac:chgData name="江畑　慎吾" userId="0aee97a0-414c-4e50-a4a2-142ee145ebc1" providerId="ADAL" clId="{B073D45A-801F-4C53-BAB9-8CFD9918F471}" dt="2024-02-09T07:38:11.522" v="3526" actId="167"/>
          <ac:picMkLst>
            <pc:docMk/>
            <pc:sldMk cId="0" sldId="876"/>
            <ac:picMk id="2052" creationId="{3240D8C2-3ED3-2C57-4E4F-810F1B0BD00B}"/>
          </ac:picMkLst>
        </pc:picChg>
        <pc:picChg chg="add mod">
          <ac:chgData name="江畑　慎吾" userId="0aee97a0-414c-4e50-a4a2-142ee145ebc1" providerId="ADAL" clId="{B073D45A-801F-4C53-BAB9-8CFD9918F471}" dt="2024-02-09T07:38:07.736" v="3524" actId="1076"/>
          <ac:picMkLst>
            <pc:docMk/>
            <pc:sldMk cId="0" sldId="876"/>
            <ac:picMk id="2054" creationId="{C6BEAB34-CE9C-5103-847A-9928BA9EF0A4}"/>
          </ac:picMkLst>
        </pc:picChg>
        <pc:cxnChg chg="mod">
          <ac:chgData name="江畑　慎吾" userId="0aee97a0-414c-4e50-a4a2-142ee145ebc1" providerId="ADAL" clId="{B073D45A-801F-4C53-BAB9-8CFD9918F471}" dt="2024-02-09T05:23:47.230" v="1458" actId="478"/>
          <ac:cxnSpMkLst>
            <pc:docMk/>
            <pc:sldMk cId="0" sldId="876"/>
            <ac:cxnSpMk id="3" creationId="{00000000-0000-0000-0000-000000000000}"/>
          </ac:cxnSpMkLst>
        </pc:cxnChg>
        <pc:cxnChg chg="mod">
          <ac:chgData name="江畑　慎吾" userId="0aee97a0-414c-4e50-a4a2-142ee145ebc1" providerId="ADAL" clId="{B073D45A-801F-4C53-BAB9-8CFD9918F471}" dt="2024-02-09T05:23:47.230" v="1458" actId="478"/>
          <ac:cxnSpMkLst>
            <pc:docMk/>
            <pc:sldMk cId="0" sldId="876"/>
            <ac:cxnSpMk id="9" creationId="{00000000-0000-0000-0000-000000000000}"/>
          </ac:cxnSpMkLst>
        </pc:cxnChg>
        <pc:cxnChg chg="mod">
          <ac:chgData name="江畑　慎吾" userId="0aee97a0-414c-4e50-a4a2-142ee145ebc1" providerId="ADAL" clId="{B073D45A-801F-4C53-BAB9-8CFD9918F471}" dt="2024-02-09T05:23:47.230" v="1458" actId="478"/>
          <ac:cxnSpMkLst>
            <pc:docMk/>
            <pc:sldMk cId="0" sldId="876"/>
            <ac:cxnSpMk id="12" creationId="{00000000-0000-0000-0000-000000000000}"/>
          </ac:cxnSpMkLst>
        </pc:cxnChg>
        <pc:cxnChg chg="mod">
          <ac:chgData name="江畑　慎吾" userId="0aee97a0-414c-4e50-a4a2-142ee145ebc1" providerId="ADAL" clId="{B073D45A-801F-4C53-BAB9-8CFD9918F471}" dt="2024-02-09T05:23:47.230" v="1458" actId="478"/>
          <ac:cxnSpMkLst>
            <pc:docMk/>
            <pc:sldMk cId="0" sldId="876"/>
            <ac:cxnSpMk id="14" creationId="{00000000-0000-0000-0000-000000000000}"/>
          </ac:cxnSpMkLst>
        </pc:cxnChg>
      </pc:sldChg>
      <pc:sldChg chg="addSp delSp modSp mod ord modAnim">
        <pc:chgData name="江畑　慎吾" userId="0aee97a0-414c-4e50-a4a2-142ee145ebc1" providerId="ADAL" clId="{B073D45A-801F-4C53-BAB9-8CFD9918F471}" dt="2024-02-09T07:35:56.326" v="3522" actId="403"/>
        <pc:sldMkLst>
          <pc:docMk/>
          <pc:sldMk cId="1931875029" sldId="877"/>
        </pc:sldMkLst>
        <pc:spChg chg="del mod">
          <ac:chgData name="江畑　慎吾" userId="0aee97a0-414c-4e50-a4a2-142ee145ebc1" providerId="ADAL" clId="{B073D45A-801F-4C53-BAB9-8CFD9918F471}" dt="2024-02-09T05:27:29.088" v="1578" actId="21"/>
          <ac:spMkLst>
            <pc:docMk/>
            <pc:sldMk cId="1931875029" sldId="877"/>
            <ac:spMk id="2" creationId="{00000000-0000-0000-0000-000000000000}"/>
          </ac:spMkLst>
        </pc:spChg>
        <pc:spChg chg="del">
          <ac:chgData name="江畑　慎吾" userId="0aee97a0-414c-4e50-a4a2-142ee145ebc1" providerId="ADAL" clId="{B073D45A-801F-4C53-BAB9-8CFD9918F471}" dt="2024-02-09T05:27:45.809" v="1584" actId="478"/>
          <ac:spMkLst>
            <pc:docMk/>
            <pc:sldMk cId="1931875029" sldId="877"/>
            <ac:spMk id="9" creationId="{00000000-0000-0000-0000-000000000000}"/>
          </ac:spMkLst>
        </pc:spChg>
        <pc:spChg chg="del">
          <ac:chgData name="江畑　慎吾" userId="0aee97a0-414c-4e50-a4a2-142ee145ebc1" providerId="ADAL" clId="{B073D45A-801F-4C53-BAB9-8CFD9918F471}" dt="2024-02-09T05:27:41.901" v="1583" actId="478"/>
          <ac:spMkLst>
            <pc:docMk/>
            <pc:sldMk cId="1931875029" sldId="877"/>
            <ac:spMk id="10" creationId="{00000000-0000-0000-0000-000000000000}"/>
          </ac:spMkLst>
        </pc:spChg>
        <pc:spChg chg="mod">
          <ac:chgData name="江畑　慎吾" userId="0aee97a0-414c-4e50-a4a2-142ee145ebc1" providerId="ADAL" clId="{B073D45A-801F-4C53-BAB9-8CFD9918F471}" dt="2024-02-09T05:28:14.352" v="1595" actId="1076"/>
          <ac:spMkLst>
            <pc:docMk/>
            <pc:sldMk cId="1931875029" sldId="877"/>
            <ac:spMk id="12" creationId="{00000000-0000-0000-0000-000000000000}"/>
          </ac:spMkLst>
        </pc:spChg>
        <pc:spChg chg="mod">
          <ac:chgData name="江畑　慎吾" userId="0aee97a0-414c-4e50-a4a2-142ee145ebc1" providerId="ADAL" clId="{B073D45A-801F-4C53-BAB9-8CFD9918F471}" dt="2024-02-09T05:28:16.942" v="1596" actId="1076"/>
          <ac:spMkLst>
            <pc:docMk/>
            <pc:sldMk cId="1931875029" sldId="877"/>
            <ac:spMk id="13" creationId="{00000000-0000-0000-0000-000000000000}"/>
          </ac:spMkLst>
        </pc:spChg>
        <pc:spChg chg="mod">
          <ac:chgData name="江畑　慎吾" userId="0aee97a0-414c-4e50-a4a2-142ee145ebc1" providerId="ADAL" clId="{B073D45A-801F-4C53-BAB9-8CFD9918F471}" dt="2024-02-09T07:35:56.326" v="3522" actId="403"/>
          <ac:spMkLst>
            <pc:docMk/>
            <pc:sldMk cId="1931875029" sldId="877"/>
            <ac:spMk id="15" creationId="{00000000-0000-0000-0000-000000000000}"/>
          </ac:spMkLst>
        </pc:spChg>
        <pc:spChg chg="del">
          <ac:chgData name="江畑　慎吾" userId="0aee97a0-414c-4e50-a4a2-142ee145ebc1" providerId="ADAL" clId="{B073D45A-801F-4C53-BAB9-8CFD9918F471}" dt="2024-02-09T05:27:39.233" v="1582" actId="478"/>
          <ac:spMkLst>
            <pc:docMk/>
            <pc:sldMk cId="1931875029" sldId="877"/>
            <ac:spMk id="16" creationId="{00000000-0000-0000-0000-000000000000}"/>
          </ac:spMkLst>
        </pc:spChg>
        <pc:spChg chg="del">
          <ac:chgData name="江畑　慎吾" userId="0aee97a0-414c-4e50-a4a2-142ee145ebc1" providerId="ADAL" clId="{B073D45A-801F-4C53-BAB9-8CFD9918F471}" dt="2024-02-09T05:27:49.329" v="1585" actId="478"/>
          <ac:spMkLst>
            <pc:docMk/>
            <pc:sldMk cId="1931875029" sldId="877"/>
            <ac:spMk id="17" creationId="{00000000-0000-0000-0000-000000000000}"/>
          </ac:spMkLst>
        </pc:spChg>
        <pc:spChg chg="del">
          <ac:chgData name="江畑　慎吾" userId="0aee97a0-414c-4e50-a4a2-142ee145ebc1" providerId="ADAL" clId="{B073D45A-801F-4C53-BAB9-8CFD9918F471}" dt="2024-02-09T05:27:36.218" v="1581" actId="478"/>
          <ac:spMkLst>
            <pc:docMk/>
            <pc:sldMk cId="1931875029" sldId="877"/>
            <ac:spMk id="18" creationId="{00000000-0000-0000-0000-000000000000}"/>
          </ac:spMkLst>
        </pc:spChg>
        <pc:spChg chg="mod">
          <ac:chgData name="江畑　慎吾" userId="0aee97a0-414c-4e50-a4a2-142ee145ebc1" providerId="ADAL" clId="{B073D45A-801F-4C53-BAB9-8CFD9918F471}" dt="2024-02-09T05:28:48.504" v="1607" actId="1076"/>
          <ac:spMkLst>
            <pc:docMk/>
            <pc:sldMk cId="1931875029" sldId="877"/>
            <ac:spMk id="22" creationId="{00000000-0000-0000-0000-000000000000}"/>
          </ac:spMkLst>
        </pc:spChg>
        <pc:spChg chg="mod">
          <ac:chgData name="江畑　慎吾" userId="0aee97a0-414c-4e50-a4a2-142ee145ebc1" providerId="ADAL" clId="{B073D45A-801F-4C53-BAB9-8CFD9918F471}" dt="2024-02-09T05:28:53.071" v="1610" actId="1076"/>
          <ac:spMkLst>
            <pc:docMk/>
            <pc:sldMk cId="1931875029" sldId="877"/>
            <ac:spMk id="23" creationId="{00000000-0000-0000-0000-000000000000}"/>
          </ac:spMkLst>
        </pc:spChg>
        <pc:spChg chg="mod">
          <ac:chgData name="江畑　慎吾" userId="0aee97a0-414c-4e50-a4a2-142ee145ebc1" providerId="ADAL" clId="{B073D45A-801F-4C53-BAB9-8CFD9918F471}" dt="2024-02-09T05:30:15.084" v="1743" actId="403"/>
          <ac:spMkLst>
            <pc:docMk/>
            <pc:sldMk cId="1931875029" sldId="877"/>
            <ac:spMk id="27" creationId="{00000000-0000-0000-0000-000000000000}"/>
          </ac:spMkLst>
        </pc:spChg>
        <pc:spChg chg="add del mod">
          <ac:chgData name="江畑　慎吾" userId="0aee97a0-414c-4e50-a4a2-142ee145ebc1" providerId="ADAL" clId="{B073D45A-801F-4C53-BAB9-8CFD9918F471}" dt="2024-02-09T05:27:31.020" v="1579" actId="478"/>
          <ac:spMkLst>
            <pc:docMk/>
            <pc:sldMk cId="1931875029" sldId="877"/>
            <ac:spMk id="2049" creationId="{CB2D3AAB-3FA3-0B5F-679D-C1C817BD08E4}"/>
          </ac:spMkLst>
        </pc:spChg>
        <pc:grpChg chg="mod">
          <ac:chgData name="江畑　慎吾" userId="0aee97a0-414c-4e50-a4a2-142ee145ebc1" providerId="ADAL" clId="{B073D45A-801F-4C53-BAB9-8CFD9918F471}" dt="2024-02-09T05:30:12.589" v="1742" actId="14100"/>
          <ac:grpSpMkLst>
            <pc:docMk/>
            <pc:sldMk cId="1931875029" sldId="877"/>
            <ac:grpSpMk id="5" creationId="{847425CA-7F79-9D66-D51A-DD81DC8B7A89}"/>
          </ac:grpSpMkLst>
        </pc:grpChg>
        <pc:grpChg chg="mod">
          <ac:chgData name="江畑　慎吾" userId="0aee97a0-414c-4e50-a4a2-142ee145ebc1" providerId="ADAL" clId="{B073D45A-801F-4C53-BAB9-8CFD9918F471}" dt="2024-02-09T05:28:24.790" v="1599" actId="1076"/>
          <ac:grpSpMkLst>
            <pc:docMk/>
            <pc:sldMk cId="1931875029" sldId="877"/>
            <ac:grpSpMk id="6" creationId="{FFECF5D8-F19E-CE28-286C-D6D404A94507}"/>
          </ac:grpSpMkLst>
        </pc:grpChg>
        <pc:grpChg chg="del">
          <ac:chgData name="江畑　慎吾" userId="0aee97a0-414c-4e50-a4a2-142ee145ebc1" providerId="ADAL" clId="{B073D45A-801F-4C53-BAB9-8CFD9918F471}" dt="2024-02-09T05:27:41.901" v="1583" actId="478"/>
          <ac:grpSpMkLst>
            <pc:docMk/>
            <pc:sldMk cId="1931875029" sldId="877"/>
            <ac:grpSpMk id="8" creationId="{00000000-0000-0000-0000-000000000000}"/>
          </ac:grpSpMkLst>
        </pc:grpChg>
        <pc:picChg chg="mod">
          <ac:chgData name="江畑　慎吾" userId="0aee97a0-414c-4e50-a4a2-142ee145ebc1" providerId="ADAL" clId="{B073D45A-801F-4C53-BAB9-8CFD9918F471}" dt="2024-02-09T05:28:03.709" v="1590" actId="1076"/>
          <ac:picMkLst>
            <pc:docMk/>
            <pc:sldMk cId="1931875029" sldId="877"/>
            <ac:picMk id="4" creationId="{00000000-0000-0000-0000-000000000000}"/>
          </ac:picMkLst>
        </pc:picChg>
        <pc:picChg chg="mod">
          <ac:chgData name="江畑　慎吾" userId="0aee97a0-414c-4e50-a4a2-142ee145ebc1" providerId="ADAL" clId="{B073D45A-801F-4C53-BAB9-8CFD9918F471}" dt="2024-02-09T05:28:07.226" v="1593" actId="1076"/>
          <ac:picMkLst>
            <pc:docMk/>
            <pc:sldMk cId="1931875029" sldId="877"/>
            <ac:picMk id="7" creationId="{00000000-0000-0000-0000-000000000000}"/>
          </ac:picMkLst>
        </pc:picChg>
        <pc:picChg chg="mod">
          <ac:chgData name="江畑　慎吾" userId="0aee97a0-414c-4e50-a4a2-142ee145ebc1" providerId="ADAL" clId="{B073D45A-801F-4C53-BAB9-8CFD9918F471}" dt="2024-02-09T05:28:06.034" v="1592" actId="1076"/>
          <ac:picMkLst>
            <pc:docMk/>
            <pc:sldMk cId="1931875029" sldId="877"/>
            <ac:picMk id="24" creationId="{00000000-0000-0000-0000-000000000000}"/>
          </ac:picMkLst>
        </pc:picChg>
        <pc:picChg chg="mod">
          <ac:chgData name="江畑　慎吾" userId="0aee97a0-414c-4e50-a4a2-142ee145ebc1" providerId="ADAL" clId="{B073D45A-801F-4C53-BAB9-8CFD9918F471}" dt="2024-02-09T05:30:23.391" v="1744" actId="1076"/>
          <ac:picMkLst>
            <pc:docMk/>
            <pc:sldMk cId="1931875029" sldId="877"/>
            <ac:picMk id="2050" creationId="{C16CEBC9-D5C8-D781-4BED-A7D32E5C0D9D}"/>
          </ac:picMkLst>
        </pc:picChg>
      </pc:sldChg>
      <pc:sldChg chg="addSp modSp mod ord modAnim">
        <pc:chgData name="江畑　慎吾" userId="0aee97a0-414c-4e50-a4a2-142ee145ebc1" providerId="ADAL" clId="{B073D45A-801F-4C53-BAB9-8CFD9918F471}" dt="2024-02-09T07:41:11.272" v="3535"/>
        <pc:sldMkLst>
          <pc:docMk/>
          <pc:sldMk cId="270890056" sldId="878"/>
        </pc:sldMkLst>
        <pc:spChg chg="mod">
          <ac:chgData name="江畑　慎吾" userId="0aee97a0-414c-4e50-a4a2-142ee145ebc1" providerId="ADAL" clId="{B073D45A-801F-4C53-BAB9-8CFD9918F471}" dt="2024-02-09T06:05:39.856" v="2795" actId="1076"/>
          <ac:spMkLst>
            <pc:docMk/>
            <pc:sldMk cId="270890056" sldId="878"/>
            <ac:spMk id="2" creationId="{6BED6BE1-8CA5-DA8B-C33F-EC0B2F3A6480}"/>
          </ac:spMkLst>
        </pc:spChg>
        <pc:spChg chg="mod">
          <ac:chgData name="江畑　慎吾" userId="0aee97a0-414c-4e50-a4a2-142ee145ebc1" providerId="ADAL" clId="{B073D45A-801F-4C53-BAB9-8CFD9918F471}" dt="2024-02-09T06:07:40.727" v="2943" actId="1076"/>
          <ac:spMkLst>
            <pc:docMk/>
            <pc:sldMk cId="270890056" sldId="878"/>
            <ac:spMk id="4" creationId="{D9C8BD7C-11D4-DC36-B960-75E12EF0C039}"/>
          </ac:spMkLst>
        </pc:spChg>
        <pc:spChg chg="add mod">
          <ac:chgData name="江畑　慎吾" userId="0aee97a0-414c-4e50-a4a2-142ee145ebc1" providerId="ADAL" clId="{B073D45A-801F-4C53-BAB9-8CFD9918F471}" dt="2024-02-09T06:06:34.198" v="2878" actId="1076"/>
          <ac:spMkLst>
            <pc:docMk/>
            <pc:sldMk cId="270890056" sldId="878"/>
            <ac:spMk id="5" creationId="{70C1DB3B-AE39-FCEF-BA12-F872845D5963}"/>
          </ac:spMkLst>
        </pc:spChg>
        <pc:picChg chg="mod">
          <ac:chgData name="江畑　慎吾" userId="0aee97a0-414c-4e50-a4a2-142ee145ebc1" providerId="ADAL" clId="{B073D45A-801F-4C53-BAB9-8CFD9918F471}" dt="2024-02-09T06:07:43.566" v="2945" actId="1076"/>
          <ac:picMkLst>
            <pc:docMk/>
            <pc:sldMk cId="270890056" sldId="878"/>
            <ac:picMk id="3" creationId="{91A5BBD2-2057-545F-D535-B2A8F55BB2AD}"/>
          </ac:picMkLst>
        </pc:picChg>
      </pc:sldChg>
      <pc:sldChg chg="addSp delSp modSp mod ord">
        <pc:chgData name="江畑　慎吾" userId="0aee97a0-414c-4e50-a4a2-142ee145ebc1" providerId="ADAL" clId="{B073D45A-801F-4C53-BAB9-8CFD9918F471}" dt="2024-02-09T07:46:50.046" v="3545" actId="1076"/>
        <pc:sldMkLst>
          <pc:docMk/>
          <pc:sldMk cId="751768798" sldId="879"/>
        </pc:sldMkLst>
        <pc:spChg chg="mod">
          <ac:chgData name="江畑　慎吾" userId="0aee97a0-414c-4e50-a4a2-142ee145ebc1" providerId="ADAL" clId="{B073D45A-801F-4C53-BAB9-8CFD9918F471}" dt="2024-02-09T07:46:50.046" v="3545" actId="1076"/>
          <ac:spMkLst>
            <pc:docMk/>
            <pc:sldMk cId="751768798" sldId="879"/>
            <ac:spMk id="2" creationId="{00000000-0000-0000-0000-000000000000}"/>
          </ac:spMkLst>
        </pc:spChg>
        <pc:spChg chg="del">
          <ac:chgData name="江畑　慎吾" userId="0aee97a0-414c-4e50-a4a2-142ee145ebc1" providerId="ADAL" clId="{B073D45A-801F-4C53-BAB9-8CFD9918F471}" dt="2024-02-09T06:10:08.244" v="3021" actId="478"/>
          <ac:spMkLst>
            <pc:docMk/>
            <pc:sldMk cId="751768798" sldId="879"/>
            <ac:spMk id="9" creationId="{00000000-0000-0000-0000-000000000000}"/>
          </ac:spMkLst>
        </pc:spChg>
        <pc:spChg chg="del">
          <ac:chgData name="江畑　慎吾" userId="0aee97a0-414c-4e50-a4a2-142ee145ebc1" providerId="ADAL" clId="{B073D45A-801F-4C53-BAB9-8CFD9918F471}" dt="2024-02-09T06:10:04.239" v="3018" actId="478"/>
          <ac:spMkLst>
            <pc:docMk/>
            <pc:sldMk cId="751768798" sldId="879"/>
            <ac:spMk id="10" creationId="{00000000-0000-0000-0000-000000000000}"/>
          </ac:spMkLst>
        </pc:spChg>
        <pc:spChg chg="del">
          <ac:chgData name="江畑　慎吾" userId="0aee97a0-414c-4e50-a4a2-142ee145ebc1" providerId="ADAL" clId="{B073D45A-801F-4C53-BAB9-8CFD9918F471}" dt="2024-02-09T06:10:13.599" v="3024" actId="478"/>
          <ac:spMkLst>
            <pc:docMk/>
            <pc:sldMk cId="751768798" sldId="879"/>
            <ac:spMk id="12" creationId="{00000000-0000-0000-0000-000000000000}"/>
          </ac:spMkLst>
        </pc:spChg>
        <pc:spChg chg="del">
          <ac:chgData name="江畑　慎吾" userId="0aee97a0-414c-4e50-a4a2-142ee145ebc1" providerId="ADAL" clId="{B073D45A-801F-4C53-BAB9-8CFD9918F471}" dt="2024-02-09T06:10:15.332" v="3025" actId="478"/>
          <ac:spMkLst>
            <pc:docMk/>
            <pc:sldMk cId="751768798" sldId="879"/>
            <ac:spMk id="13" creationId="{00000000-0000-0000-0000-000000000000}"/>
          </ac:spMkLst>
        </pc:spChg>
        <pc:spChg chg="del">
          <ac:chgData name="江畑　慎吾" userId="0aee97a0-414c-4e50-a4a2-142ee145ebc1" providerId="ADAL" clId="{B073D45A-801F-4C53-BAB9-8CFD9918F471}" dt="2024-02-09T06:11:56.538" v="3032" actId="478"/>
          <ac:spMkLst>
            <pc:docMk/>
            <pc:sldMk cId="751768798" sldId="879"/>
            <ac:spMk id="15" creationId="{00000000-0000-0000-0000-000000000000}"/>
          </ac:spMkLst>
        </pc:spChg>
        <pc:spChg chg="del">
          <ac:chgData name="江畑　慎吾" userId="0aee97a0-414c-4e50-a4a2-142ee145ebc1" providerId="ADAL" clId="{B073D45A-801F-4C53-BAB9-8CFD9918F471}" dt="2024-02-09T06:10:00.164" v="3015" actId="478"/>
          <ac:spMkLst>
            <pc:docMk/>
            <pc:sldMk cId="751768798" sldId="879"/>
            <ac:spMk id="16" creationId="{00000000-0000-0000-0000-000000000000}"/>
          </ac:spMkLst>
        </pc:spChg>
        <pc:spChg chg="del">
          <ac:chgData name="江畑　慎吾" userId="0aee97a0-414c-4e50-a4a2-142ee145ebc1" providerId="ADAL" clId="{B073D45A-801F-4C53-BAB9-8CFD9918F471}" dt="2024-02-09T06:10:09.412" v="3022" actId="478"/>
          <ac:spMkLst>
            <pc:docMk/>
            <pc:sldMk cId="751768798" sldId="879"/>
            <ac:spMk id="17" creationId="{00000000-0000-0000-0000-000000000000}"/>
          </ac:spMkLst>
        </pc:spChg>
        <pc:spChg chg="del">
          <ac:chgData name="江畑　慎吾" userId="0aee97a0-414c-4e50-a4a2-142ee145ebc1" providerId="ADAL" clId="{B073D45A-801F-4C53-BAB9-8CFD9918F471}" dt="2024-02-09T06:10:12.171" v="3023" actId="478"/>
          <ac:spMkLst>
            <pc:docMk/>
            <pc:sldMk cId="751768798" sldId="879"/>
            <ac:spMk id="18" creationId="{00000000-0000-0000-0000-000000000000}"/>
          </ac:spMkLst>
        </pc:spChg>
        <pc:spChg chg="mod">
          <ac:chgData name="江畑　慎吾" userId="0aee97a0-414c-4e50-a4a2-142ee145ebc1" providerId="ADAL" clId="{B073D45A-801F-4C53-BAB9-8CFD9918F471}" dt="2024-02-09T07:46:45.086" v="3544" actId="1076"/>
          <ac:spMkLst>
            <pc:docMk/>
            <pc:sldMk cId="751768798" sldId="879"/>
            <ac:spMk id="19" creationId="{C1C600F6-9169-1049-CB08-F799A8B65894}"/>
          </ac:spMkLst>
        </pc:spChg>
        <pc:spChg chg="mod">
          <ac:chgData name="江畑　慎吾" userId="0aee97a0-414c-4e50-a4a2-142ee145ebc1" providerId="ADAL" clId="{B073D45A-801F-4C53-BAB9-8CFD9918F471}" dt="2024-02-09T07:46:37.171" v="3542" actId="1076"/>
          <ac:spMkLst>
            <pc:docMk/>
            <pc:sldMk cId="751768798" sldId="879"/>
            <ac:spMk id="22" creationId="{00000000-0000-0000-0000-000000000000}"/>
          </ac:spMkLst>
        </pc:spChg>
        <pc:spChg chg="mod">
          <ac:chgData name="江畑　慎吾" userId="0aee97a0-414c-4e50-a4a2-142ee145ebc1" providerId="ADAL" clId="{B073D45A-801F-4C53-BAB9-8CFD9918F471}" dt="2024-02-09T07:46:37.171" v="3542" actId="1076"/>
          <ac:spMkLst>
            <pc:docMk/>
            <pc:sldMk cId="751768798" sldId="879"/>
            <ac:spMk id="23" creationId="{00000000-0000-0000-0000-000000000000}"/>
          </ac:spMkLst>
        </pc:spChg>
        <pc:spChg chg="del mod">
          <ac:chgData name="江畑　慎吾" userId="0aee97a0-414c-4e50-a4a2-142ee145ebc1" providerId="ADAL" clId="{B073D45A-801F-4C53-BAB9-8CFD9918F471}" dt="2024-02-09T06:13:04.906" v="3044" actId="478"/>
          <ac:spMkLst>
            <pc:docMk/>
            <pc:sldMk cId="751768798" sldId="879"/>
            <ac:spMk id="27" creationId="{00000000-0000-0000-0000-000000000000}"/>
          </ac:spMkLst>
        </pc:spChg>
        <pc:spChg chg="del">
          <ac:chgData name="江畑　慎吾" userId="0aee97a0-414c-4e50-a4a2-142ee145ebc1" providerId="ADAL" clId="{B073D45A-801F-4C53-BAB9-8CFD9918F471}" dt="2024-02-09T06:11:54.891" v="3031" actId="478"/>
          <ac:spMkLst>
            <pc:docMk/>
            <pc:sldMk cId="751768798" sldId="879"/>
            <ac:spMk id="43" creationId="{84BD1828-1629-A857-5396-6D40E801E825}"/>
          </ac:spMkLst>
        </pc:spChg>
        <pc:spChg chg="add mod">
          <ac:chgData name="江畑　慎吾" userId="0aee97a0-414c-4e50-a4a2-142ee145ebc1" providerId="ADAL" clId="{B073D45A-801F-4C53-BAB9-8CFD9918F471}" dt="2024-02-09T07:46:42.776" v="3543" actId="1076"/>
          <ac:spMkLst>
            <pc:docMk/>
            <pc:sldMk cId="751768798" sldId="879"/>
            <ac:spMk id="44" creationId="{B8234F9F-6995-BCF4-0914-20F7148157F1}"/>
          </ac:spMkLst>
        </pc:spChg>
        <pc:grpChg chg="mod">
          <ac:chgData name="江畑　慎吾" userId="0aee97a0-414c-4e50-a4a2-142ee145ebc1" providerId="ADAL" clId="{B073D45A-801F-4C53-BAB9-8CFD9918F471}" dt="2024-02-09T07:46:37.171" v="3542" actId="1076"/>
          <ac:grpSpMkLst>
            <pc:docMk/>
            <pc:sldMk cId="751768798" sldId="879"/>
            <ac:grpSpMk id="3" creationId="{00000000-0000-0000-0000-000000000000}"/>
          </ac:grpSpMkLst>
        </pc:grpChg>
        <pc:grpChg chg="mod">
          <ac:chgData name="江畑　慎吾" userId="0aee97a0-414c-4e50-a4a2-142ee145ebc1" providerId="ADAL" clId="{B073D45A-801F-4C53-BAB9-8CFD9918F471}" dt="2024-02-09T07:46:37.171" v="3542" actId="1076"/>
          <ac:grpSpMkLst>
            <pc:docMk/>
            <pc:sldMk cId="751768798" sldId="879"/>
            <ac:grpSpMk id="5" creationId="{847425CA-7F79-9D66-D51A-DD81DC8B7A89}"/>
          </ac:grpSpMkLst>
        </pc:grpChg>
        <pc:grpChg chg="mod">
          <ac:chgData name="江畑　慎吾" userId="0aee97a0-414c-4e50-a4a2-142ee145ebc1" providerId="ADAL" clId="{B073D45A-801F-4C53-BAB9-8CFD9918F471}" dt="2024-02-09T07:46:37.171" v="3542" actId="1076"/>
          <ac:grpSpMkLst>
            <pc:docMk/>
            <pc:sldMk cId="751768798" sldId="879"/>
            <ac:grpSpMk id="6" creationId="{DDCE431A-BF35-044C-AEB3-0DD591FFE861}"/>
          </ac:grpSpMkLst>
        </pc:grpChg>
        <pc:grpChg chg="del">
          <ac:chgData name="江畑　慎吾" userId="0aee97a0-414c-4e50-a4a2-142ee145ebc1" providerId="ADAL" clId="{B073D45A-801F-4C53-BAB9-8CFD9918F471}" dt="2024-02-09T06:10:04.239" v="3018" actId="478"/>
          <ac:grpSpMkLst>
            <pc:docMk/>
            <pc:sldMk cId="751768798" sldId="879"/>
            <ac:grpSpMk id="8" creationId="{00000000-0000-0000-0000-000000000000}"/>
          </ac:grpSpMkLst>
        </pc:grpChg>
        <pc:grpChg chg="del">
          <ac:chgData name="江畑　慎吾" userId="0aee97a0-414c-4e50-a4a2-142ee145ebc1" providerId="ADAL" clId="{B073D45A-801F-4C53-BAB9-8CFD9918F471}" dt="2024-02-09T06:10:13.599" v="3024" actId="478"/>
          <ac:grpSpMkLst>
            <pc:docMk/>
            <pc:sldMk cId="751768798" sldId="879"/>
            <ac:grpSpMk id="11" creationId="{00000000-0000-0000-0000-000000000000}"/>
          </ac:grpSpMkLst>
        </pc:grpChg>
        <pc:grpChg chg="mod">
          <ac:chgData name="江畑　慎吾" userId="0aee97a0-414c-4e50-a4a2-142ee145ebc1" providerId="ADAL" clId="{B073D45A-801F-4C53-BAB9-8CFD9918F471}" dt="2024-02-09T07:46:37.171" v="3542" actId="1076"/>
          <ac:grpSpMkLst>
            <pc:docMk/>
            <pc:sldMk cId="751768798" sldId="879"/>
            <ac:grpSpMk id="20" creationId="{00000000-0000-0000-0000-000000000000}"/>
          </ac:grpSpMkLst>
        </pc:grpChg>
        <pc:grpChg chg="del mod">
          <ac:chgData name="江畑　慎吾" userId="0aee97a0-414c-4e50-a4a2-142ee145ebc1" providerId="ADAL" clId="{B073D45A-801F-4C53-BAB9-8CFD9918F471}" dt="2024-02-09T06:13:04.906" v="3044" actId="478"/>
          <ac:grpSpMkLst>
            <pc:docMk/>
            <pc:sldMk cId="751768798" sldId="879"/>
            <ac:grpSpMk id="29" creationId="{00000000-0000-0000-0000-000000000000}"/>
          </ac:grpSpMkLst>
        </pc:grpChg>
        <pc:grpChg chg="add del mod">
          <ac:chgData name="江畑　慎吾" userId="0aee97a0-414c-4e50-a4a2-142ee145ebc1" providerId="ADAL" clId="{B073D45A-801F-4C53-BAB9-8CFD9918F471}" dt="2024-02-09T07:46:37.171" v="3542" actId="1076"/>
          <ac:grpSpMkLst>
            <pc:docMk/>
            <pc:sldMk cId="751768798" sldId="879"/>
            <ac:grpSpMk id="30" creationId="{756A146C-8562-1084-8AED-4C7BF4D0D8D0}"/>
          </ac:grpSpMkLst>
        </pc:grpChg>
        <pc:grpChg chg="del mod">
          <ac:chgData name="江畑　慎吾" userId="0aee97a0-414c-4e50-a4a2-142ee145ebc1" providerId="ADAL" clId="{B073D45A-801F-4C53-BAB9-8CFD9918F471}" dt="2024-02-09T06:11:51.819" v="3028" actId="478"/>
          <ac:grpSpMkLst>
            <pc:docMk/>
            <pc:sldMk cId="751768798" sldId="879"/>
            <ac:grpSpMk id="31" creationId="{0DD80A29-3379-95D9-B1DC-0AF824ABB3A5}"/>
          </ac:grpSpMkLst>
        </pc:grpChg>
        <pc:picChg chg="mod">
          <ac:chgData name="江畑　慎吾" userId="0aee97a0-414c-4e50-a4a2-142ee145ebc1" providerId="ADAL" clId="{B073D45A-801F-4C53-BAB9-8CFD9918F471}" dt="2024-02-09T07:46:37.171" v="3542" actId="1076"/>
          <ac:picMkLst>
            <pc:docMk/>
            <pc:sldMk cId="751768798" sldId="879"/>
            <ac:picMk id="4" creationId="{00000000-0000-0000-0000-000000000000}"/>
          </ac:picMkLst>
        </pc:picChg>
        <pc:picChg chg="mod">
          <ac:chgData name="江畑　慎吾" userId="0aee97a0-414c-4e50-a4a2-142ee145ebc1" providerId="ADAL" clId="{B073D45A-801F-4C53-BAB9-8CFD9918F471}" dt="2024-02-09T07:46:37.171" v="3542" actId="1076"/>
          <ac:picMkLst>
            <pc:docMk/>
            <pc:sldMk cId="751768798" sldId="879"/>
            <ac:picMk id="7" creationId="{00000000-0000-0000-0000-000000000000}"/>
          </ac:picMkLst>
        </pc:picChg>
        <pc:picChg chg="mod">
          <ac:chgData name="江畑　慎吾" userId="0aee97a0-414c-4e50-a4a2-142ee145ebc1" providerId="ADAL" clId="{B073D45A-801F-4C53-BAB9-8CFD9918F471}" dt="2024-02-09T07:46:37.171" v="3542" actId="1076"/>
          <ac:picMkLst>
            <pc:docMk/>
            <pc:sldMk cId="751768798" sldId="879"/>
            <ac:picMk id="14" creationId="{59ABBD1C-7E51-0991-8D63-92A79BCA9AEF}"/>
          </ac:picMkLst>
        </pc:picChg>
        <pc:picChg chg="mod">
          <ac:chgData name="江畑　慎吾" userId="0aee97a0-414c-4e50-a4a2-142ee145ebc1" providerId="ADAL" clId="{B073D45A-801F-4C53-BAB9-8CFD9918F471}" dt="2024-02-09T07:46:37.171" v="3542" actId="1076"/>
          <ac:picMkLst>
            <pc:docMk/>
            <pc:sldMk cId="751768798" sldId="879"/>
            <ac:picMk id="21" creationId="{00000000-0000-0000-0000-000000000000}"/>
          </ac:picMkLst>
        </pc:picChg>
        <pc:picChg chg="mod">
          <ac:chgData name="江畑　慎吾" userId="0aee97a0-414c-4e50-a4a2-142ee145ebc1" providerId="ADAL" clId="{B073D45A-801F-4C53-BAB9-8CFD9918F471}" dt="2024-02-09T07:46:37.171" v="3542" actId="1076"/>
          <ac:picMkLst>
            <pc:docMk/>
            <pc:sldMk cId="751768798" sldId="879"/>
            <ac:picMk id="24" creationId="{00000000-0000-0000-0000-000000000000}"/>
          </ac:picMkLst>
        </pc:picChg>
        <pc:picChg chg="mod">
          <ac:chgData name="江畑　慎吾" userId="0aee97a0-414c-4e50-a4a2-142ee145ebc1" providerId="ADAL" clId="{B073D45A-801F-4C53-BAB9-8CFD9918F471}" dt="2024-02-09T07:46:37.171" v="3542" actId="1076"/>
          <ac:picMkLst>
            <pc:docMk/>
            <pc:sldMk cId="751768798" sldId="879"/>
            <ac:picMk id="25" creationId="{00000000-0000-0000-0000-000000000000}"/>
          </ac:picMkLst>
        </pc:picChg>
        <pc:picChg chg="mod">
          <ac:chgData name="江畑　慎吾" userId="0aee97a0-414c-4e50-a4a2-142ee145ebc1" providerId="ADAL" clId="{B073D45A-801F-4C53-BAB9-8CFD9918F471}" dt="2024-02-09T07:46:37.171" v="3542" actId="1076"/>
          <ac:picMkLst>
            <pc:docMk/>
            <pc:sldMk cId="751768798" sldId="879"/>
            <ac:picMk id="26" creationId="{00000000-0000-0000-0000-000000000000}"/>
          </ac:picMkLst>
        </pc:picChg>
        <pc:picChg chg="mod">
          <ac:chgData name="江畑　慎吾" userId="0aee97a0-414c-4e50-a4a2-142ee145ebc1" providerId="ADAL" clId="{B073D45A-801F-4C53-BAB9-8CFD9918F471}" dt="2024-02-09T07:46:37.171" v="3542" actId="1076"/>
          <ac:picMkLst>
            <pc:docMk/>
            <pc:sldMk cId="751768798" sldId="879"/>
            <ac:picMk id="28" creationId="{2EBAF244-0CF0-7302-6903-C8B461A443E1}"/>
          </ac:picMkLst>
        </pc:picChg>
        <pc:picChg chg="del">
          <ac:chgData name="江畑　慎吾" userId="0aee97a0-414c-4e50-a4a2-142ee145ebc1" providerId="ADAL" clId="{B073D45A-801F-4C53-BAB9-8CFD9918F471}" dt="2024-02-09T06:11:51.121" v="3027" actId="478"/>
          <ac:picMkLst>
            <pc:docMk/>
            <pc:sldMk cId="751768798" sldId="879"/>
            <ac:picMk id="32" creationId="{2B8A98C9-BAE8-F5C3-73A0-2C3D41C9501E}"/>
          </ac:picMkLst>
        </pc:picChg>
        <pc:picChg chg="del">
          <ac:chgData name="江畑　慎吾" userId="0aee97a0-414c-4e50-a4a2-142ee145ebc1" providerId="ADAL" clId="{B073D45A-801F-4C53-BAB9-8CFD9918F471}" dt="2024-02-09T06:11:52.962" v="3029" actId="478"/>
          <ac:picMkLst>
            <pc:docMk/>
            <pc:sldMk cId="751768798" sldId="879"/>
            <ac:picMk id="41" creationId="{EA3647EF-18DE-1512-F88C-A32DC4879724}"/>
          </ac:picMkLst>
        </pc:picChg>
        <pc:picChg chg="del">
          <ac:chgData name="江畑　慎吾" userId="0aee97a0-414c-4e50-a4a2-142ee145ebc1" providerId="ADAL" clId="{B073D45A-801F-4C53-BAB9-8CFD9918F471}" dt="2024-02-09T06:11:54.137" v="3030" actId="478"/>
          <ac:picMkLst>
            <pc:docMk/>
            <pc:sldMk cId="751768798" sldId="879"/>
            <ac:picMk id="42" creationId="{954152AD-306A-96D6-5CD9-12D864D96C15}"/>
          </ac:picMkLst>
        </pc:picChg>
        <pc:picChg chg="mod">
          <ac:chgData name="江畑　慎吾" userId="0aee97a0-414c-4e50-a4a2-142ee145ebc1" providerId="ADAL" clId="{B073D45A-801F-4C53-BAB9-8CFD9918F471}" dt="2024-02-09T07:46:37.171" v="3542" actId="1076"/>
          <ac:picMkLst>
            <pc:docMk/>
            <pc:sldMk cId="751768798" sldId="879"/>
            <ac:picMk id="2050" creationId="{C16CEBC9-D5C8-D781-4BED-A7D32E5C0D9D}"/>
          </ac:picMkLst>
        </pc:picChg>
      </pc:sldChg>
      <pc:sldChg chg="addSp modSp mod ord modAnim">
        <pc:chgData name="江畑　慎吾" userId="0aee97a0-414c-4e50-a4a2-142ee145ebc1" providerId="ADAL" clId="{B073D45A-801F-4C53-BAB9-8CFD9918F471}" dt="2024-02-09T05:36:05.327" v="2209" actId="1076"/>
        <pc:sldMkLst>
          <pc:docMk/>
          <pc:sldMk cId="2325948040" sldId="886"/>
        </pc:sldMkLst>
        <pc:spChg chg="mod">
          <ac:chgData name="江畑　慎吾" userId="0aee97a0-414c-4e50-a4a2-142ee145ebc1" providerId="ADAL" clId="{B073D45A-801F-4C53-BAB9-8CFD9918F471}" dt="2024-02-09T05:36:05.327" v="2209" actId="1076"/>
          <ac:spMkLst>
            <pc:docMk/>
            <pc:sldMk cId="2325948040" sldId="886"/>
            <ac:spMk id="2" creationId="{C619978A-FAD9-FB44-9233-AA8E0ACDD7EB}"/>
          </ac:spMkLst>
        </pc:spChg>
        <pc:spChg chg="mod">
          <ac:chgData name="江畑　慎吾" userId="0aee97a0-414c-4e50-a4a2-142ee145ebc1" providerId="ADAL" clId="{B073D45A-801F-4C53-BAB9-8CFD9918F471}" dt="2024-02-09T05:35:05.529" v="2144" actId="692"/>
          <ac:spMkLst>
            <pc:docMk/>
            <pc:sldMk cId="2325948040" sldId="886"/>
            <ac:spMk id="3" creationId="{008053BB-EE3A-0CFE-38A9-7C4291F2BFFD}"/>
          </ac:spMkLst>
        </pc:spChg>
        <pc:spChg chg="add mod">
          <ac:chgData name="江畑　慎吾" userId="0aee97a0-414c-4e50-a4a2-142ee145ebc1" providerId="ADAL" clId="{B073D45A-801F-4C53-BAB9-8CFD9918F471}" dt="2024-02-09T05:35:56.961" v="2207" actId="1076"/>
          <ac:spMkLst>
            <pc:docMk/>
            <pc:sldMk cId="2325948040" sldId="886"/>
            <ac:spMk id="4" creationId="{AC794B65-5D5A-6D44-09A0-9256389F51FE}"/>
          </ac:spMkLst>
        </pc:spChg>
        <pc:spChg chg="mod">
          <ac:chgData name="江畑　慎吾" userId="0aee97a0-414c-4e50-a4a2-142ee145ebc1" providerId="ADAL" clId="{B073D45A-801F-4C53-BAB9-8CFD9918F471}" dt="2024-02-09T05:35:09.234" v="2145" actId="1076"/>
          <ac:spMkLst>
            <pc:docMk/>
            <pc:sldMk cId="2325948040" sldId="886"/>
            <ac:spMk id="6" creationId="{1018B36E-DB94-1759-69D7-AE1C65097517}"/>
          </ac:spMkLst>
        </pc:spChg>
        <pc:picChg chg="mod">
          <ac:chgData name="江畑　慎吾" userId="0aee97a0-414c-4e50-a4a2-142ee145ebc1" providerId="ADAL" clId="{B073D45A-801F-4C53-BAB9-8CFD9918F471}" dt="2024-02-09T05:34:24.816" v="2099" actId="1076"/>
          <ac:picMkLst>
            <pc:docMk/>
            <pc:sldMk cId="2325948040" sldId="886"/>
            <ac:picMk id="6148" creationId="{F611DE22-9502-FDF3-EB44-55DD73F2EBD8}"/>
          </ac:picMkLst>
        </pc:picChg>
      </pc:sldChg>
      <pc:sldChg chg="modSp mod ord">
        <pc:chgData name="江畑　慎吾" userId="0aee97a0-414c-4e50-a4a2-142ee145ebc1" providerId="ADAL" clId="{B073D45A-801F-4C53-BAB9-8CFD9918F471}" dt="2024-02-09T07:39:53.031" v="3530" actId="1076"/>
        <pc:sldMkLst>
          <pc:docMk/>
          <pc:sldMk cId="450736156" sldId="887"/>
        </pc:sldMkLst>
        <pc:spChg chg="mod">
          <ac:chgData name="江畑　慎吾" userId="0aee97a0-414c-4e50-a4a2-142ee145ebc1" providerId="ADAL" clId="{B073D45A-801F-4C53-BAB9-8CFD9918F471}" dt="2024-02-09T05:55:53.987" v="2414" actId="1076"/>
          <ac:spMkLst>
            <pc:docMk/>
            <pc:sldMk cId="450736156" sldId="887"/>
            <ac:spMk id="2" creationId="{2E6701F2-ADEC-762F-444D-3C09E88DF072}"/>
          </ac:spMkLst>
        </pc:spChg>
        <pc:spChg chg="mod">
          <ac:chgData name="江畑　慎吾" userId="0aee97a0-414c-4e50-a4a2-142ee145ebc1" providerId="ADAL" clId="{B073D45A-801F-4C53-BAB9-8CFD9918F471}" dt="2024-02-09T05:55:29.384" v="2404" actId="1076"/>
          <ac:spMkLst>
            <pc:docMk/>
            <pc:sldMk cId="450736156" sldId="887"/>
            <ac:spMk id="6" creationId="{1C375687-9B3A-AD39-6215-B9BBEBDFABAA}"/>
          </ac:spMkLst>
        </pc:spChg>
        <pc:spChg chg="mod">
          <ac:chgData name="江畑　慎吾" userId="0aee97a0-414c-4e50-a4a2-142ee145ebc1" providerId="ADAL" clId="{B073D45A-801F-4C53-BAB9-8CFD9918F471}" dt="2024-02-09T05:55:53.638" v="2413" actId="1076"/>
          <ac:spMkLst>
            <pc:docMk/>
            <pc:sldMk cId="450736156" sldId="887"/>
            <ac:spMk id="8" creationId="{32C11929-CF1B-1C92-21A7-B00D2239D5F1}"/>
          </ac:spMkLst>
        </pc:spChg>
        <pc:spChg chg="mod">
          <ac:chgData name="江畑　慎吾" userId="0aee97a0-414c-4e50-a4a2-142ee145ebc1" providerId="ADAL" clId="{B073D45A-801F-4C53-BAB9-8CFD9918F471}" dt="2024-02-09T05:55:46.087" v="2410" actId="1076"/>
          <ac:spMkLst>
            <pc:docMk/>
            <pc:sldMk cId="450736156" sldId="887"/>
            <ac:spMk id="9" creationId="{3637FAB9-F1D1-413A-D47B-6BE20B44569E}"/>
          </ac:spMkLst>
        </pc:spChg>
        <pc:spChg chg="mod">
          <ac:chgData name="江畑　慎吾" userId="0aee97a0-414c-4e50-a4a2-142ee145ebc1" providerId="ADAL" clId="{B073D45A-801F-4C53-BAB9-8CFD9918F471}" dt="2024-02-09T05:55:48.897" v="2411" actId="1076"/>
          <ac:spMkLst>
            <pc:docMk/>
            <pc:sldMk cId="450736156" sldId="887"/>
            <ac:spMk id="10" creationId="{C1A8EE9F-07D4-DDE5-B8A0-5ADF412E0825}"/>
          </ac:spMkLst>
        </pc:spChg>
        <pc:spChg chg="mod">
          <ac:chgData name="江畑　慎吾" userId="0aee97a0-414c-4e50-a4a2-142ee145ebc1" providerId="ADAL" clId="{B073D45A-801F-4C53-BAB9-8CFD9918F471}" dt="2024-02-09T05:55:51.190" v="2412" actId="1076"/>
          <ac:spMkLst>
            <pc:docMk/>
            <pc:sldMk cId="450736156" sldId="887"/>
            <ac:spMk id="11" creationId="{F3633E90-6CCB-9B04-134E-167082139BAE}"/>
          </ac:spMkLst>
        </pc:spChg>
        <pc:graphicFrameChg chg="mod modGraphic">
          <ac:chgData name="江畑　慎吾" userId="0aee97a0-414c-4e50-a4a2-142ee145ebc1" providerId="ADAL" clId="{B073D45A-801F-4C53-BAB9-8CFD9918F471}" dt="2024-02-09T05:55:42.635" v="2409" actId="1076"/>
          <ac:graphicFrameMkLst>
            <pc:docMk/>
            <pc:sldMk cId="450736156" sldId="887"/>
            <ac:graphicFrameMk id="7" creationId="{D7E7E3F8-5DDB-29F7-52DE-B604CC66D1AD}"/>
          </ac:graphicFrameMkLst>
        </pc:graphicFrameChg>
        <pc:picChg chg="mod">
          <ac:chgData name="江畑　慎吾" userId="0aee97a0-414c-4e50-a4a2-142ee145ebc1" providerId="ADAL" clId="{B073D45A-801F-4C53-BAB9-8CFD9918F471}" dt="2024-02-09T05:41:51.897" v="2386" actId="1076"/>
          <ac:picMkLst>
            <pc:docMk/>
            <pc:sldMk cId="450736156" sldId="887"/>
            <ac:picMk id="4098" creationId="{C519CD3A-F1AE-5B91-E18B-588B86AE831B}"/>
          </ac:picMkLst>
        </pc:picChg>
        <pc:picChg chg="mod">
          <ac:chgData name="江畑　慎吾" userId="0aee97a0-414c-4e50-a4a2-142ee145ebc1" providerId="ADAL" clId="{B073D45A-801F-4C53-BAB9-8CFD9918F471}" dt="2024-02-09T05:41:56.782" v="2390" actId="1076"/>
          <ac:picMkLst>
            <pc:docMk/>
            <pc:sldMk cId="450736156" sldId="887"/>
            <ac:picMk id="4100" creationId="{4C767E80-E844-3B83-6852-3A670663F14C}"/>
          </ac:picMkLst>
        </pc:picChg>
        <pc:picChg chg="mod">
          <ac:chgData name="江畑　慎吾" userId="0aee97a0-414c-4e50-a4a2-142ee145ebc1" providerId="ADAL" clId="{B073D45A-801F-4C53-BAB9-8CFD9918F471}" dt="2024-02-09T07:39:53.031" v="3530" actId="1076"/>
          <ac:picMkLst>
            <pc:docMk/>
            <pc:sldMk cId="450736156" sldId="887"/>
            <ac:picMk id="4102" creationId="{5ACB58E2-ACB0-652D-C8E5-7A8AEE7860EF}"/>
          </ac:picMkLst>
        </pc:picChg>
        <pc:picChg chg="mod">
          <ac:chgData name="江畑　慎吾" userId="0aee97a0-414c-4e50-a4a2-142ee145ebc1" providerId="ADAL" clId="{B073D45A-801F-4C53-BAB9-8CFD9918F471}" dt="2024-02-09T05:41:55.069" v="2389" actId="1076"/>
          <ac:picMkLst>
            <pc:docMk/>
            <pc:sldMk cId="450736156" sldId="887"/>
            <ac:picMk id="4106" creationId="{608AE82E-3479-9BC1-B13C-9113FB25B23C}"/>
          </ac:picMkLst>
        </pc:picChg>
        <pc:picChg chg="mod">
          <ac:chgData name="江畑　慎吾" userId="0aee97a0-414c-4e50-a4a2-142ee145ebc1" providerId="ADAL" clId="{B073D45A-801F-4C53-BAB9-8CFD9918F471}" dt="2024-02-09T05:42:01.097" v="2394" actId="1076"/>
          <ac:picMkLst>
            <pc:docMk/>
            <pc:sldMk cId="450736156" sldId="887"/>
            <ac:picMk id="4110" creationId="{57ACC907-FE0F-2E0E-3B88-2B3508957F43}"/>
          </ac:picMkLst>
        </pc:picChg>
      </pc:sldChg>
      <pc:sldChg chg="modSp mod ord">
        <pc:chgData name="江畑　慎吾" userId="0aee97a0-414c-4e50-a4a2-142ee145ebc1" providerId="ADAL" clId="{B073D45A-801F-4C53-BAB9-8CFD9918F471}" dt="2024-02-09T07:41:53.752" v="3539"/>
        <pc:sldMkLst>
          <pc:docMk/>
          <pc:sldMk cId="263725056" sldId="890"/>
        </pc:sldMkLst>
        <pc:spChg chg="mod">
          <ac:chgData name="江畑　慎吾" userId="0aee97a0-414c-4e50-a4a2-142ee145ebc1" providerId="ADAL" clId="{B073D45A-801F-4C53-BAB9-8CFD9918F471}" dt="2024-02-09T07:41:49.422" v="3538" actId="1076"/>
          <ac:spMkLst>
            <pc:docMk/>
            <pc:sldMk cId="263725056" sldId="890"/>
            <ac:spMk id="2" creationId="{4B8BB779-ABE7-21DE-DBA4-9A3BA5AF6E6B}"/>
          </ac:spMkLst>
        </pc:spChg>
        <pc:graphicFrameChg chg="mod">
          <ac:chgData name="江畑　慎吾" userId="0aee97a0-414c-4e50-a4a2-142ee145ebc1" providerId="ADAL" clId="{B073D45A-801F-4C53-BAB9-8CFD9918F471}" dt="2024-02-09T07:41:53.752" v="3539"/>
          <ac:graphicFrameMkLst>
            <pc:docMk/>
            <pc:sldMk cId="263725056" sldId="890"/>
            <ac:graphicFrameMk id="4" creationId="{97778F8D-7DAA-BD71-C8B5-0334ACAACFE2}"/>
          </ac:graphicFrameMkLst>
        </pc:graphicFrameChg>
      </pc:sldChg>
      <pc:sldChg chg="modSp mod ord">
        <pc:chgData name="江畑　慎吾" userId="0aee97a0-414c-4e50-a4a2-142ee145ebc1" providerId="ADAL" clId="{B073D45A-801F-4C53-BAB9-8CFD9918F471}" dt="2024-02-09T05:58:55.864" v="2417" actId="113"/>
        <pc:sldMkLst>
          <pc:docMk/>
          <pc:sldMk cId="879552920" sldId="891"/>
        </pc:sldMkLst>
        <pc:spChg chg="mod">
          <ac:chgData name="江畑　慎吾" userId="0aee97a0-414c-4e50-a4a2-142ee145ebc1" providerId="ADAL" clId="{B073D45A-801F-4C53-BAB9-8CFD9918F471}" dt="2024-02-09T05:58:55.864" v="2417" actId="113"/>
          <ac:spMkLst>
            <pc:docMk/>
            <pc:sldMk cId="879552920" sldId="891"/>
            <ac:spMk id="2" creationId="{9E1C0EAD-22EC-2CE4-3104-E4A1548CBADF}"/>
          </ac:spMkLst>
        </pc:spChg>
      </pc:sldChg>
      <pc:sldChg chg="delSp modSp mod ord">
        <pc:chgData name="江畑　慎吾" userId="0aee97a0-414c-4e50-a4a2-142ee145ebc1" providerId="ADAL" clId="{B073D45A-801F-4C53-BAB9-8CFD9918F471}" dt="2024-02-09T06:20:37.688" v="3518"/>
        <pc:sldMkLst>
          <pc:docMk/>
          <pc:sldMk cId="4186961902" sldId="893"/>
        </pc:sldMkLst>
        <pc:spChg chg="mod">
          <ac:chgData name="江畑　慎吾" userId="0aee97a0-414c-4e50-a4a2-142ee145ebc1" providerId="ADAL" clId="{B073D45A-801F-4C53-BAB9-8CFD9918F471}" dt="2024-02-09T06:16:56.419" v="3222" actId="1076"/>
          <ac:spMkLst>
            <pc:docMk/>
            <pc:sldMk cId="4186961902" sldId="893"/>
            <ac:spMk id="2" creationId="{595FCB91-4BA4-D2DA-30C0-B17D35A93A7E}"/>
          </ac:spMkLst>
        </pc:spChg>
        <pc:spChg chg="mod">
          <ac:chgData name="江畑　慎吾" userId="0aee97a0-414c-4e50-a4a2-142ee145ebc1" providerId="ADAL" clId="{B073D45A-801F-4C53-BAB9-8CFD9918F471}" dt="2024-02-09T06:16:58.393" v="3223" actId="1076"/>
          <ac:spMkLst>
            <pc:docMk/>
            <pc:sldMk cId="4186961902" sldId="893"/>
            <ac:spMk id="39" creationId="{11B2C5C1-E0CF-C78D-C435-CAE281D0832B}"/>
          </ac:spMkLst>
        </pc:spChg>
        <pc:grpChg chg="del">
          <ac:chgData name="江畑　慎吾" userId="0aee97a0-414c-4e50-a4a2-142ee145ebc1" providerId="ADAL" clId="{B073D45A-801F-4C53-BAB9-8CFD9918F471}" dt="2024-02-09T06:16:46.367" v="3218" actId="478"/>
          <ac:grpSpMkLst>
            <pc:docMk/>
            <pc:sldMk cId="4186961902" sldId="893"/>
            <ac:grpSpMk id="32" creationId="{80122FAA-67AC-DE14-08CE-855884F31F10}"/>
          </ac:grpSpMkLst>
        </pc:grpChg>
        <pc:graphicFrameChg chg="mod modGraphic">
          <ac:chgData name="江畑　慎吾" userId="0aee97a0-414c-4e50-a4a2-142ee145ebc1" providerId="ADAL" clId="{B073D45A-801F-4C53-BAB9-8CFD9918F471}" dt="2024-02-09T06:20:24.503" v="3514" actId="20577"/>
          <ac:graphicFrameMkLst>
            <pc:docMk/>
            <pc:sldMk cId="4186961902" sldId="893"/>
            <ac:graphicFrameMk id="3" creationId="{8F7DCBD0-3235-850D-4866-9D0C2EE46EB9}"/>
          </ac:graphicFrameMkLst>
        </pc:graphicFrameChg>
      </pc:sldChg>
      <pc:sldChg chg="addSp delSp modSp new mod">
        <pc:chgData name="江畑　慎吾" userId="0aee97a0-414c-4e50-a4a2-142ee145ebc1" providerId="ADAL" clId="{B073D45A-801F-4C53-BAB9-8CFD9918F471}" dt="2024-02-09T07:38:44.798" v="3529" actId="1076"/>
        <pc:sldMkLst>
          <pc:docMk/>
          <pc:sldMk cId="1710456752" sldId="894"/>
        </pc:sldMkLst>
        <pc:spChg chg="del">
          <ac:chgData name="江畑　慎吾" userId="0aee97a0-414c-4e50-a4a2-142ee145ebc1" providerId="ADAL" clId="{B073D45A-801F-4C53-BAB9-8CFD9918F471}" dt="2024-02-09T02:19:06.404" v="528" actId="478"/>
          <ac:spMkLst>
            <pc:docMk/>
            <pc:sldMk cId="1710456752" sldId="894"/>
            <ac:spMk id="2" creationId="{BFA77CFE-5F9B-73BD-5358-B09CAEAE0BC3}"/>
          </ac:spMkLst>
        </pc:spChg>
        <pc:spChg chg="del">
          <ac:chgData name="江畑　慎吾" userId="0aee97a0-414c-4e50-a4a2-142ee145ebc1" providerId="ADAL" clId="{B073D45A-801F-4C53-BAB9-8CFD9918F471}" dt="2024-02-09T02:19:04.668" v="527" actId="478"/>
          <ac:spMkLst>
            <pc:docMk/>
            <pc:sldMk cId="1710456752" sldId="894"/>
            <ac:spMk id="3" creationId="{E882679A-AA3F-6701-CF98-8DECCB2E8484}"/>
          </ac:spMkLst>
        </pc:spChg>
        <pc:spChg chg="add mod">
          <ac:chgData name="江畑　慎吾" userId="0aee97a0-414c-4e50-a4a2-142ee145ebc1" providerId="ADAL" clId="{B073D45A-801F-4C53-BAB9-8CFD9918F471}" dt="2024-02-09T07:38:44.798" v="3529" actId="1076"/>
          <ac:spMkLst>
            <pc:docMk/>
            <pc:sldMk cId="1710456752" sldId="894"/>
            <ac:spMk id="4" creationId="{935CFBAE-C36B-2EF0-D56B-87CE41414743}"/>
          </ac:spMkLst>
        </pc:spChg>
        <pc:spChg chg="add mod">
          <ac:chgData name="江畑　慎吾" userId="0aee97a0-414c-4e50-a4a2-142ee145ebc1" providerId="ADAL" clId="{B073D45A-801F-4C53-BAB9-8CFD9918F471}" dt="2024-02-09T07:38:42.657" v="3528" actId="1076"/>
          <ac:spMkLst>
            <pc:docMk/>
            <pc:sldMk cId="1710456752" sldId="894"/>
            <ac:spMk id="5" creationId="{41ABD4C0-673F-A0D2-5C92-454D5AB9901A}"/>
          </ac:spMkLst>
        </pc:spChg>
        <pc:spChg chg="add del mod">
          <ac:chgData name="江畑　慎吾" userId="0aee97a0-414c-4e50-a4a2-142ee145ebc1" providerId="ADAL" clId="{B073D45A-801F-4C53-BAB9-8CFD9918F471}" dt="2024-02-09T05:31:35.708" v="1834" actId="478"/>
          <ac:spMkLst>
            <pc:docMk/>
            <pc:sldMk cId="1710456752" sldId="894"/>
            <ac:spMk id="6" creationId="{1FD1B17F-75C7-4BEC-67B6-994FFFEC371C}"/>
          </ac:spMkLst>
        </pc:spChg>
        <pc:spChg chg="add mod">
          <ac:chgData name="江畑　慎吾" userId="0aee97a0-414c-4e50-a4a2-142ee145ebc1" providerId="ADAL" clId="{B073D45A-801F-4C53-BAB9-8CFD9918F471}" dt="2024-02-09T05:32:43.941" v="1928" actId="20577"/>
          <ac:spMkLst>
            <pc:docMk/>
            <pc:sldMk cId="1710456752" sldId="894"/>
            <ac:spMk id="7" creationId="{A69C1EA0-C39A-4336-BBD8-D7149498D7D2}"/>
          </ac:spMkLst>
        </pc:spChg>
        <pc:spChg chg="add mod">
          <ac:chgData name="江畑　慎吾" userId="0aee97a0-414c-4e50-a4a2-142ee145ebc1" providerId="ADAL" clId="{B073D45A-801F-4C53-BAB9-8CFD9918F471}" dt="2024-02-09T05:56:05.984" v="2415" actId="1076"/>
          <ac:spMkLst>
            <pc:docMk/>
            <pc:sldMk cId="1710456752" sldId="894"/>
            <ac:spMk id="8" creationId="{EC12F896-093A-BD5F-4484-A6981D68A481}"/>
          </ac:spMkLst>
        </pc:spChg>
        <pc:spChg chg="add mod">
          <ac:chgData name="江畑　慎吾" userId="0aee97a0-414c-4e50-a4a2-142ee145ebc1" providerId="ADAL" clId="{B073D45A-801F-4C53-BAB9-8CFD9918F471}" dt="2024-02-09T05:33:51.616" v="2088" actId="1076"/>
          <ac:spMkLst>
            <pc:docMk/>
            <pc:sldMk cId="1710456752" sldId="894"/>
            <ac:spMk id="9" creationId="{B574D755-D613-296E-DF0B-A6E27AA9CA29}"/>
          </ac:spMkLst>
        </pc:spChg>
      </pc:sldChg>
      <pc:sldChg chg="addSp delSp modSp mod">
        <pc:chgData name="江畑　慎吾" userId="0aee97a0-414c-4e50-a4a2-142ee145ebc1" providerId="ADAL" clId="{B073D45A-801F-4C53-BAB9-8CFD9918F471}" dt="2024-02-09T05:59:28.556" v="2422" actId="14100"/>
        <pc:sldMkLst>
          <pc:docMk/>
          <pc:sldMk cId="1898834291" sldId="2961"/>
        </pc:sldMkLst>
        <pc:spChg chg="del mod">
          <ac:chgData name="江畑　慎吾" userId="0aee97a0-414c-4e50-a4a2-142ee145ebc1" providerId="ADAL" clId="{B073D45A-801F-4C53-BAB9-8CFD9918F471}" dt="2024-02-09T05:59:17.460" v="2420" actId="478"/>
          <ac:spMkLst>
            <pc:docMk/>
            <pc:sldMk cId="1898834291" sldId="2961"/>
            <ac:spMk id="5" creationId="{F36F7834-C27E-81BB-4B2D-43887034A94C}"/>
          </ac:spMkLst>
        </pc:spChg>
        <pc:spChg chg="add mod">
          <ac:chgData name="江畑　慎吾" userId="0aee97a0-414c-4e50-a4a2-142ee145ebc1" providerId="ADAL" clId="{B073D45A-801F-4C53-BAB9-8CFD9918F471}" dt="2024-02-09T05:59:28.556" v="2422" actId="14100"/>
          <ac:spMkLst>
            <pc:docMk/>
            <pc:sldMk cId="1898834291" sldId="2961"/>
            <ac:spMk id="8" creationId="{D7E1A135-F245-5B55-E576-65ABF3871893}"/>
          </ac:spMkLst>
        </pc:spChg>
      </pc:sldChg>
      <pc:sldChg chg="addSp delSp modSp mod modAnim">
        <pc:chgData name="江畑　慎吾" userId="0aee97a0-414c-4e50-a4a2-142ee145ebc1" providerId="ADAL" clId="{B073D45A-801F-4C53-BAB9-8CFD9918F471}" dt="2024-02-09T07:40:42.383" v="3531"/>
        <pc:sldMkLst>
          <pc:docMk/>
          <pc:sldMk cId="1727743124" sldId="2966"/>
        </pc:sldMkLst>
        <pc:spChg chg="del">
          <ac:chgData name="江畑　慎吾" userId="0aee97a0-414c-4e50-a4a2-142ee145ebc1" providerId="ADAL" clId="{B073D45A-801F-4C53-BAB9-8CFD9918F471}" dt="2024-02-09T05:59:36.951" v="2423" actId="478"/>
          <ac:spMkLst>
            <pc:docMk/>
            <pc:sldMk cId="1727743124" sldId="2966"/>
            <ac:spMk id="2" creationId="{38F8CBAC-4A8C-F235-6A50-E9D0C75A1915}"/>
          </ac:spMkLst>
        </pc:spChg>
        <pc:spChg chg="add mod">
          <ac:chgData name="江畑　慎吾" userId="0aee97a0-414c-4e50-a4a2-142ee145ebc1" providerId="ADAL" clId="{B073D45A-801F-4C53-BAB9-8CFD9918F471}" dt="2024-02-09T06:00:00.071" v="2475" actId="1076"/>
          <ac:spMkLst>
            <pc:docMk/>
            <pc:sldMk cId="1727743124" sldId="2966"/>
            <ac:spMk id="4" creationId="{F3E1C881-9165-E7FD-FDB1-D0A4B81D78B8}"/>
          </ac:spMkLst>
        </pc:spChg>
        <pc:spChg chg="mod">
          <ac:chgData name="江畑　慎吾" userId="0aee97a0-414c-4e50-a4a2-142ee145ebc1" providerId="ADAL" clId="{B073D45A-801F-4C53-BAB9-8CFD9918F471}" dt="2024-02-09T06:00:03.762" v="2476" actId="207"/>
          <ac:spMkLst>
            <pc:docMk/>
            <pc:sldMk cId="1727743124" sldId="2966"/>
            <ac:spMk id="6" creationId="{A8744693-CA76-294C-A305-313338D78C20}"/>
          </ac:spMkLst>
        </pc:spChg>
      </pc:sldChg>
      <pc:sldChg chg="addSp delSp modSp mod modAnim">
        <pc:chgData name="江畑　慎吾" userId="0aee97a0-414c-4e50-a4a2-142ee145ebc1" providerId="ADAL" clId="{B073D45A-801F-4C53-BAB9-8CFD9918F471}" dt="2024-02-09T07:40:56.749" v="3533"/>
        <pc:sldMkLst>
          <pc:docMk/>
          <pc:sldMk cId="3646227230" sldId="2967"/>
        </pc:sldMkLst>
        <pc:spChg chg="del">
          <ac:chgData name="江畑　慎吾" userId="0aee97a0-414c-4e50-a4a2-142ee145ebc1" providerId="ADAL" clId="{B073D45A-801F-4C53-BAB9-8CFD9918F471}" dt="2024-02-09T06:00:11.006" v="2477" actId="478"/>
          <ac:spMkLst>
            <pc:docMk/>
            <pc:sldMk cId="3646227230" sldId="2967"/>
            <ac:spMk id="2" creationId="{6D48A375-0B1E-6B3C-5EB5-F5B4CFFC0D02}"/>
          </ac:spMkLst>
        </pc:spChg>
        <pc:spChg chg="add mod">
          <ac:chgData name="江畑　慎吾" userId="0aee97a0-414c-4e50-a4a2-142ee145ebc1" providerId="ADAL" clId="{B073D45A-801F-4C53-BAB9-8CFD9918F471}" dt="2024-02-09T06:00:25.922" v="2526" actId="1076"/>
          <ac:spMkLst>
            <pc:docMk/>
            <pc:sldMk cId="3646227230" sldId="2967"/>
            <ac:spMk id="4" creationId="{F3AB78A3-34BC-5219-7C16-A5C23695D3F7}"/>
          </ac:spMkLst>
        </pc:spChg>
        <pc:spChg chg="mod">
          <ac:chgData name="江畑　慎吾" userId="0aee97a0-414c-4e50-a4a2-142ee145ebc1" providerId="ADAL" clId="{B073D45A-801F-4C53-BAB9-8CFD9918F471}" dt="2024-02-09T06:00:28.325" v="2527" actId="207"/>
          <ac:spMkLst>
            <pc:docMk/>
            <pc:sldMk cId="3646227230" sldId="2967"/>
            <ac:spMk id="6" creationId="{49E1A0E6-0D63-456A-6EB4-0655AF997E20}"/>
          </ac:spMkLst>
        </pc:spChg>
        <pc:spChg chg="mod">
          <ac:chgData name="江畑　慎吾" userId="0aee97a0-414c-4e50-a4a2-142ee145ebc1" providerId="ADAL" clId="{B073D45A-801F-4C53-BAB9-8CFD9918F471}" dt="2024-02-09T06:00:34.485" v="2528" actId="1076"/>
          <ac:spMkLst>
            <pc:docMk/>
            <pc:sldMk cId="3646227230" sldId="2967"/>
            <ac:spMk id="11" creationId="{5249708C-9966-1FA0-F38B-8C600C5E596D}"/>
          </ac:spMkLst>
        </pc:spChg>
      </pc:sldChg>
      <pc:sldChg chg="delSp new mod">
        <pc:chgData name="江畑　慎吾" userId="0aee97a0-414c-4e50-a4a2-142ee145ebc1" providerId="ADAL" clId="{B073D45A-801F-4C53-BAB9-8CFD9918F471}" dt="2024-02-09T07:49:13.501" v="3548" actId="478"/>
        <pc:sldMkLst>
          <pc:docMk/>
          <pc:sldMk cId="2963437271" sldId="2968"/>
        </pc:sldMkLst>
        <pc:spChg chg="del">
          <ac:chgData name="江畑　慎吾" userId="0aee97a0-414c-4e50-a4a2-142ee145ebc1" providerId="ADAL" clId="{B073D45A-801F-4C53-BAB9-8CFD9918F471}" dt="2024-02-09T07:49:13.501" v="3548" actId="478"/>
          <ac:spMkLst>
            <pc:docMk/>
            <pc:sldMk cId="2963437271" sldId="2968"/>
            <ac:spMk id="2" creationId="{2FA5FBE1-B57B-CDE7-A45C-D344A4FA274E}"/>
          </ac:spMkLst>
        </pc:spChg>
        <pc:spChg chg="del">
          <ac:chgData name="江畑　慎吾" userId="0aee97a0-414c-4e50-a4a2-142ee145ebc1" providerId="ADAL" clId="{B073D45A-801F-4C53-BAB9-8CFD9918F471}" dt="2024-02-09T07:49:11.862" v="3547" actId="478"/>
          <ac:spMkLst>
            <pc:docMk/>
            <pc:sldMk cId="2963437271" sldId="2968"/>
            <ac:spMk id="3" creationId="{10DE6EE4-C22F-E9CE-EDEB-BE2AE201684B}"/>
          </ac:spMkLst>
        </pc:spChg>
      </pc:sldChg>
    </pc:docChg>
  </pc:docChgLst>
  <pc:docChgLst>
    <pc:chgData name="江畑　慎吾" userId="0aee97a0-414c-4e50-a4a2-142ee145ebc1" providerId="ADAL" clId="{25234718-612C-42CA-AF34-29BEDFA2D019}"/>
    <pc:docChg chg="custSel addSld delSld modSld sldOrd">
      <pc:chgData name="江畑　慎吾" userId="0aee97a0-414c-4e50-a4a2-142ee145ebc1" providerId="ADAL" clId="{25234718-612C-42CA-AF34-29BEDFA2D019}" dt="2024-02-10T14:16:37.869" v="1592"/>
      <pc:docMkLst>
        <pc:docMk/>
      </pc:docMkLst>
      <pc:sldChg chg="addSp delSp modSp del mod">
        <pc:chgData name="江畑　慎吾" userId="0aee97a0-414c-4e50-a4a2-142ee145ebc1" providerId="ADAL" clId="{25234718-612C-42CA-AF34-29BEDFA2D019}" dt="2024-02-10T13:36:14.792" v="1591" actId="47"/>
        <pc:sldMkLst>
          <pc:docMk/>
          <pc:sldMk cId="936458541" sldId="294"/>
        </pc:sldMkLst>
        <pc:spChg chg="mod">
          <ac:chgData name="江畑　慎吾" userId="0aee97a0-414c-4e50-a4a2-142ee145ebc1" providerId="ADAL" clId="{25234718-612C-42CA-AF34-29BEDFA2D019}" dt="2024-02-09T13:45:18.656" v="865" actId="14100"/>
          <ac:spMkLst>
            <pc:docMk/>
            <pc:sldMk cId="936458541" sldId="294"/>
            <ac:spMk id="5" creationId="{A8A1AA88-B2D6-7696-315B-E1584AF3B974}"/>
          </ac:spMkLst>
        </pc:spChg>
        <pc:spChg chg="add del mod">
          <ac:chgData name="江畑　慎吾" userId="0aee97a0-414c-4e50-a4a2-142ee145ebc1" providerId="ADAL" clId="{25234718-612C-42CA-AF34-29BEDFA2D019}" dt="2024-02-09T13:54:39.723" v="1067" actId="478"/>
          <ac:spMkLst>
            <pc:docMk/>
            <pc:sldMk cId="936458541" sldId="294"/>
            <ac:spMk id="7" creationId="{D3BF9F74-8BCE-A7A0-0399-A4A35E3C5022}"/>
          </ac:spMkLst>
        </pc:spChg>
        <pc:spChg chg="del">
          <ac:chgData name="江畑　慎吾" userId="0aee97a0-414c-4e50-a4a2-142ee145ebc1" providerId="ADAL" clId="{25234718-612C-42CA-AF34-29BEDFA2D019}" dt="2024-02-09T13:54:37.362" v="1066" actId="478"/>
          <ac:spMkLst>
            <pc:docMk/>
            <pc:sldMk cId="936458541" sldId="294"/>
            <ac:spMk id="24578" creationId="{00000000-0000-0000-0000-000000000000}"/>
          </ac:spMkLst>
        </pc:spChg>
        <pc:grpChg chg="mod">
          <ac:chgData name="江畑　慎吾" userId="0aee97a0-414c-4e50-a4a2-142ee145ebc1" providerId="ADAL" clId="{25234718-612C-42CA-AF34-29BEDFA2D019}" dt="2024-02-09T13:45:18.656" v="865" actId="14100"/>
          <ac:grpSpMkLst>
            <pc:docMk/>
            <pc:sldMk cId="936458541" sldId="294"/>
            <ac:grpSpMk id="3" creationId="{4233FFCF-7D88-8FAA-C14C-0BCF13D735F2}"/>
          </ac:grpSpMkLst>
        </pc:grpChg>
        <pc:grpChg chg="del mod">
          <ac:chgData name="江畑　慎吾" userId="0aee97a0-414c-4e50-a4a2-142ee145ebc1" providerId="ADAL" clId="{25234718-612C-42CA-AF34-29BEDFA2D019}" dt="2024-02-09T13:45:21.372" v="866" actId="478"/>
          <ac:grpSpMkLst>
            <pc:docMk/>
            <pc:sldMk cId="936458541" sldId="294"/>
            <ac:grpSpMk id="4" creationId="{41D00FB9-AD16-EDD3-32E2-9D5019758A95}"/>
          </ac:grpSpMkLst>
        </pc:grpChg>
        <pc:picChg chg="mod">
          <ac:chgData name="江畑　慎吾" userId="0aee97a0-414c-4e50-a4a2-142ee145ebc1" providerId="ADAL" clId="{25234718-612C-42CA-AF34-29BEDFA2D019}" dt="2024-02-09T13:45:18.656" v="865" actId="14100"/>
          <ac:picMkLst>
            <pc:docMk/>
            <pc:sldMk cId="936458541" sldId="294"/>
            <ac:picMk id="1028" creationId="{8A86B734-26F4-42BC-3740-F64915F9AB47}"/>
          </ac:picMkLst>
        </pc:picChg>
        <pc:picChg chg="mod">
          <ac:chgData name="江畑　慎吾" userId="0aee97a0-414c-4e50-a4a2-142ee145ebc1" providerId="ADAL" clId="{25234718-612C-42CA-AF34-29BEDFA2D019}" dt="2024-02-09T13:45:18.656" v="865" actId="14100"/>
          <ac:picMkLst>
            <pc:docMk/>
            <pc:sldMk cId="936458541" sldId="294"/>
            <ac:picMk id="1030" creationId="{4867545F-3E1E-F661-0ADA-3C91F53B745C}"/>
          </ac:picMkLst>
        </pc:picChg>
      </pc:sldChg>
      <pc:sldChg chg="delSp modSp mod modAnim">
        <pc:chgData name="江畑　慎吾" userId="0aee97a0-414c-4e50-a4a2-142ee145ebc1" providerId="ADAL" clId="{25234718-612C-42CA-AF34-29BEDFA2D019}" dt="2024-02-10T14:16:37.869" v="1592"/>
        <pc:sldMkLst>
          <pc:docMk/>
          <pc:sldMk cId="3248911671" sldId="306"/>
        </pc:sldMkLst>
        <pc:spChg chg="del">
          <ac:chgData name="江畑　慎吾" userId="0aee97a0-414c-4e50-a4a2-142ee145ebc1" providerId="ADAL" clId="{25234718-612C-42CA-AF34-29BEDFA2D019}" dt="2024-02-09T13:17:07.689" v="61" actId="478"/>
          <ac:spMkLst>
            <pc:docMk/>
            <pc:sldMk cId="3248911671" sldId="306"/>
            <ac:spMk id="3" creationId="{28EB5811-9041-D270-7760-2EAC94165884}"/>
          </ac:spMkLst>
        </pc:spChg>
        <pc:spChg chg="mod">
          <ac:chgData name="江畑　慎吾" userId="0aee97a0-414c-4e50-a4a2-142ee145ebc1" providerId="ADAL" clId="{25234718-612C-42CA-AF34-29BEDFA2D019}" dt="2024-02-09T13:16:55.901" v="60" actId="20577"/>
          <ac:spMkLst>
            <pc:docMk/>
            <pc:sldMk cId="3248911671" sldId="306"/>
            <ac:spMk id="4" creationId="{3DE72E3A-DA2F-2410-0EF3-321F61B3FC13}"/>
          </ac:spMkLst>
        </pc:spChg>
      </pc:sldChg>
      <pc:sldChg chg="modSp mod">
        <pc:chgData name="江畑　慎吾" userId="0aee97a0-414c-4e50-a4a2-142ee145ebc1" providerId="ADAL" clId="{25234718-612C-42CA-AF34-29BEDFA2D019}" dt="2024-02-09T13:17:55.089" v="93" actId="20577"/>
        <pc:sldMkLst>
          <pc:docMk/>
          <pc:sldMk cId="2055455349" sldId="309"/>
        </pc:sldMkLst>
        <pc:spChg chg="mod">
          <ac:chgData name="江畑　慎吾" userId="0aee97a0-414c-4e50-a4a2-142ee145ebc1" providerId="ADAL" clId="{25234718-612C-42CA-AF34-29BEDFA2D019}" dt="2024-02-09T13:17:45.094" v="79" actId="20577"/>
          <ac:spMkLst>
            <pc:docMk/>
            <pc:sldMk cId="2055455349" sldId="309"/>
            <ac:spMk id="2" creationId="{00000000-0000-0000-0000-000000000000}"/>
          </ac:spMkLst>
        </pc:spChg>
        <pc:spChg chg="mod">
          <ac:chgData name="江畑　慎吾" userId="0aee97a0-414c-4e50-a4a2-142ee145ebc1" providerId="ADAL" clId="{25234718-612C-42CA-AF34-29BEDFA2D019}" dt="2024-02-09T13:17:55.089" v="93" actId="20577"/>
          <ac:spMkLst>
            <pc:docMk/>
            <pc:sldMk cId="2055455349" sldId="309"/>
            <ac:spMk id="15" creationId="{818E9874-00A8-0570-87F1-693B6B129B74}"/>
          </ac:spMkLst>
        </pc:spChg>
      </pc:sldChg>
      <pc:sldChg chg="modSp mod modAnim">
        <pc:chgData name="江畑　慎吾" userId="0aee97a0-414c-4e50-a4a2-142ee145ebc1" providerId="ADAL" clId="{25234718-612C-42CA-AF34-29BEDFA2D019}" dt="2024-02-09T13:38:32.101" v="472" actId="1076"/>
        <pc:sldMkLst>
          <pc:docMk/>
          <pc:sldMk cId="3225026495" sldId="310"/>
        </pc:sldMkLst>
        <pc:spChg chg="mod">
          <ac:chgData name="江畑　慎吾" userId="0aee97a0-414c-4e50-a4a2-142ee145ebc1" providerId="ADAL" clId="{25234718-612C-42CA-AF34-29BEDFA2D019}" dt="2024-02-09T13:20:56.154" v="187" actId="1076"/>
          <ac:spMkLst>
            <pc:docMk/>
            <pc:sldMk cId="3225026495" sldId="310"/>
            <ac:spMk id="10" creationId="{8A261DC7-96E5-9329-3E2D-F3BC1D39A6A2}"/>
          </ac:spMkLst>
        </pc:spChg>
        <pc:picChg chg="mod">
          <ac:chgData name="江畑　慎吾" userId="0aee97a0-414c-4e50-a4a2-142ee145ebc1" providerId="ADAL" clId="{25234718-612C-42CA-AF34-29BEDFA2D019}" dt="2024-02-09T13:21:02.248" v="189" actId="1076"/>
          <ac:picMkLst>
            <pc:docMk/>
            <pc:sldMk cId="3225026495" sldId="310"/>
            <ac:picMk id="3" creationId="{00000000-0000-0000-0000-000000000000}"/>
          </ac:picMkLst>
        </pc:picChg>
        <pc:picChg chg="mod">
          <ac:chgData name="江畑　慎吾" userId="0aee97a0-414c-4e50-a4a2-142ee145ebc1" providerId="ADAL" clId="{25234718-612C-42CA-AF34-29BEDFA2D019}" dt="2024-02-09T13:38:32.101" v="472" actId="1076"/>
          <ac:picMkLst>
            <pc:docMk/>
            <pc:sldMk cId="3225026495" sldId="310"/>
            <ac:picMk id="2054" creationId="{00000000-0000-0000-0000-000000000000}"/>
          </ac:picMkLst>
        </pc:picChg>
      </pc:sldChg>
      <pc:sldChg chg="modSp mod">
        <pc:chgData name="江畑　慎吾" userId="0aee97a0-414c-4e50-a4a2-142ee145ebc1" providerId="ADAL" clId="{25234718-612C-42CA-AF34-29BEDFA2D019}" dt="2024-02-09T13:15:54.073" v="10" actId="14100"/>
        <pc:sldMkLst>
          <pc:docMk/>
          <pc:sldMk cId="2106715285" sldId="873"/>
        </pc:sldMkLst>
        <pc:spChg chg="mod">
          <ac:chgData name="江畑　慎吾" userId="0aee97a0-414c-4e50-a4a2-142ee145ebc1" providerId="ADAL" clId="{25234718-612C-42CA-AF34-29BEDFA2D019}" dt="2024-02-09T13:15:54.073" v="10" actId="14100"/>
          <ac:spMkLst>
            <pc:docMk/>
            <pc:sldMk cId="2106715285" sldId="873"/>
            <ac:spMk id="23" creationId="{58B4FE98-3C1A-7963-B933-1C02F947362C}"/>
          </ac:spMkLst>
        </pc:spChg>
      </pc:sldChg>
      <pc:sldChg chg="modSp mod modAnim">
        <pc:chgData name="江畑　慎吾" userId="0aee97a0-414c-4e50-a4a2-142ee145ebc1" providerId="ADAL" clId="{25234718-612C-42CA-AF34-29BEDFA2D019}" dt="2024-02-09T13:18:35.980" v="97"/>
        <pc:sldMkLst>
          <pc:docMk/>
          <pc:sldMk cId="0" sldId="876"/>
        </pc:sldMkLst>
        <pc:spChg chg="mod">
          <ac:chgData name="江畑　慎吾" userId="0aee97a0-414c-4e50-a4a2-142ee145ebc1" providerId="ADAL" clId="{25234718-612C-42CA-AF34-29BEDFA2D019}" dt="2024-02-09T13:18:14.365" v="94" actId="207"/>
          <ac:spMkLst>
            <pc:docMk/>
            <pc:sldMk cId="0" sldId="876"/>
            <ac:spMk id="15362" creationId="{00000000-0000-0000-0000-000000000000}"/>
          </ac:spMkLst>
        </pc:spChg>
      </pc:sldChg>
      <pc:sldChg chg="modSp mod">
        <pc:chgData name="江畑　慎吾" userId="0aee97a0-414c-4e50-a4a2-142ee145ebc1" providerId="ADAL" clId="{25234718-612C-42CA-AF34-29BEDFA2D019}" dt="2024-02-09T13:19:05.575" v="121" actId="20577"/>
        <pc:sldMkLst>
          <pc:docMk/>
          <pc:sldMk cId="1931875029" sldId="877"/>
        </pc:sldMkLst>
        <pc:spChg chg="mod">
          <ac:chgData name="江畑　慎吾" userId="0aee97a0-414c-4e50-a4a2-142ee145ebc1" providerId="ADAL" clId="{25234718-612C-42CA-AF34-29BEDFA2D019}" dt="2024-02-09T13:19:05.575" v="121" actId="20577"/>
          <ac:spMkLst>
            <pc:docMk/>
            <pc:sldMk cId="1931875029" sldId="877"/>
            <ac:spMk id="27" creationId="{00000000-0000-0000-0000-000000000000}"/>
          </ac:spMkLst>
        </pc:spChg>
      </pc:sldChg>
      <pc:sldChg chg="modSp">
        <pc:chgData name="江畑　慎吾" userId="0aee97a0-414c-4e50-a4a2-142ee145ebc1" providerId="ADAL" clId="{25234718-612C-42CA-AF34-29BEDFA2D019}" dt="2024-02-09T13:42:17.827" v="668" actId="20577"/>
        <pc:sldMkLst>
          <pc:docMk/>
          <pc:sldMk cId="270890056" sldId="878"/>
        </pc:sldMkLst>
        <pc:spChg chg="mod">
          <ac:chgData name="江畑　慎吾" userId="0aee97a0-414c-4e50-a4a2-142ee145ebc1" providerId="ADAL" clId="{25234718-612C-42CA-AF34-29BEDFA2D019}" dt="2024-02-09T13:42:17.827" v="668" actId="20577"/>
          <ac:spMkLst>
            <pc:docMk/>
            <pc:sldMk cId="270890056" sldId="878"/>
            <ac:spMk id="2" creationId="{6BED6BE1-8CA5-DA8B-C33F-EC0B2F3A6480}"/>
          </ac:spMkLst>
        </pc:spChg>
      </pc:sldChg>
      <pc:sldChg chg="modSp mod">
        <pc:chgData name="江畑　慎吾" userId="0aee97a0-414c-4e50-a4a2-142ee145ebc1" providerId="ADAL" clId="{25234718-612C-42CA-AF34-29BEDFA2D019}" dt="2024-02-09T13:22:05.371" v="239" actId="20577"/>
        <pc:sldMkLst>
          <pc:docMk/>
          <pc:sldMk cId="751768798" sldId="879"/>
        </pc:sldMkLst>
        <pc:spChg chg="mod">
          <ac:chgData name="江畑　慎吾" userId="0aee97a0-414c-4e50-a4a2-142ee145ebc1" providerId="ADAL" clId="{25234718-612C-42CA-AF34-29BEDFA2D019}" dt="2024-02-09T13:22:05.371" v="239" actId="20577"/>
          <ac:spMkLst>
            <pc:docMk/>
            <pc:sldMk cId="751768798" sldId="879"/>
            <ac:spMk id="44" creationId="{B8234F9F-6995-BCF4-0914-20F7148157F1}"/>
          </ac:spMkLst>
        </pc:spChg>
      </pc:sldChg>
      <pc:sldChg chg="del">
        <pc:chgData name="江畑　慎吾" userId="0aee97a0-414c-4e50-a4a2-142ee145ebc1" providerId="ADAL" clId="{25234718-612C-42CA-AF34-29BEDFA2D019}" dt="2024-02-09T13:40:38.759" v="473" actId="47"/>
        <pc:sldMkLst>
          <pc:docMk/>
          <pc:sldMk cId="32709277" sldId="885"/>
        </pc:sldMkLst>
      </pc:sldChg>
      <pc:sldChg chg="addSp delSp modSp mod">
        <pc:chgData name="江畑　慎吾" userId="0aee97a0-414c-4e50-a4a2-142ee145ebc1" providerId="ADAL" clId="{25234718-612C-42CA-AF34-29BEDFA2D019}" dt="2024-02-09T13:54:24.079" v="1065" actId="20577"/>
        <pc:sldMkLst>
          <pc:docMk/>
          <pc:sldMk cId="2264607831" sldId="889"/>
        </pc:sldMkLst>
        <pc:spChg chg="mod">
          <ac:chgData name="江畑　慎吾" userId="0aee97a0-414c-4e50-a4a2-142ee145ebc1" providerId="ADAL" clId="{25234718-612C-42CA-AF34-29BEDFA2D019}" dt="2024-02-09T13:48:37.210" v="912" actId="1076"/>
          <ac:spMkLst>
            <pc:docMk/>
            <pc:sldMk cId="2264607831" sldId="889"/>
            <ac:spMk id="2" creationId="{F1AE3477-7796-E9F2-DC80-52F5AC365126}"/>
          </ac:spMkLst>
        </pc:spChg>
        <pc:spChg chg="mod ord">
          <ac:chgData name="江畑　慎吾" userId="0aee97a0-414c-4e50-a4a2-142ee145ebc1" providerId="ADAL" clId="{25234718-612C-42CA-AF34-29BEDFA2D019}" dt="2024-02-09T13:54:24.079" v="1065" actId="20577"/>
          <ac:spMkLst>
            <pc:docMk/>
            <pc:sldMk cId="2264607831" sldId="889"/>
            <ac:spMk id="3" creationId="{49AC43CD-6002-1F0B-8611-E690B4EE8222}"/>
          </ac:spMkLst>
        </pc:spChg>
        <pc:spChg chg="mod">
          <ac:chgData name="江畑　慎吾" userId="0aee97a0-414c-4e50-a4a2-142ee145ebc1" providerId="ADAL" clId="{25234718-612C-42CA-AF34-29BEDFA2D019}" dt="2024-02-09T13:47:42.841" v="894" actId="1076"/>
          <ac:spMkLst>
            <pc:docMk/>
            <pc:sldMk cId="2264607831" sldId="889"/>
            <ac:spMk id="6" creationId="{25D6D0AE-2D8E-D476-14C3-22D869D68D54}"/>
          </ac:spMkLst>
        </pc:spChg>
        <pc:grpChg chg="add del mod">
          <ac:chgData name="江畑　慎吾" userId="0aee97a0-414c-4e50-a4a2-142ee145ebc1" providerId="ADAL" clId="{25234718-612C-42CA-AF34-29BEDFA2D019}" dt="2024-02-09T13:47:43.544" v="895" actId="478"/>
          <ac:grpSpMkLst>
            <pc:docMk/>
            <pc:sldMk cId="2264607831" sldId="889"/>
            <ac:grpSpMk id="7" creationId="{7FEDA05C-658C-F6E4-2529-38C09E19FC3D}"/>
          </ac:grpSpMkLst>
        </pc:grpChg>
        <pc:picChg chg="del mod">
          <ac:chgData name="江畑　慎吾" userId="0aee97a0-414c-4e50-a4a2-142ee145ebc1" providerId="ADAL" clId="{25234718-612C-42CA-AF34-29BEDFA2D019}" dt="2024-02-09T13:46:17.172" v="874" actId="478"/>
          <ac:picMkLst>
            <pc:docMk/>
            <pc:sldMk cId="2264607831" sldId="889"/>
            <ac:picMk id="4" creationId="{7415A1A1-00A6-E9C9-1626-FA1DB09C1896}"/>
          </ac:picMkLst>
        </pc:picChg>
        <pc:picChg chg="mod">
          <ac:chgData name="江畑　慎吾" userId="0aee97a0-414c-4e50-a4a2-142ee145ebc1" providerId="ADAL" clId="{25234718-612C-42CA-AF34-29BEDFA2D019}" dt="2024-02-09T13:47:42.841" v="894" actId="1076"/>
          <ac:picMkLst>
            <pc:docMk/>
            <pc:sldMk cId="2264607831" sldId="889"/>
            <ac:picMk id="5" creationId="{BEE627E4-A60F-EE43-26B6-1637A393E174}"/>
          </ac:picMkLst>
        </pc:picChg>
        <pc:picChg chg="add mod">
          <ac:chgData name="江畑　慎吾" userId="0aee97a0-414c-4e50-a4a2-142ee145ebc1" providerId="ADAL" clId="{25234718-612C-42CA-AF34-29BEDFA2D019}" dt="2024-02-09T13:48:14.602" v="906" actId="1076"/>
          <ac:picMkLst>
            <pc:docMk/>
            <pc:sldMk cId="2264607831" sldId="889"/>
            <ac:picMk id="2050" creationId="{818902FA-1DDA-BED0-FC2E-3B8247A207DB}"/>
          </ac:picMkLst>
        </pc:picChg>
      </pc:sldChg>
      <pc:sldChg chg="modSp del mod ord">
        <pc:chgData name="江畑　慎吾" userId="0aee97a0-414c-4e50-a4a2-142ee145ebc1" providerId="ADAL" clId="{25234718-612C-42CA-AF34-29BEDFA2D019}" dt="2024-02-09T13:51:13.752" v="974" actId="2696"/>
        <pc:sldMkLst>
          <pc:docMk/>
          <pc:sldMk cId="879552920" sldId="891"/>
        </pc:sldMkLst>
        <pc:spChg chg="mod">
          <ac:chgData name="江畑　慎吾" userId="0aee97a0-414c-4e50-a4a2-142ee145ebc1" providerId="ADAL" clId="{25234718-612C-42CA-AF34-29BEDFA2D019}" dt="2024-02-09T13:44:08.069" v="809" actId="1076"/>
          <ac:spMkLst>
            <pc:docMk/>
            <pc:sldMk cId="879552920" sldId="891"/>
            <ac:spMk id="6" creationId="{B32878A1-C5E0-547A-0FDE-5177499872B9}"/>
          </ac:spMkLst>
        </pc:spChg>
      </pc:sldChg>
      <pc:sldChg chg="modSp">
        <pc:chgData name="江畑　慎吾" userId="0aee97a0-414c-4e50-a4a2-142ee145ebc1" providerId="ADAL" clId="{25234718-612C-42CA-AF34-29BEDFA2D019}" dt="2024-02-09T13:22:23.455" v="244"/>
        <pc:sldMkLst>
          <pc:docMk/>
          <pc:sldMk cId="4186961902" sldId="893"/>
        </pc:sldMkLst>
        <pc:graphicFrameChg chg="mod">
          <ac:chgData name="江畑　慎吾" userId="0aee97a0-414c-4e50-a4a2-142ee145ebc1" providerId="ADAL" clId="{25234718-612C-42CA-AF34-29BEDFA2D019}" dt="2024-02-09T13:22:23.455" v="244"/>
          <ac:graphicFrameMkLst>
            <pc:docMk/>
            <pc:sldMk cId="4186961902" sldId="893"/>
            <ac:graphicFrameMk id="3" creationId="{8F7DCBD0-3235-850D-4866-9D0C2EE46EB9}"/>
          </ac:graphicFrameMkLst>
        </pc:graphicFrameChg>
      </pc:sldChg>
      <pc:sldChg chg="modSp mod">
        <pc:chgData name="江畑　慎吾" userId="0aee97a0-414c-4e50-a4a2-142ee145ebc1" providerId="ADAL" clId="{25234718-612C-42CA-AF34-29BEDFA2D019}" dt="2024-02-09T14:04:09.175" v="1570" actId="14100"/>
        <pc:sldMkLst>
          <pc:docMk/>
          <pc:sldMk cId="1727743124" sldId="2966"/>
        </pc:sldMkLst>
        <pc:spChg chg="mod">
          <ac:chgData name="江畑　慎吾" userId="0aee97a0-414c-4e50-a4a2-142ee145ebc1" providerId="ADAL" clId="{25234718-612C-42CA-AF34-29BEDFA2D019}" dt="2024-02-09T14:03:36.248" v="1557" actId="1076"/>
          <ac:spMkLst>
            <pc:docMk/>
            <pc:sldMk cId="1727743124" sldId="2966"/>
            <ac:spMk id="3" creationId="{B0B6D4A9-12BF-338C-A80D-7D447BC8931D}"/>
          </ac:spMkLst>
        </pc:spChg>
        <pc:spChg chg="mod">
          <ac:chgData name="江畑　慎吾" userId="0aee97a0-414c-4e50-a4a2-142ee145ebc1" providerId="ADAL" clId="{25234718-612C-42CA-AF34-29BEDFA2D019}" dt="2024-02-09T14:03:49.953" v="1562" actId="404"/>
          <ac:spMkLst>
            <pc:docMk/>
            <pc:sldMk cId="1727743124" sldId="2966"/>
            <ac:spMk id="6" creationId="{A8744693-CA76-294C-A305-313338D78C20}"/>
          </ac:spMkLst>
        </pc:spChg>
        <pc:spChg chg="mod">
          <ac:chgData name="江畑　慎吾" userId="0aee97a0-414c-4e50-a4a2-142ee145ebc1" providerId="ADAL" clId="{25234718-612C-42CA-AF34-29BEDFA2D019}" dt="2024-02-09T14:03:41.405" v="1559" actId="404"/>
          <ac:spMkLst>
            <pc:docMk/>
            <pc:sldMk cId="1727743124" sldId="2966"/>
            <ac:spMk id="7" creationId="{BAE96B87-C653-A391-4DA3-2E89C3B92CD2}"/>
          </ac:spMkLst>
        </pc:spChg>
        <pc:spChg chg="mod">
          <ac:chgData name="江畑　慎吾" userId="0aee97a0-414c-4e50-a4a2-142ee145ebc1" providerId="ADAL" clId="{25234718-612C-42CA-AF34-29BEDFA2D019}" dt="2024-02-09T14:04:09.175" v="1570" actId="14100"/>
          <ac:spMkLst>
            <pc:docMk/>
            <pc:sldMk cId="1727743124" sldId="2966"/>
            <ac:spMk id="8" creationId="{7E5354FC-6A54-7957-0D02-061C1AB0143D}"/>
          </ac:spMkLst>
        </pc:spChg>
        <pc:spChg chg="mod">
          <ac:chgData name="江畑　慎吾" userId="0aee97a0-414c-4e50-a4a2-142ee145ebc1" providerId="ADAL" clId="{25234718-612C-42CA-AF34-29BEDFA2D019}" dt="2024-02-09T14:04:03.781" v="1568" actId="14100"/>
          <ac:spMkLst>
            <pc:docMk/>
            <pc:sldMk cId="1727743124" sldId="2966"/>
            <ac:spMk id="9" creationId="{F12703F0-7663-18E2-74EB-0A0931DEC19A}"/>
          </ac:spMkLst>
        </pc:spChg>
        <pc:spChg chg="mod">
          <ac:chgData name="江畑　慎吾" userId="0aee97a0-414c-4e50-a4a2-142ee145ebc1" providerId="ADAL" clId="{25234718-612C-42CA-AF34-29BEDFA2D019}" dt="2024-02-09T14:03:38.777" v="1558" actId="404"/>
          <ac:spMkLst>
            <pc:docMk/>
            <pc:sldMk cId="1727743124" sldId="2966"/>
            <ac:spMk id="10" creationId="{BE04B2F5-AF9A-B2B6-40FB-3647A6A563C9}"/>
          </ac:spMkLst>
        </pc:spChg>
        <pc:spChg chg="mod">
          <ac:chgData name="江畑　慎吾" userId="0aee97a0-414c-4e50-a4a2-142ee145ebc1" providerId="ADAL" clId="{25234718-612C-42CA-AF34-29BEDFA2D019}" dt="2024-02-09T14:03:43.608" v="1560" actId="404"/>
          <ac:spMkLst>
            <pc:docMk/>
            <pc:sldMk cId="1727743124" sldId="2966"/>
            <ac:spMk id="13" creationId="{BD318F8C-3EA9-0D59-5CF7-ADBBBA7D5F55}"/>
          </ac:spMkLst>
        </pc:spChg>
        <pc:spChg chg="mod">
          <ac:chgData name="江畑　慎吾" userId="0aee97a0-414c-4e50-a4a2-142ee145ebc1" providerId="ADAL" clId="{25234718-612C-42CA-AF34-29BEDFA2D019}" dt="2024-02-09T14:03:52.362" v="1563" actId="404"/>
          <ac:spMkLst>
            <pc:docMk/>
            <pc:sldMk cId="1727743124" sldId="2966"/>
            <ac:spMk id="14" creationId="{EF06C0C2-F4E8-DFCB-C7F3-9E630B9825C0}"/>
          </ac:spMkLst>
        </pc:spChg>
        <pc:spChg chg="mod">
          <ac:chgData name="江畑　慎吾" userId="0aee97a0-414c-4e50-a4a2-142ee145ebc1" providerId="ADAL" clId="{25234718-612C-42CA-AF34-29BEDFA2D019}" dt="2024-02-09T14:03:54.990" v="1564" actId="404"/>
          <ac:spMkLst>
            <pc:docMk/>
            <pc:sldMk cId="1727743124" sldId="2966"/>
            <ac:spMk id="15" creationId="{7AD646A0-5582-355D-52F4-B0721609850C}"/>
          </ac:spMkLst>
        </pc:spChg>
        <pc:spChg chg="mod">
          <ac:chgData name="江畑　慎吾" userId="0aee97a0-414c-4e50-a4a2-142ee145ebc1" providerId="ADAL" clId="{25234718-612C-42CA-AF34-29BEDFA2D019}" dt="2024-02-09T14:03:59.372" v="1566" actId="1076"/>
          <ac:spMkLst>
            <pc:docMk/>
            <pc:sldMk cId="1727743124" sldId="2966"/>
            <ac:spMk id="16" creationId="{81BEA3E5-0251-EB42-D57B-DC536FC07794}"/>
          </ac:spMkLst>
        </pc:spChg>
      </pc:sldChg>
      <pc:sldChg chg="modSp mod">
        <pc:chgData name="江畑　慎吾" userId="0aee97a0-414c-4e50-a4a2-142ee145ebc1" providerId="ADAL" clId="{25234718-612C-42CA-AF34-29BEDFA2D019}" dt="2024-02-09T14:05:24.133" v="1590" actId="1076"/>
        <pc:sldMkLst>
          <pc:docMk/>
          <pc:sldMk cId="3646227230" sldId="2967"/>
        </pc:sldMkLst>
        <pc:spChg chg="mod">
          <ac:chgData name="江畑　慎吾" userId="0aee97a0-414c-4e50-a4a2-142ee145ebc1" providerId="ADAL" clId="{25234718-612C-42CA-AF34-29BEDFA2D019}" dt="2024-02-09T14:04:40.536" v="1571" actId="404"/>
          <ac:spMkLst>
            <pc:docMk/>
            <pc:sldMk cId="3646227230" sldId="2967"/>
            <ac:spMk id="3" creationId="{9B6E4F34-744C-7085-2F70-D771839884C3}"/>
          </ac:spMkLst>
        </pc:spChg>
        <pc:spChg chg="mod">
          <ac:chgData name="江畑　慎吾" userId="0aee97a0-414c-4e50-a4a2-142ee145ebc1" providerId="ADAL" clId="{25234718-612C-42CA-AF34-29BEDFA2D019}" dt="2024-02-09T14:05:09.304" v="1584" actId="1076"/>
          <ac:spMkLst>
            <pc:docMk/>
            <pc:sldMk cId="3646227230" sldId="2967"/>
            <ac:spMk id="5" creationId="{85B9C2D3-B225-6FF4-8BC9-491ABD07C224}"/>
          </ac:spMkLst>
        </pc:spChg>
        <pc:spChg chg="mod">
          <ac:chgData name="江畑　慎吾" userId="0aee97a0-414c-4e50-a4a2-142ee145ebc1" providerId="ADAL" clId="{25234718-612C-42CA-AF34-29BEDFA2D019}" dt="2024-02-09T14:05:00.266" v="1580" actId="404"/>
          <ac:spMkLst>
            <pc:docMk/>
            <pc:sldMk cId="3646227230" sldId="2967"/>
            <ac:spMk id="6" creationId="{49E1A0E6-0D63-456A-6EB4-0655AF997E20}"/>
          </ac:spMkLst>
        </pc:spChg>
        <pc:spChg chg="mod">
          <ac:chgData name="江畑　慎吾" userId="0aee97a0-414c-4e50-a4a2-142ee145ebc1" providerId="ADAL" clId="{25234718-612C-42CA-AF34-29BEDFA2D019}" dt="2024-02-09T14:04:58.161" v="1579" actId="404"/>
          <ac:spMkLst>
            <pc:docMk/>
            <pc:sldMk cId="3646227230" sldId="2967"/>
            <ac:spMk id="7" creationId="{2C2AAC51-4878-8AA0-6E8B-D8A6E7073DD2}"/>
          </ac:spMkLst>
        </pc:spChg>
        <pc:spChg chg="mod">
          <ac:chgData name="江畑　慎吾" userId="0aee97a0-414c-4e50-a4a2-142ee145ebc1" providerId="ADAL" clId="{25234718-612C-42CA-AF34-29BEDFA2D019}" dt="2024-02-09T14:05:17.646" v="1588" actId="14100"/>
          <ac:spMkLst>
            <pc:docMk/>
            <pc:sldMk cId="3646227230" sldId="2967"/>
            <ac:spMk id="8" creationId="{35297054-7F1D-C14B-EE53-27A09CF48E22}"/>
          </ac:spMkLst>
        </pc:spChg>
        <pc:spChg chg="mod">
          <ac:chgData name="江畑　慎吾" userId="0aee97a0-414c-4e50-a4a2-142ee145ebc1" providerId="ADAL" clId="{25234718-612C-42CA-AF34-29BEDFA2D019}" dt="2024-02-09T14:05:20.889" v="1589" actId="14100"/>
          <ac:spMkLst>
            <pc:docMk/>
            <pc:sldMk cId="3646227230" sldId="2967"/>
            <ac:spMk id="9" creationId="{B7D139B2-7F38-B8A1-D19D-8EE12D2621C6}"/>
          </ac:spMkLst>
        </pc:spChg>
        <pc:spChg chg="mod">
          <ac:chgData name="江畑　慎吾" userId="0aee97a0-414c-4e50-a4a2-142ee145ebc1" providerId="ADAL" clId="{25234718-612C-42CA-AF34-29BEDFA2D019}" dt="2024-02-09T14:04:55.396" v="1578" actId="1076"/>
          <ac:spMkLst>
            <pc:docMk/>
            <pc:sldMk cId="3646227230" sldId="2967"/>
            <ac:spMk id="10" creationId="{5FC51C49-E2B6-2E5B-29F4-BF018E5C31D0}"/>
          </ac:spMkLst>
        </pc:spChg>
        <pc:spChg chg="mod">
          <ac:chgData name="江畑　慎吾" userId="0aee97a0-414c-4e50-a4a2-142ee145ebc1" providerId="ADAL" clId="{25234718-612C-42CA-AF34-29BEDFA2D019}" dt="2024-02-09T14:05:24.133" v="1590" actId="1076"/>
          <ac:spMkLst>
            <pc:docMk/>
            <pc:sldMk cId="3646227230" sldId="2967"/>
            <ac:spMk id="11" creationId="{5249708C-9966-1FA0-F38B-8C600C5E596D}"/>
          </ac:spMkLst>
        </pc:spChg>
        <pc:spChg chg="mod">
          <ac:chgData name="江畑　慎吾" userId="0aee97a0-414c-4e50-a4a2-142ee145ebc1" providerId="ADAL" clId="{25234718-612C-42CA-AF34-29BEDFA2D019}" dt="2024-02-09T14:05:02.635" v="1581" actId="404"/>
          <ac:spMkLst>
            <pc:docMk/>
            <pc:sldMk cId="3646227230" sldId="2967"/>
            <ac:spMk id="14" creationId="{26A34755-A313-EE36-2A11-281FAE7F0554}"/>
          </ac:spMkLst>
        </pc:spChg>
        <pc:spChg chg="mod">
          <ac:chgData name="江畑　慎吾" userId="0aee97a0-414c-4e50-a4a2-142ee145ebc1" providerId="ADAL" clId="{25234718-612C-42CA-AF34-29BEDFA2D019}" dt="2024-02-09T14:05:04.900" v="1582" actId="404"/>
          <ac:spMkLst>
            <pc:docMk/>
            <pc:sldMk cId="3646227230" sldId="2967"/>
            <ac:spMk id="16" creationId="{6E438459-1160-19C7-A72C-3C71B87439F9}"/>
          </ac:spMkLst>
        </pc:spChg>
      </pc:sldChg>
      <pc:sldChg chg="addSp modSp mod modAnim">
        <pc:chgData name="江畑　慎吾" userId="0aee97a0-414c-4e50-a4a2-142ee145ebc1" providerId="ADAL" clId="{25234718-612C-42CA-AF34-29BEDFA2D019}" dt="2024-02-09T13:41:47.881" v="661" actId="1076"/>
        <pc:sldMkLst>
          <pc:docMk/>
          <pc:sldMk cId="2963437271" sldId="2968"/>
        </pc:sldMkLst>
        <pc:spChg chg="add mod">
          <ac:chgData name="江畑　慎吾" userId="0aee97a0-414c-4e50-a4a2-142ee145ebc1" providerId="ADAL" clId="{25234718-612C-42CA-AF34-29BEDFA2D019}" dt="2024-02-09T13:32:21.781" v="310" actId="20577"/>
          <ac:spMkLst>
            <pc:docMk/>
            <pc:sldMk cId="2963437271" sldId="2968"/>
            <ac:spMk id="2" creationId="{98F0FF37-86C8-AA38-2503-CA10DFB2890B}"/>
          </ac:spMkLst>
        </pc:spChg>
        <pc:spChg chg="add mod">
          <ac:chgData name="江畑　慎吾" userId="0aee97a0-414c-4e50-a4a2-142ee145ebc1" providerId="ADAL" clId="{25234718-612C-42CA-AF34-29BEDFA2D019}" dt="2024-02-09T13:32:45.485" v="379" actId="1076"/>
          <ac:spMkLst>
            <pc:docMk/>
            <pc:sldMk cId="2963437271" sldId="2968"/>
            <ac:spMk id="3" creationId="{187E6F54-D675-4277-1373-E23782514CB3}"/>
          </ac:spMkLst>
        </pc:spChg>
        <pc:spChg chg="add mod">
          <ac:chgData name="江畑　慎吾" userId="0aee97a0-414c-4e50-a4a2-142ee145ebc1" providerId="ADAL" clId="{25234718-612C-42CA-AF34-29BEDFA2D019}" dt="2024-02-09T13:41:47.881" v="661" actId="1076"/>
          <ac:spMkLst>
            <pc:docMk/>
            <pc:sldMk cId="2963437271" sldId="2968"/>
            <ac:spMk id="4" creationId="{09E54EC4-FF65-0413-C2F3-B359217C1A8C}"/>
          </ac:spMkLst>
        </pc:spChg>
        <pc:spChg chg="add mod">
          <ac:chgData name="江畑　慎吾" userId="0aee97a0-414c-4e50-a4a2-142ee145ebc1" providerId="ADAL" clId="{25234718-612C-42CA-AF34-29BEDFA2D019}" dt="2024-02-09T13:41:45.759" v="660" actId="1076"/>
          <ac:spMkLst>
            <pc:docMk/>
            <pc:sldMk cId="2963437271" sldId="2968"/>
            <ac:spMk id="5" creationId="{7FFCEE2D-0685-596F-9830-713862CAF17A}"/>
          </ac:spMkLst>
        </pc:spChg>
      </pc:sldChg>
      <pc:sldChg chg="addSp delSp modSp new mod">
        <pc:chgData name="江畑　慎吾" userId="0aee97a0-414c-4e50-a4a2-142ee145ebc1" providerId="ADAL" clId="{25234718-612C-42CA-AF34-29BEDFA2D019}" dt="2024-02-09T14:03:19.419" v="1555" actId="1076"/>
        <pc:sldMkLst>
          <pc:docMk/>
          <pc:sldMk cId="1669864023" sldId="2969"/>
        </pc:sldMkLst>
        <pc:spChg chg="del">
          <ac:chgData name="江畑　慎吾" userId="0aee97a0-414c-4e50-a4a2-142ee145ebc1" providerId="ADAL" clId="{25234718-612C-42CA-AF34-29BEDFA2D019}" dt="2024-02-09T13:42:34.603" v="671" actId="478"/>
          <ac:spMkLst>
            <pc:docMk/>
            <pc:sldMk cId="1669864023" sldId="2969"/>
            <ac:spMk id="2" creationId="{F33C9219-EA4B-C8F1-9B7D-E5B6E0C110D6}"/>
          </ac:spMkLst>
        </pc:spChg>
        <pc:spChg chg="del">
          <ac:chgData name="江畑　慎吾" userId="0aee97a0-414c-4e50-a4a2-142ee145ebc1" providerId="ADAL" clId="{25234718-612C-42CA-AF34-29BEDFA2D019}" dt="2024-02-09T13:42:34.059" v="670" actId="478"/>
          <ac:spMkLst>
            <pc:docMk/>
            <pc:sldMk cId="1669864023" sldId="2969"/>
            <ac:spMk id="3" creationId="{BBB1C95D-0C85-FB1E-BFB3-1D9EB3194664}"/>
          </ac:spMkLst>
        </pc:spChg>
        <pc:spChg chg="add mod">
          <ac:chgData name="江畑　慎吾" userId="0aee97a0-414c-4e50-a4a2-142ee145ebc1" providerId="ADAL" clId="{25234718-612C-42CA-AF34-29BEDFA2D019}" dt="2024-02-09T14:02:35.145" v="1475" actId="207"/>
          <ac:spMkLst>
            <pc:docMk/>
            <pc:sldMk cId="1669864023" sldId="2969"/>
            <ac:spMk id="4" creationId="{8DBCCF3D-8E55-057B-424B-4823D48BCD05}"/>
          </ac:spMkLst>
        </pc:spChg>
        <pc:spChg chg="add mod">
          <ac:chgData name="江畑　慎吾" userId="0aee97a0-414c-4e50-a4a2-142ee145ebc1" providerId="ADAL" clId="{25234718-612C-42CA-AF34-29BEDFA2D019}" dt="2024-02-09T14:03:08.431" v="1550" actId="1076"/>
          <ac:spMkLst>
            <pc:docMk/>
            <pc:sldMk cId="1669864023" sldId="2969"/>
            <ac:spMk id="5" creationId="{EC4375E9-86C3-F6E2-543D-FC69104A52D6}"/>
          </ac:spMkLst>
        </pc:spChg>
        <pc:spChg chg="add mod">
          <ac:chgData name="江畑　慎吾" userId="0aee97a0-414c-4e50-a4a2-142ee145ebc1" providerId="ADAL" clId="{25234718-612C-42CA-AF34-29BEDFA2D019}" dt="2024-02-09T14:03:19.419" v="1555" actId="1076"/>
          <ac:spMkLst>
            <pc:docMk/>
            <pc:sldMk cId="1669864023" sldId="2969"/>
            <ac:spMk id="7" creationId="{1189DAFF-8ED7-C841-C2FB-DC4B2A21E207}"/>
          </ac:spMkLst>
        </pc:spChg>
        <pc:spChg chg="add mod">
          <ac:chgData name="江畑　慎吾" userId="0aee97a0-414c-4e50-a4a2-142ee145ebc1" providerId="ADAL" clId="{25234718-612C-42CA-AF34-29BEDFA2D019}" dt="2024-02-09T14:03:16.706" v="1554" actId="1076"/>
          <ac:spMkLst>
            <pc:docMk/>
            <pc:sldMk cId="1669864023" sldId="2969"/>
            <ac:spMk id="8" creationId="{A1FA3DD4-5B4A-0335-C1E9-7866E6DAEA18}"/>
          </ac:spMkLst>
        </pc:spChg>
        <pc:picChg chg="add mod">
          <ac:chgData name="江畑　慎吾" userId="0aee97a0-414c-4e50-a4a2-142ee145ebc1" providerId="ADAL" clId="{25234718-612C-42CA-AF34-29BEDFA2D019}" dt="2024-02-09T14:00:29.160" v="1263"/>
          <ac:picMkLst>
            <pc:docMk/>
            <pc:sldMk cId="1669864023" sldId="2969"/>
            <ac:picMk id="6" creationId="{A00464D1-5B6E-DDAA-7D07-6894DEF3BFE6}"/>
          </ac:picMkLst>
        </pc:picChg>
        <pc:picChg chg="add del mod">
          <ac:chgData name="江畑　慎吾" userId="0aee97a0-414c-4e50-a4a2-142ee145ebc1" providerId="ADAL" clId="{25234718-612C-42CA-AF34-29BEDFA2D019}" dt="2024-02-09T13:53:17.215" v="975" actId="478"/>
          <ac:picMkLst>
            <pc:docMk/>
            <pc:sldMk cId="1669864023" sldId="2969"/>
            <ac:picMk id="1026" creationId="{BB0BA84D-75AB-E6D8-FC12-F495287D4510}"/>
          </ac:picMkLst>
        </pc:picChg>
        <pc:picChg chg="add mod">
          <ac:chgData name="江畑　慎吾" userId="0aee97a0-414c-4e50-a4a2-142ee145ebc1" providerId="ADAL" clId="{25234718-612C-42CA-AF34-29BEDFA2D019}" dt="2024-02-09T14:03:12.148" v="1552" actId="1076"/>
          <ac:picMkLst>
            <pc:docMk/>
            <pc:sldMk cId="1669864023" sldId="2969"/>
            <ac:picMk id="1028" creationId="{0EA9B3B0-E8C3-2B84-45D0-C26B0232F96C}"/>
          </ac:picMkLst>
        </pc:picChg>
      </pc:sldChg>
    </pc:docChg>
  </pc:docChgLst>
  <pc:docChgLst>
    <pc:chgData name="江畑　慎吾" userId="0aee97a0-414c-4e50-a4a2-142ee145ebc1" providerId="ADAL" clId="{77A407DE-6CC9-406A-998B-016E0358601B}"/>
    <pc:docChg chg="undo custSel modSld">
      <pc:chgData name="江畑　慎吾" userId="0aee97a0-414c-4e50-a4a2-142ee145ebc1" providerId="ADAL" clId="{77A407DE-6CC9-406A-998B-016E0358601B}" dt="2024-03-05T14:23:05.256" v="193" actId="20577"/>
      <pc:docMkLst>
        <pc:docMk/>
      </pc:docMkLst>
      <pc:sldChg chg="addSp delSp modSp mod">
        <pc:chgData name="江畑　慎吾" userId="0aee97a0-414c-4e50-a4a2-142ee145ebc1" providerId="ADAL" clId="{77A407DE-6CC9-406A-998B-016E0358601B}" dt="2024-03-05T13:59:31.025" v="49" actId="1076"/>
        <pc:sldMkLst>
          <pc:docMk/>
          <pc:sldMk cId="542675571" sldId="256"/>
        </pc:sldMkLst>
        <pc:spChg chg="del mod">
          <ac:chgData name="江畑　慎吾" userId="0aee97a0-414c-4e50-a4a2-142ee145ebc1" providerId="ADAL" clId="{77A407DE-6CC9-406A-998B-016E0358601B}" dt="2024-03-05T13:58:33.185" v="3" actId="478"/>
          <ac:spMkLst>
            <pc:docMk/>
            <pc:sldMk cId="542675571" sldId="256"/>
            <ac:spMk id="2" creationId="{41833AB7-C474-997B-4700-3D3FA54727BE}"/>
          </ac:spMkLst>
        </pc:spChg>
        <pc:spChg chg="add mod">
          <ac:chgData name="江畑　慎吾" userId="0aee97a0-414c-4e50-a4a2-142ee145ebc1" providerId="ADAL" clId="{77A407DE-6CC9-406A-998B-016E0358601B}" dt="2024-03-05T13:59:31.025" v="49" actId="1076"/>
          <ac:spMkLst>
            <pc:docMk/>
            <pc:sldMk cId="542675571" sldId="256"/>
            <ac:spMk id="3" creationId="{E514F504-C856-C0BE-2603-B535F1F82978}"/>
          </ac:spMkLst>
        </pc:spChg>
        <pc:spChg chg="mod">
          <ac:chgData name="江畑　慎吾" userId="0aee97a0-414c-4e50-a4a2-142ee145ebc1" providerId="ADAL" clId="{77A407DE-6CC9-406A-998B-016E0358601B}" dt="2024-03-05T13:58:08.402" v="0" actId="1076"/>
          <ac:spMkLst>
            <pc:docMk/>
            <pc:sldMk cId="542675571" sldId="256"/>
            <ac:spMk id="4" creationId="{32DECB14-6EB0-9854-7C73-CCCDA7F889F1}"/>
          </ac:spMkLst>
        </pc:spChg>
      </pc:sldChg>
      <pc:sldChg chg="modAnim">
        <pc:chgData name="江畑　慎吾" userId="0aee97a0-414c-4e50-a4a2-142ee145ebc1" providerId="ADAL" clId="{77A407DE-6CC9-406A-998B-016E0358601B}" dt="2024-03-05T13:58:25.647" v="1"/>
        <pc:sldMkLst>
          <pc:docMk/>
          <pc:sldMk cId="3248911671" sldId="306"/>
        </pc:sldMkLst>
      </pc:sldChg>
      <pc:sldChg chg="modAnim">
        <pc:chgData name="江畑　慎吾" userId="0aee97a0-414c-4e50-a4a2-142ee145ebc1" providerId="ADAL" clId="{77A407DE-6CC9-406A-998B-016E0358601B}" dt="2024-03-05T14:00:49.050" v="85"/>
        <pc:sldMkLst>
          <pc:docMk/>
          <pc:sldMk cId="3225026495" sldId="310"/>
        </pc:sldMkLst>
      </pc:sldChg>
      <pc:sldChg chg="modSp mod">
        <pc:chgData name="江畑　慎吾" userId="0aee97a0-414c-4e50-a4a2-142ee145ebc1" providerId="ADAL" clId="{77A407DE-6CC9-406A-998B-016E0358601B}" dt="2024-03-05T14:23:05.256" v="193" actId="20577"/>
        <pc:sldMkLst>
          <pc:docMk/>
          <pc:sldMk cId="3252722090" sldId="871"/>
        </pc:sldMkLst>
        <pc:spChg chg="mod">
          <ac:chgData name="江畑　慎吾" userId="0aee97a0-414c-4e50-a4a2-142ee145ebc1" providerId="ADAL" clId="{77A407DE-6CC9-406A-998B-016E0358601B}" dt="2024-03-05T14:23:05.256" v="193" actId="20577"/>
          <ac:spMkLst>
            <pc:docMk/>
            <pc:sldMk cId="3252722090" sldId="871"/>
            <ac:spMk id="4" creationId="{1C2E4E5A-BA77-F5E0-7637-A7FCE47EC4C4}"/>
          </ac:spMkLst>
        </pc:spChg>
        <pc:picChg chg="mod">
          <ac:chgData name="江畑　慎吾" userId="0aee97a0-414c-4e50-a4a2-142ee145ebc1" providerId="ADAL" clId="{77A407DE-6CC9-406A-998B-016E0358601B}" dt="2024-03-05T14:22:31.577" v="138" actId="1076"/>
          <ac:picMkLst>
            <pc:docMk/>
            <pc:sldMk cId="3252722090" sldId="871"/>
            <ac:picMk id="2050" creationId="{D6C73D90-5FF2-9B69-A43A-26315E376FE7}"/>
          </ac:picMkLst>
        </pc:picChg>
      </pc:sldChg>
      <pc:sldChg chg="modAnim">
        <pc:chgData name="江畑　慎吾" userId="0aee97a0-414c-4e50-a4a2-142ee145ebc1" providerId="ADAL" clId="{77A407DE-6CC9-406A-998B-016E0358601B}" dt="2024-03-05T14:00:06.716" v="52"/>
        <pc:sldMkLst>
          <pc:docMk/>
          <pc:sldMk cId="0" sldId="876"/>
        </pc:sldMkLst>
      </pc:sldChg>
      <pc:sldChg chg="modAnim">
        <pc:chgData name="江畑　慎吾" userId="0aee97a0-414c-4e50-a4a2-142ee145ebc1" providerId="ADAL" clId="{77A407DE-6CC9-406A-998B-016E0358601B}" dt="2024-03-05T14:00:55.866" v="91"/>
        <pc:sldMkLst>
          <pc:docMk/>
          <pc:sldMk cId="270890056" sldId="878"/>
        </pc:sldMkLst>
      </pc:sldChg>
      <pc:sldChg chg="modSp mod">
        <pc:chgData name="江畑　慎吾" userId="0aee97a0-414c-4e50-a4a2-142ee145ebc1" providerId="ADAL" clId="{77A407DE-6CC9-406A-998B-016E0358601B}" dt="2024-03-05T14:20:24.728" v="114" actId="403"/>
        <pc:sldMkLst>
          <pc:docMk/>
          <pc:sldMk cId="751768798" sldId="879"/>
        </pc:sldMkLst>
        <pc:spChg chg="mod">
          <ac:chgData name="江畑　慎吾" userId="0aee97a0-414c-4e50-a4a2-142ee145ebc1" providerId="ADAL" clId="{77A407DE-6CC9-406A-998B-016E0358601B}" dt="2024-03-05T14:20:24.728" v="114" actId="403"/>
          <ac:spMkLst>
            <pc:docMk/>
            <pc:sldMk cId="751768798" sldId="879"/>
            <ac:spMk id="19" creationId="{C1C600F6-9169-1049-CB08-F799A8B65894}"/>
          </ac:spMkLst>
        </pc:spChg>
      </pc:sldChg>
      <pc:sldChg chg="modAnim">
        <pc:chgData name="江畑　慎吾" userId="0aee97a0-414c-4e50-a4a2-142ee145ebc1" providerId="ADAL" clId="{77A407DE-6CC9-406A-998B-016E0358601B}" dt="2024-03-05T14:00:19.256" v="53"/>
        <pc:sldMkLst>
          <pc:docMk/>
          <pc:sldMk cId="2325948040" sldId="886"/>
        </pc:sldMkLst>
      </pc:sldChg>
      <pc:sldChg chg="modAnim">
        <pc:chgData name="江畑　慎吾" userId="0aee97a0-414c-4e50-a4a2-142ee145ebc1" providerId="ADAL" clId="{77A407DE-6CC9-406A-998B-016E0358601B}" dt="2024-03-05T14:00:27.418" v="57"/>
        <pc:sldMkLst>
          <pc:docMk/>
          <pc:sldMk cId="1898834291" sldId="2961"/>
        </pc:sldMkLst>
      </pc:sldChg>
      <pc:sldChg chg="modAnim">
        <pc:chgData name="江畑　慎吾" userId="0aee97a0-414c-4e50-a4a2-142ee145ebc1" providerId="ADAL" clId="{77A407DE-6CC9-406A-998B-016E0358601B}" dt="2024-03-05T14:00:31.562" v="63"/>
        <pc:sldMkLst>
          <pc:docMk/>
          <pc:sldMk cId="1727743124" sldId="2966"/>
        </pc:sldMkLst>
      </pc:sldChg>
      <pc:sldChg chg="modAnim">
        <pc:chgData name="江畑　慎吾" userId="0aee97a0-414c-4e50-a4a2-142ee145ebc1" providerId="ADAL" clId="{77A407DE-6CC9-406A-998B-016E0358601B}" dt="2024-03-05T14:00:37.118" v="69"/>
        <pc:sldMkLst>
          <pc:docMk/>
          <pc:sldMk cId="3646227230" sldId="2967"/>
        </pc:sldMkLst>
      </pc:sldChg>
      <pc:sldChg chg="modAnim">
        <pc:chgData name="江畑　慎吾" userId="0aee97a0-414c-4e50-a4a2-142ee145ebc1" providerId="ADAL" clId="{77A407DE-6CC9-406A-998B-016E0358601B}" dt="2024-03-05T14:01:14.891" v="92"/>
        <pc:sldMkLst>
          <pc:docMk/>
          <pc:sldMk cId="2963437271" sldId="2968"/>
        </pc:sldMkLst>
      </pc:sldChg>
    </pc:docChg>
  </pc:docChgLst>
  <pc:docChgLst>
    <pc:chgData name="江畑　慎吾" userId="0aee97a0-414c-4e50-a4a2-142ee145ebc1" providerId="ADAL" clId="{CF254094-4D22-464D-AA4E-59AEBCC161DB}"/>
    <pc:docChg chg="modSld">
      <pc:chgData name="江畑　慎吾" userId="0aee97a0-414c-4e50-a4a2-142ee145ebc1" providerId="ADAL" clId="{CF254094-4D22-464D-AA4E-59AEBCC161DB}" dt="2024-02-09T04:32:18.249" v="3" actId="1076"/>
      <pc:docMkLst>
        <pc:docMk/>
      </pc:docMkLst>
      <pc:sldChg chg="modSp">
        <pc:chgData name="江畑　慎吾" userId="0aee97a0-414c-4e50-a4a2-142ee145ebc1" providerId="ADAL" clId="{CF254094-4D22-464D-AA4E-59AEBCC161DB}" dt="2024-02-09T04:32:03.394" v="1" actId="1076"/>
        <pc:sldMkLst>
          <pc:docMk/>
          <pc:sldMk cId="220662760" sldId="307"/>
        </pc:sldMkLst>
        <pc:spChg chg="mod">
          <ac:chgData name="江畑　慎吾" userId="0aee97a0-414c-4e50-a4a2-142ee145ebc1" providerId="ADAL" clId="{CF254094-4D22-464D-AA4E-59AEBCC161DB}" dt="2024-02-09T04:32:03.394" v="1" actId="1076"/>
          <ac:spMkLst>
            <pc:docMk/>
            <pc:sldMk cId="220662760" sldId="307"/>
            <ac:spMk id="3" creationId="{9D1CFC6A-8D23-88A2-114E-418DF228AC73}"/>
          </ac:spMkLst>
        </pc:spChg>
        <pc:spChg chg="mod">
          <ac:chgData name="江畑　慎吾" userId="0aee97a0-414c-4e50-a4a2-142ee145ebc1" providerId="ADAL" clId="{CF254094-4D22-464D-AA4E-59AEBCC161DB}" dt="2024-02-09T04:32:03.394" v="1" actId="1076"/>
          <ac:spMkLst>
            <pc:docMk/>
            <pc:sldMk cId="220662760" sldId="307"/>
            <ac:spMk id="19" creationId="{016BE495-76FF-E7AE-EB45-091BD1592BDA}"/>
          </ac:spMkLst>
        </pc:spChg>
        <pc:spChg chg="mod">
          <ac:chgData name="江畑　慎吾" userId="0aee97a0-414c-4e50-a4a2-142ee145ebc1" providerId="ADAL" clId="{CF254094-4D22-464D-AA4E-59AEBCC161DB}" dt="2024-02-09T04:32:03.394" v="1" actId="1076"/>
          <ac:spMkLst>
            <pc:docMk/>
            <pc:sldMk cId="220662760" sldId="307"/>
            <ac:spMk id="20" creationId="{33014EAB-89F4-2A89-78D9-4ABD152563F1}"/>
          </ac:spMkLst>
        </pc:spChg>
        <pc:spChg chg="mod">
          <ac:chgData name="江畑　慎吾" userId="0aee97a0-414c-4e50-a4a2-142ee145ebc1" providerId="ADAL" clId="{CF254094-4D22-464D-AA4E-59AEBCC161DB}" dt="2024-02-09T04:32:03.394" v="1" actId="1076"/>
          <ac:spMkLst>
            <pc:docMk/>
            <pc:sldMk cId="220662760" sldId="307"/>
            <ac:spMk id="21" creationId="{336FD449-8C1A-522D-DFAC-93B853089A1C}"/>
          </ac:spMkLst>
        </pc:spChg>
        <pc:grpChg chg="mod">
          <ac:chgData name="江畑　慎吾" userId="0aee97a0-414c-4e50-a4a2-142ee145ebc1" providerId="ADAL" clId="{CF254094-4D22-464D-AA4E-59AEBCC161DB}" dt="2024-02-09T04:32:03.394" v="1" actId="1076"/>
          <ac:grpSpMkLst>
            <pc:docMk/>
            <pc:sldMk cId="220662760" sldId="307"/>
            <ac:grpSpMk id="31" creationId="{47B1C376-33E0-5964-82BB-38710A299362}"/>
          </ac:grpSpMkLst>
        </pc:grpChg>
        <pc:picChg chg="mod">
          <ac:chgData name="江畑　慎吾" userId="0aee97a0-414c-4e50-a4a2-142ee145ebc1" providerId="ADAL" clId="{CF254094-4D22-464D-AA4E-59AEBCC161DB}" dt="2024-02-09T04:32:03.394" v="1" actId="1076"/>
          <ac:picMkLst>
            <pc:docMk/>
            <pc:sldMk cId="220662760" sldId="307"/>
            <ac:picMk id="1026" creationId="{737DF4C3-A721-A41B-FDD4-268E80CA2A9B}"/>
          </ac:picMkLst>
        </pc:picChg>
      </pc:sldChg>
      <pc:sldChg chg="modSp">
        <pc:chgData name="江畑　慎吾" userId="0aee97a0-414c-4e50-a4a2-142ee145ebc1" providerId="ADAL" clId="{CF254094-4D22-464D-AA4E-59AEBCC161DB}" dt="2024-02-09T04:32:18.249" v="3" actId="1076"/>
        <pc:sldMkLst>
          <pc:docMk/>
          <pc:sldMk cId="3402284268" sldId="308"/>
        </pc:sldMkLst>
        <pc:spChg chg="mod">
          <ac:chgData name="江畑　慎吾" userId="0aee97a0-414c-4e50-a4a2-142ee145ebc1" providerId="ADAL" clId="{CF254094-4D22-464D-AA4E-59AEBCC161DB}" dt="2024-02-09T04:32:18.249" v="3" actId="1076"/>
          <ac:spMkLst>
            <pc:docMk/>
            <pc:sldMk cId="3402284268" sldId="308"/>
            <ac:spMk id="4" creationId="{00000000-0000-0000-0000-000000000000}"/>
          </ac:spMkLst>
        </pc:spChg>
        <pc:spChg chg="mod">
          <ac:chgData name="江畑　慎吾" userId="0aee97a0-414c-4e50-a4a2-142ee145ebc1" providerId="ADAL" clId="{CF254094-4D22-464D-AA4E-59AEBCC161DB}" dt="2024-02-09T04:32:18.249" v="3" actId="1076"/>
          <ac:spMkLst>
            <pc:docMk/>
            <pc:sldMk cId="3402284268" sldId="308"/>
            <ac:spMk id="7" creationId="{15B82AFA-6CA5-0800-E57B-DEE2886F5FF1}"/>
          </ac:spMkLst>
        </pc:spChg>
        <pc:spChg chg="mod">
          <ac:chgData name="江畑　慎吾" userId="0aee97a0-414c-4e50-a4a2-142ee145ebc1" providerId="ADAL" clId="{CF254094-4D22-464D-AA4E-59AEBCC161DB}" dt="2024-02-09T04:32:18.249" v="3" actId="1076"/>
          <ac:spMkLst>
            <pc:docMk/>
            <pc:sldMk cId="3402284268" sldId="308"/>
            <ac:spMk id="10" creationId="{DB2238BA-CAB2-6DFB-017D-C05F3FAA6AF2}"/>
          </ac:spMkLst>
        </pc:spChg>
        <pc:spChg chg="mod">
          <ac:chgData name="江畑　慎吾" userId="0aee97a0-414c-4e50-a4a2-142ee145ebc1" providerId="ADAL" clId="{CF254094-4D22-464D-AA4E-59AEBCC161DB}" dt="2024-02-09T04:32:18.249" v="3" actId="1076"/>
          <ac:spMkLst>
            <pc:docMk/>
            <pc:sldMk cId="3402284268" sldId="308"/>
            <ac:spMk id="11" creationId="{7A560B81-1FE8-C868-4B12-957780A388A0}"/>
          </ac:spMkLst>
        </pc:spChg>
        <pc:spChg chg="mod">
          <ac:chgData name="江畑　慎吾" userId="0aee97a0-414c-4e50-a4a2-142ee145ebc1" providerId="ADAL" clId="{CF254094-4D22-464D-AA4E-59AEBCC161DB}" dt="2024-02-09T04:32:18.249" v="3" actId="1076"/>
          <ac:spMkLst>
            <pc:docMk/>
            <pc:sldMk cId="3402284268" sldId="308"/>
            <ac:spMk id="13" creationId="{65D96BDC-950D-5BE7-8F21-D07CF3D55FF3}"/>
          </ac:spMkLst>
        </pc:spChg>
        <pc:grpChg chg="mod">
          <ac:chgData name="江畑　慎吾" userId="0aee97a0-414c-4e50-a4a2-142ee145ebc1" providerId="ADAL" clId="{CF254094-4D22-464D-AA4E-59AEBCC161DB}" dt="2024-02-09T04:32:18.249" v="3" actId="1076"/>
          <ac:grpSpMkLst>
            <pc:docMk/>
            <pc:sldMk cId="3402284268" sldId="308"/>
            <ac:grpSpMk id="3" creationId="{5B6D5B9C-B1E8-D2F7-330B-136AAB89CB6C}"/>
          </ac:grpSpMkLst>
        </pc:grpChg>
        <pc:grpChg chg="mod">
          <ac:chgData name="江畑　慎吾" userId="0aee97a0-414c-4e50-a4a2-142ee145ebc1" providerId="ADAL" clId="{CF254094-4D22-464D-AA4E-59AEBCC161DB}" dt="2024-02-09T04:32:18.249" v="3" actId="1076"/>
          <ac:grpSpMkLst>
            <pc:docMk/>
            <pc:sldMk cId="3402284268" sldId="308"/>
            <ac:grpSpMk id="6" creationId="{00BEE336-E2DB-FB1E-7C79-8F4AE8298593}"/>
          </ac:grpSpMkLst>
        </pc:grpChg>
        <pc:grpChg chg="mod">
          <ac:chgData name="江畑　慎吾" userId="0aee97a0-414c-4e50-a4a2-142ee145ebc1" providerId="ADAL" clId="{CF254094-4D22-464D-AA4E-59AEBCC161DB}" dt="2024-02-09T04:32:18.249" v="3" actId="1076"/>
          <ac:grpSpMkLst>
            <pc:docMk/>
            <pc:sldMk cId="3402284268" sldId="308"/>
            <ac:grpSpMk id="14" creationId="{D573D30B-0113-DE2B-8C2A-0F08C93E2453}"/>
          </ac:grpSpMkLst>
        </pc:grpChg>
        <pc:picChg chg="mod">
          <ac:chgData name="江畑　慎吾" userId="0aee97a0-414c-4e50-a4a2-142ee145ebc1" providerId="ADAL" clId="{CF254094-4D22-464D-AA4E-59AEBCC161DB}" dt="2024-02-09T04:32:18.249" v="3" actId="1076"/>
          <ac:picMkLst>
            <pc:docMk/>
            <pc:sldMk cId="3402284268" sldId="308"/>
            <ac:picMk id="5" creationId="{00000000-0000-0000-0000-000000000000}"/>
          </ac:picMkLst>
        </pc:picChg>
        <pc:picChg chg="mod">
          <ac:chgData name="江畑　慎吾" userId="0aee97a0-414c-4e50-a4a2-142ee145ebc1" providerId="ADAL" clId="{CF254094-4D22-464D-AA4E-59AEBCC161DB}" dt="2024-02-09T04:32:18.249" v="3" actId="1076"/>
          <ac:picMkLst>
            <pc:docMk/>
            <pc:sldMk cId="3402284268" sldId="308"/>
            <ac:picMk id="9" creationId="{8D555F90-DCD0-71F4-73FE-7B73FFCD2136}"/>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99D02-A3B5-432E-9682-1B184623295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kumimoji="1" lang="ja-JP" altLang="en-US"/>
        </a:p>
      </dgm:t>
    </dgm:pt>
    <dgm:pt modelId="{93058FBC-C6A9-45FF-8BAE-5B8FB4F3E8F4}">
      <dgm:prSet phldrT="[テキスト]"/>
      <dgm:spPr/>
      <dgm:t>
        <a:bodyPr/>
        <a:lstStyle/>
        <a:p>
          <a:r>
            <a:rPr kumimoji="1" lang="ja-JP" altLang="en-US" dirty="0">
              <a:solidFill>
                <a:schemeClr val="tx1"/>
              </a:solidFill>
            </a:rPr>
            <a:t>外向き</a:t>
          </a:r>
        </a:p>
      </dgm:t>
    </dgm:pt>
    <dgm:pt modelId="{BE19DC72-563B-4B9C-BA36-087DA00D532E}" type="parTrans" cxnId="{DA6DF25E-7D31-4450-85E7-8E0AC65BEB1F}">
      <dgm:prSet/>
      <dgm:spPr/>
      <dgm:t>
        <a:bodyPr/>
        <a:lstStyle/>
        <a:p>
          <a:endParaRPr kumimoji="1" lang="ja-JP" altLang="en-US"/>
        </a:p>
      </dgm:t>
    </dgm:pt>
    <dgm:pt modelId="{EF24EB53-7D46-40BE-A565-D5676564BC74}" type="sibTrans" cxnId="{DA6DF25E-7D31-4450-85E7-8E0AC65BEB1F}">
      <dgm:prSet/>
      <dgm:spPr/>
      <dgm:t>
        <a:bodyPr/>
        <a:lstStyle/>
        <a:p>
          <a:endParaRPr kumimoji="1" lang="ja-JP" altLang="en-US"/>
        </a:p>
      </dgm:t>
    </dgm:pt>
    <dgm:pt modelId="{E4D61DE4-6893-415D-A494-CDA1514FF40B}">
      <dgm:prSet phldrT="[テキスト]" custT="1"/>
      <dgm:spPr/>
      <dgm:t>
        <a:bodyPr/>
        <a:lstStyle/>
        <a:p>
          <a:pPr>
            <a:buFont typeface="Arial" panose="020B0604020202020204" pitchFamily="34" charset="0"/>
            <a:buChar char="•"/>
          </a:pPr>
          <a:r>
            <a:rPr lang="ja-JP" altLang="en-US" sz="2400" dirty="0">
              <a:latin typeface="+mn-ea"/>
            </a:rPr>
            <a:t>暴れる</a:t>
          </a:r>
          <a:endParaRPr kumimoji="1" lang="ja-JP" altLang="en-US" sz="2400" dirty="0"/>
        </a:p>
      </dgm:t>
    </dgm:pt>
    <dgm:pt modelId="{B258986E-3BE4-4D88-88BF-B0252EFA55F0}" type="parTrans" cxnId="{63532ED8-8ACE-48BE-843B-8154F5B6F0FB}">
      <dgm:prSet/>
      <dgm:spPr/>
      <dgm:t>
        <a:bodyPr/>
        <a:lstStyle/>
        <a:p>
          <a:endParaRPr kumimoji="1" lang="ja-JP" altLang="en-US"/>
        </a:p>
      </dgm:t>
    </dgm:pt>
    <dgm:pt modelId="{5D962851-0716-4347-B04E-4D3259038F29}" type="sibTrans" cxnId="{63532ED8-8ACE-48BE-843B-8154F5B6F0FB}">
      <dgm:prSet/>
      <dgm:spPr/>
      <dgm:t>
        <a:bodyPr/>
        <a:lstStyle/>
        <a:p>
          <a:endParaRPr kumimoji="1" lang="ja-JP" altLang="en-US"/>
        </a:p>
      </dgm:t>
    </dgm:pt>
    <dgm:pt modelId="{CB4E3C83-050C-4B71-AB82-3EC077FAD40C}">
      <dgm:prSet phldrT="[テキスト]"/>
      <dgm:spPr>
        <a:solidFill>
          <a:schemeClr val="accent1"/>
        </a:solidFill>
      </dgm:spPr>
      <dgm:t>
        <a:bodyPr/>
        <a:lstStyle/>
        <a:p>
          <a:r>
            <a:rPr kumimoji="1" lang="ja-JP" altLang="en-US" dirty="0">
              <a:solidFill>
                <a:schemeClr val="tx1"/>
              </a:solidFill>
            </a:rPr>
            <a:t>内向き</a:t>
          </a:r>
        </a:p>
      </dgm:t>
    </dgm:pt>
    <dgm:pt modelId="{BF5A341D-8783-40D5-AC1A-9DE41A31246C}" type="parTrans" cxnId="{9043E846-DAD8-4A0E-A946-1C47459E925A}">
      <dgm:prSet/>
      <dgm:spPr/>
      <dgm:t>
        <a:bodyPr/>
        <a:lstStyle/>
        <a:p>
          <a:endParaRPr kumimoji="1" lang="ja-JP" altLang="en-US"/>
        </a:p>
      </dgm:t>
    </dgm:pt>
    <dgm:pt modelId="{5B82F530-FD31-457A-B3EB-7E583E2838BE}" type="sibTrans" cxnId="{9043E846-DAD8-4A0E-A946-1C47459E925A}">
      <dgm:prSet/>
      <dgm:spPr/>
      <dgm:t>
        <a:bodyPr/>
        <a:lstStyle/>
        <a:p>
          <a:endParaRPr kumimoji="1" lang="ja-JP" altLang="en-US"/>
        </a:p>
      </dgm:t>
    </dgm:pt>
    <dgm:pt modelId="{95C80ACA-9385-4C42-A63E-12696CF7BF84}">
      <dgm:prSet phldrT="[テキスト]" custT="1"/>
      <dgm:spPr>
        <a:solidFill>
          <a:schemeClr val="accent1">
            <a:lumMod val="20000"/>
            <a:lumOff val="80000"/>
            <a:alpha val="90000"/>
          </a:schemeClr>
        </a:solidFill>
      </dgm:spPr>
      <dgm:t>
        <a:bodyPr/>
        <a:lstStyle/>
        <a:p>
          <a:r>
            <a:rPr lang="ja-JP" altLang="en-US" sz="2400" dirty="0">
              <a:latin typeface="+mn-ea"/>
            </a:rPr>
            <a:t>黙る</a:t>
          </a:r>
          <a:endParaRPr kumimoji="1" lang="ja-JP" altLang="en-US" sz="2400" dirty="0"/>
        </a:p>
      </dgm:t>
    </dgm:pt>
    <dgm:pt modelId="{C10F3899-E774-4452-A468-D57104795FD2}" type="parTrans" cxnId="{8E87ACAB-9BCC-4C79-AE26-3BB7BEE917C1}">
      <dgm:prSet/>
      <dgm:spPr/>
      <dgm:t>
        <a:bodyPr/>
        <a:lstStyle/>
        <a:p>
          <a:endParaRPr kumimoji="1" lang="ja-JP" altLang="en-US"/>
        </a:p>
      </dgm:t>
    </dgm:pt>
    <dgm:pt modelId="{EC49A46D-3927-4943-B04E-54A925093AEE}" type="sibTrans" cxnId="{8E87ACAB-9BCC-4C79-AE26-3BB7BEE917C1}">
      <dgm:prSet/>
      <dgm:spPr/>
      <dgm:t>
        <a:bodyPr/>
        <a:lstStyle/>
        <a:p>
          <a:endParaRPr kumimoji="1" lang="ja-JP" altLang="en-US"/>
        </a:p>
      </dgm:t>
    </dgm:pt>
    <dgm:pt modelId="{0F2AB921-B91A-433F-9743-7AE6727B00FC}">
      <dgm:prSet phldrT="[テキスト]"/>
      <dgm:spPr/>
      <dgm:t>
        <a:bodyPr/>
        <a:lstStyle/>
        <a:p>
          <a:r>
            <a:rPr kumimoji="1" lang="ja-JP" altLang="en-US" dirty="0">
              <a:solidFill>
                <a:schemeClr val="tx1"/>
              </a:solidFill>
            </a:rPr>
            <a:t>逃避</a:t>
          </a:r>
        </a:p>
      </dgm:t>
    </dgm:pt>
    <dgm:pt modelId="{2DF2030B-EFD7-436E-B863-A31A35A493FE}" type="parTrans" cxnId="{19D0F24B-1C9C-4AA8-A84F-4E2573C51C90}">
      <dgm:prSet/>
      <dgm:spPr/>
      <dgm:t>
        <a:bodyPr/>
        <a:lstStyle/>
        <a:p>
          <a:endParaRPr kumimoji="1" lang="ja-JP" altLang="en-US"/>
        </a:p>
      </dgm:t>
    </dgm:pt>
    <dgm:pt modelId="{7F919A62-1073-4D70-92A8-0A70B505EC89}" type="sibTrans" cxnId="{19D0F24B-1C9C-4AA8-A84F-4E2573C51C90}">
      <dgm:prSet/>
      <dgm:spPr/>
      <dgm:t>
        <a:bodyPr/>
        <a:lstStyle/>
        <a:p>
          <a:endParaRPr kumimoji="1" lang="ja-JP" altLang="en-US"/>
        </a:p>
      </dgm:t>
    </dgm:pt>
    <dgm:pt modelId="{154DB9E4-EABA-4E3E-9A76-33DF0DF13B9F}">
      <dgm:prSet phldrT="[テキスト]" custT="1"/>
      <dgm:spPr/>
      <dgm:t>
        <a:bodyPr/>
        <a:lstStyle/>
        <a:p>
          <a:r>
            <a:rPr lang="ja-JP" altLang="en-US" sz="2400" dirty="0">
              <a:latin typeface="+mn-ea"/>
            </a:rPr>
            <a:t>没頭する</a:t>
          </a:r>
          <a:endParaRPr kumimoji="1" lang="ja-JP" altLang="en-US" sz="2400" dirty="0"/>
        </a:p>
      </dgm:t>
    </dgm:pt>
    <dgm:pt modelId="{52398D4D-31EF-48AF-BF9B-C9E47FF69A2D}" type="parTrans" cxnId="{6C1E1F36-04AD-4B63-B157-B3F8C2CF1D15}">
      <dgm:prSet/>
      <dgm:spPr/>
      <dgm:t>
        <a:bodyPr/>
        <a:lstStyle/>
        <a:p>
          <a:endParaRPr kumimoji="1" lang="ja-JP" altLang="en-US"/>
        </a:p>
      </dgm:t>
    </dgm:pt>
    <dgm:pt modelId="{9B9C07C4-A79A-405D-A0B0-0BA76693FEFF}" type="sibTrans" cxnId="{6C1E1F36-04AD-4B63-B157-B3F8C2CF1D15}">
      <dgm:prSet/>
      <dgm:spPr/>
      <dgm:t>
        <a:bodyPr/>
        <a:lstStyle/>
        <a:p>
          <a:endParaRPr kumimoji="1" lang="ja-JP" altLang="en-US"/>
        </a:p>
      </dgm:t>
    </dgm:pt>
    <dgm:pt modelId="{3696EE63-405F-4BB8-8CFB-516D81E85906}">
      <dgm:prSet custT="1"/>
      <dgm:spPr/>
      <dgm:t>
        <a:bodyPr/>
        <a:lstStyle/>
        <a:p>
          <a:r>
            <a:rPr lang="ja-JP" altLang="en-US" sz="2400" dirty="0">
              <a:latin typeface="+mn-ea"/>
            </a:rPr>
            <a:t>物に当たる</a:t>
          </a:r>
          <a:endParaRPr lang="en-US" altLang="ja-JP" sz="2400" dirty="0">
            <a:latin typeface="+mn-ea"/>
          </a:endParaRPr>
        </a:p>
      </dgm:t>
    </dgm:pt>
    <dgm:pt modelId="{45C53101-E44E-451D-A011-2FED6C61F763}" type="parTrans" cxnId="{67D17613-71B9-43B7-B353-BFECCC8E1F0E}">
      <dgm:prSet/>
      <dgm:spPr/>
      <dgm:t>
        <a:bodyPr/>
        <a:lstStyle/>
        <a:p>
          <a:endParaRPr kumimoji="1" lang="ja-JP" altLang="en-US"/>
        </a:p>
      </dgm:t>
    </dgm:pt>
    <dgm:pt modelId="{EB27A4D8-DB9C-49D0-B808-3D4BD77A6FC1}" type="sibTrans" cxnId="{67D17613-71B9-43B7-B353-BFECCC8E1F0E}">
      <dgm:prSet/>
      <dgm:spPr/>
      <dgm:t>
        <a:bodyPr/>
        <a:lstStyle/>
        <a:p>
          <a:endParaRPr kumimoji="1" lang="ja-JP" altLang="en-US"/>
        </a:p>
      </dgm:t>
    </dgm:pt>
    <dgm:pt modelId="{05791BD5-F94A-45F2-9471-68441708E33F}">
      <dgm:prSet custT="1"/>
      <dgm:spPr/>
      <dgm:t>
        <a:bodyPr/>
        <a:lstStyle/>
        <a:p>
          <a:r>
            <a:rPr lang="ja-JP" altLang="en-US" sz="2400" dirty="0">
              <a:latin typeface="+mn-ea"/>
            </a:rPr>
            <a:t>暴言　　　など</a:t>
          </a:r>
          <a:endParaRPr lang="en-US" altLang="ja-JP" sz="2400" dirty="0">
            <a:latin typeface="+mn-ea"/>
          </a:endParaRPr>
        </a:p>
      </dgm:t>
    </dgm:pt>
    <dgm:pt modelId="{E054DC16-CA06-4A97-9298-B7E5DFEAD281}" type="parTrans" cxnId="{A702F96E-2620-43D2-A79E-284939814564}">
      <dgm:prSet/>
      <dgm:spPr/>
      <dgm:t>
        <a:bodyPr/>
        <a:lstStyle/>
        <a:p>
          <a:endParaRPr kumimoji="1" lang="ja-JP" altLang="en-US"/>
        </a:p>
      </dgm:t>
    </dgm:pt>
    <dgm:pt modelId="{8394B869-1448-47F2-8E13-45FC334D3D56}" type="sibTrans" cxnId="{A702F96E-2620-43D2-A79E-284939814564}">
      <dgm:prSet/>
      <dgm:spPr/>
      <dgm:t>
        <a:bodyPr/>
        <a:lstStyle/>
        <a:p>
          <a:endParaRPr kumimoji="1" lang="ja-JP" altLang="en-US"/>
        </a:p>
      </dgm:t>
    </dgm:pt>
    <dgm:pt modelId="{82A69126-8F2F-4A5E-AA6C-F98FBEE228DD}">
      <dgm:prSet custT="1"/>
      <dgm:spPr/>
      <dgm:t>
        <a:bodyPr/>
        <a:lstStyle/>
        <a:p>
          <a:r>
            <a:rPr lang="ja-JP" altLang="en-US" sz="2400">
              <a:latin typeface="+mn-ea"/>
            </a:rPr>
            <a:t>こもる</a:t>
          </a:r>
          <a:endParaRPr lang="en-US" altLang="ja-JP" sz="2400" dirty="0">
            <a:latin typeface="+mn-ea"/>
          </a:endParaRPr>
        </a:p>
      </dgm:t>
    </dgm:pt>
    <dgm:pt modelId="{CE126B79-60F0-465C-A0F5-D9DD05048798}" type="parTrans" cxnId="{D8B4231E-8E69-4AD7-BF0E-6F1BB01DE65C}">
      <dgm:prSet/>
      <dgm:spPr/>
      <dgm:t>
        <a:bodyPr/>
        <a:lstStyle/>
        <a:p>
          <a:endParaRPr kumimoji="1" lang="ja-JP" altLang="en-US"/>
        </a:p>
      </dgm:t>
    </dgm:pt>
    <dgm:pt modelId="{4E33A700-F5BA-4FBF-B2C8-097E2ECB722C}" type="sibTrans" cxnId="{D8B4231E-8E69-4AD7-BF0E-6F1BB01DE65C}">
      <dgm:prSet/>
      <dgm:spPr/>
      <dgm:t>
        <a:bodyPr/>
        <a:lstStyle/>
        <a:p>
          <a:endParaRPr kumimoji="1" lang="ja-JP" altLang="en-US"/>
        </a:p>
      </dgm:t>
    </dgm:pt>
    <dgm:pt modelId="{41F3E177-52CA-4D56-B77D-D4D29A5A2352}">
      <dgm:prSet custT="1"/>
      <dgm:spPr/>
      <dgm:t>
        <a:bodyPr/>
        <a:lstStyle/>
        <a:p>
          <a:r>
            <a:rPr lang="ja-JP" altLang="en-US" sz="2400">
              <a:latin typeface="+mn-ea"/>
            </a:rPr>
            <a:t>一人で泣く</a:t>
          </a:r>
          <a:endParaRPr lang="en-US" altLang="ja-JP" sz="2400" dirty="0">
            <a:latin typeface="+mn-ea"/>
          </a:endParaRPr>
        </a:p>
      </dgm:t>
    </dgm:pt>
    <dgm:pt modelId="{07B6EA72-8ADC-4413-A61D-3305C60BA122}" type="parTrans" cxnId="{2CC462E8-0473-4185-9099-AA30F75A5351}">
      <dgm:prSet/>
      <dgm:spPr/>
      <dgm:t>
        <a:bodyPr/>
        <a:lstStyle/>
        <a:p>
          <a:endParaRPr kumimoji="1" lang="ja-JP" altLang="en-US"/>
        </a:p>
      </dgm:t>
    </dgm:pt>
    <dgm:pt modelId="{E4DEB347-73EF-41F9-A2DB-BFACCEFB5E7B}" type="sibTrans" cxnId="{2CC462E8-0473-4185-9099-AA30F75A5351}">
      <dgm:prSet/>
      <dgm:spPr/>
      <dgm:t>
        <a:bodyPr/>
        <a:lstStyle/>
        <a:p>
          <a:endParaRPr kumimoji="1" lang="ja-JP" altLang="en-US"/>
        </a:p>
      </dgm:t>
    </dgm:pt>
    <dgm:pt modelId="{4E3BDB17-1ECB-4A8A-AD17-91D8BF06E9B2}">
      <dgm:prSet custT="1"/>
      <dgm:spPr/>
      <dgm:t>
        <a:bodyPr/>
        <a:lstStyle/>
        <a:p>
          <a:r>
            <a:rPr lang="ja-JP" altLang="en-US" sz="2400" dirty="0">
              <a:latin typeface="+mn-ea"/>
            </a:rPr>
            <a:t>身体症状</a:t>
          </a:r>
          <a:endParaRPr lang="en-US" altLang="ja-JP" sz="2400" dirty="0">
            <a:latin typeface="+mn-ea"/>
          </a:endParaRPr>
        </a:p>
      </dgm:t>
    </dgm:pt>
    <dgm:pt modelId="{186C3CD7-CF23-4EAE-990D-0C24327C3CF5}" type="parTrans" cxnId="{924E7460-8F74-4F9B-BBF6-F06AE103F2FF}">
      <dgm:prSet/>
      <dgm:spPr/>
      <dgm:t>
        <a:bodyPr/>
        <a:lstStyle/>
        <a:p>
          <a:endParaRPr kumimoji="1" lang="ja-JP" altLang="en-US"/>
        </a:p>
      </dgm:t>
    </dgm:pt>
    <dgm:pt modelId="{BB2C1577-FA84-4432-8DC6-799A92D4D112}" type="sibTrans" cxnId="{924E7460-8F74-4F9B-BBF6-F06AE103F2FF}">
      <dgm:prSet/>
      <dgm:spPr/>
      <dgm:t>
        <a:bodyPr/>
        <a:lstStyle/>
        <a:p>
          <a:endParaRPr kumimoji="1" lang="ja-JP" altLang="en-US"/>
        </a:p>
      </dgm:t>
    </dgm:pt>
    <dgm:pt modelId="{5E210E56-4A61-4B6B-8747-9306AC1FBA8F}">
      <dgm:prSet custT="1"/>
      <dgm:spPr/>
      <dgm:t>
        <a:bodyPr/>
        <a:lstStyle/>
        <a:p>
          <a:r>
            <a:rPr lang="ja-JP" altLang="en-US" sz="2400" dirty="0">
              <a:latin typeface="+mn-ea"/>
            </a:rPr>
            <a:t>自分に当たる　　</a:t>
          </a:r>
          <a:r>
            <a:rPr lang="ja-JP" altLang="en-US" sz="1400" dirty="0">
              <a:latin typeface="+mn-ea"/>
            </a:rPr>
            <a:t>など</a:t>
          </a:r>
          <a:endParaRPr lang="en-US" altLang="ja-JP" sz="1400" dirty="0">
            <a:latin typeface="+mn-ea"/>
          </a:endParaRPr>
        </a:p>
      </dgm:t>
    </dgm:pt>
    <dgm:pt modelId="{6FE656B0-96F9-4BAA-ACA6-CDFA9EC7BBE7}" type="parTrans" cxnId="{6ED60182-31C5-4F6A-9C4A-09B990786206}">
      <dgm:prSet/>
      <dgm:spPr/>
      <dgm:t>
        <a:bodyPr/>
        <a:lstStyle/>
        <a:p>
          <a:endParaRPr kumimoji="1" lang="ja-JP" altLang="en-US"/>
        </a:p>
      </dgm:t>
    </dgm:pt>
    <dgm:pt modelId="{D0C0F4FE-515B-4CEB-A80C-6C18374900B4}" type="sibTrans" cxnId="{6ED60182-31C5-4F6A-9C4A-09B990786206}">
      <dgm:prSet/>
      <dgm:spPr/>
      <dgm:t>
        <a:bodyPr/>
        <a:lstStyle/>
        <a:p>
          <a:endParaRPr kumimoji="1" lang="ja-JP" altLang="en-US"/>
        </a:p>
      </dgm:t>
    </dgm:pt>
    <dgm:pt modelId="{76210AA4-1FAA-4FCB-8AC1-44C90A59AE2D}">
      <dgm:prSet custT="1"/>
      <dgm:spPr/>
      <dgm:t>
        <a:bodyPr/>
        <a:lstStyle/>
        <a:p>
          <a:r>
            <a:rPr lang="ja-JP" altLang="en-US" sz="2400" dirty="0">
              <a:latin typeface="+mn-ea"/>
            </a:rPr>
            <a:t>無かったことにする</a:t>
          </a:r>
          <a:endParaRPr lang="en-US" altLang="ja-JP" sz="2400" dirty="0">
            <a:latin typeface="+mn-ea"/>
          </a:endParaRPr>
        </a:p>
      </dgm:t>
    </dgm:pt>
    <dgm:pt modelId="{4DA56C45-C59E-462A-AEC2-64F3D967AA03}" type="parTrans" cxnId="{245CABAE-7345-4888-831B-5926C6F4F422}">
      <dgm:prSet/>
      <dgm:spPr/>
      <dgm:t>
        <a:bodyPr/>
        <a:lstStyle/>
        <a:p>
          <a:endParaRPr kumimoji="1" lang="ja-JP" altLang="en-US"/>
        </a:p>
      </dgm:t>
    </dgm:pt>
    <dgm:pt modelId="{4FE94984-71A4-489F-B017-7FEF982C49E1}" type="sibTrans" cxnId="{245CABAE-7345-4888-831B-5926C6F4F422}">
      <dgm:prSet/>
      <dgm:spPr/>
      <dgm:t>
        <a:bodyPr/>
        <a:lstStyle/>
        <a:p>
          <a:endParaRPr kumimoji="1" lang="ja-JP" altLang="en-US"/>
        </a:p>
      </dgm:t>
    </dgm:pt>
    <dgm:pt modelId="{D4F120E7-CA46-44A1-B9F9-B053F4E8871C}">
      <dgm:prSet custT="1"/>
      <dgm:spPr/>
      <dgm:t>
        <a:bodyPr/>
        <a:lstStyle/>
        <a:p>
          <a:r>
            <a:rPr lang="ja-JP" altLang="en-US" sz="2400" dirty="0">
              <a:latin typeface="+mn-ea"/>
            </a:rPr>
            <a:t>考えないようにする　　　　　　　　　　　　　　　</a:t>
          </a:r>
          <a:endParaRPr lang="en-US" altLang="ja-JP" sz="1200" dirty="0">
            <a:latin typeface="+mn-ea"/>
          </a:endParaRPr>
        </a:p>
      </dgm:t>
    </dgm:pt>
    <dgm:pt modelId="{C17E72B5-69B9-4964-9753-D524E420250D}" type="parTrans" cxnId="{C855C00C-E588-4453-A9F1-B74518C09FC2}">
      <dgm:prSet/>
      <dgm:spPr/>
      <dgm:t>
        <a:bodyPr/>
        <a:lstStyle/>
        <a:p>
          <a:endParaRPr kumimoji="1" lang="ja-JP" altLang="en-US"/>
        </a:p>
      </dgm:t>
    </dgm:pt>
    <dgm:pt modelId="{BB5BBFF5-E67B-40B4-AE87-596B4162C1AE}" type="sibTrans" cxnId="{C855C00C-E588-4453-A9F1-B74518C09FC2}">
      <dgm:prSet/>
      <dgm:spPr/>
      <dgm:t>
        <a:bodyPr/>
        <a:lstStyle/>
        <a:p>
          <a:endParaRPr kumimoji="1" lang="ja-JP" altLang="en-US"/>
        </a:p>
      </dgm:t>
    </dgm:pt>
    <dgm:pt modelId="{CC42FDAB-67A2-4607-B95C-4D61FDC8BE88}" type="pres">
      <dgm:prSet presAssocID="{9C999D02-A3B5-432E-9682-1B1846232957}" presName="Name0" presStyleCnt="0">
        <dgm:presLayoutVars>
          <dgm:dir/>
          <dgm:animLvl val="lvl"/>
          <dgm:resizeHandles val="exact"/>
        </dgm:presLayoutVars>
      </dgm:prSet>
      <dgm:spPr/>
    </dgm:pt>
    <dgm:pt modelId="{91E891C7-917B-4723-A213-0248D7756E08}" type="pres">
      <dgm:prSet presAssocID="{93058FBC-C6A9-45FF-8BAE-5B8FB4F3E8F4}" presName="composite" presStyleCnt="0"/>
      <dgm:spPr/>
    </dgm:pt>
    <dgm:pt modelId="{41C95738-5CD0-4F34-AC0B-225FC41187A1}" type="pres">
      <dgm:prSet presAssocID="{93058FBC-C6A9-45FF-8BAE-5B8FB4F3E8F4}" presName="parTx" presStyleLbl="alignNode1" presStyleIdx="0" presStyleCnt="3" custScaleX="123825">
        <dgm:presLayoutVars>
          <dgm:chMax val="0"/>
          <dgm:chPref val="0"/>
          <dgm:bulletEnabled val="1"/>
        </dgm:presLayoutVars>
      </dgm:prSet>
      <dgm:spPr/>
    </dgm:pt>
    <dgm:pt modelId="{2891A9B6-A5B1-4507-9276-E4972E8A297A}" type="pres">
      <dgm:prSet presAssocID="{93058FBC-C6A9-45FF-8BAE-5B8FB4F3E8F4}" presName="desTx" presStyleLbl="alignAccFollowNode1" presStyleIdx="0" presStyleCnt="3" custScaleX="123825">
        <dgm:presLayoutVars>
          <dgm:bulletEnabled val="1"/>
        </dgm:presLayoutVars>
      </dgm:prSet>
      <dgm:spPr/>
    </dgm:pt>
    <dgm:pt modelId="{227211BA-04CF-405F-951C-030487886D73}" type="pres">
      <dgm:prSet presAssocID="{EF24EB53-7D46-40BE-A565-D5676564BC74}" presName="space" presStyleCnt="0"/>
      <dgm:spPr/>
    </dgm:pt>
    <dgm:pt modelId="{B68153D2-9782-490D-81D9-48852B53AA36}" type="pres">
      <dgm:prSet presAssocID="{CB4E3C83-050C-4B71-AB82-3EC077FAD40C}" presName="composite" presStyleCnt="0"/>
      <dgm:spPr/>
    </dgm:pt>
    <dgm:pt modelId="{EA9E2B56-4BD4-4778-8D58-D0AA83A8E545}" type="pres">
      <dgm:prSet presAssocID="{CB4E3C83-050C-4B71-AB82-3EC077FAD40C}" presName="parTx" presStyleLbl="alignNode1" presStyleIdx="1" presStyleCnt="3" custScaleX="123825">
        <dgm:presLayoutVars>
          <dgm:chMax val="0"/>
          <dgm:chPref val="0"/>
          <dgm:bulletEnabled val="1"/>
        </dgm:presLayoutVars>
      </dgm:prSet>
      <dgm:spPr/>
    </dgm:pt>
    <dgm:pt modelId="{F9EE483C-102A-4CB1-BB01-4BCD95300C45}" type="pres">
      <dgm:prSet presAssocID="{CB4E3C83-050C-4B71-AB82-3EC077FAD40C}" presName="desTx" presStyleLbl="alignAccFollowNode1" presStyleIdx="1" presStyleCnt="3" custScaleX="123825">
        <dgm:presLayoutVars>
          <dgm:bulletEnabled val="1"/>
        </dgm:presLayoutVars>
      </dgm:prSet>
      <dgm:spPr/>
    </dgm:pt>
    <dgm:pt modelId="{E9CDBA13-AB98-419A-AEC9-DBDBD6DBC601}" type="pres">
      <dgm:prSet presAssocID="{5B82F530-FD31-457A-B3EB-7E583E2838BE}" presName="space" presStyleCnt="0"/>
      <dgm:spPr/>
    </dgm:pt>
    <dgm:pt modelId="{43BA24DB-4BB6-44B9-B7B4-1B0DFFA6A8B1}" type="pres">
      <dgm:prSet presAssocID="{0F2AB921-B91A-433F-9743-7AE6727B00FC}" presName="composite" presStyleCnt="0"/>
      <dgm:spPr/>
    </dgm:pt>
    <dgm:pt modelId="{555E98DB-D60E-4A5E-844B-223E6A3AE0B8}" type="pres">
      <dgm:prSet presAssocID="{0F2AB921-B91A-433F-9743-7AE6727B00FC}" presName="parTx" presStyleLbl="alignNode1" presStyleIdx="2" presStyleCnt="3" custScaleX="123825">
        <dgm:presLayoutVars>
          <dgm:chMax val="0"/>
          <dgm:chPref val="0"/>
          <dgm:bulletEnabled val="1"/>
        </dgm:presLayoutVars>
      </dgm:prSet>
      <dgm:spPr/>
    </dgm:pt>
    <dgm:pt modelId="{DC6FA183-DB27-4DB0-8985-47959DC43CD6}" type="pres">
      <dgm:prSet presAssocID="{0F2AB921-B91A-433F-9743-7AE6727B00FC}" presName="desTx" presStyleLbl="alignAccFollowNode1" presStyleIdx="2" presStyleCnt="3" custScaleX="123825">
        <dgm:presLayoutVars>
          <dgm:bulletEnabled val="1"/>
        </dgm:presLayoutVars>
      </dgm:prSet>
      <dgm:spPr/>
    </dgm:pt>
  </dgm:ptLst>
  <dgm:cxnLst>
    <dgm:cxn modelId="{C855C00C-E588-4453-A9F1-B74518C09FC2}" srcId="{0F2AB921-B91A-433F-9743-7AE6727B00FC}" destId="{D4F120E7-CA46-44A1-B9F9-B053F4E8871C}" srcOrd="2" destOrd="0" parTransId="{C17E72B5-69B9-4964-9753-D524E420250D}" sibTransId="{BB5BBFF5-E67B-40B4-AE87-596B4162C1AE}"/>
    <dgm:cxn modelId="{67D17613-71B9-43B7-B353-BFECCC8E1F0E}" srcId="{93058FBC-C6A9-45FF-8BAE-5B8FB4F3E8F4}" destId="{3696EE63-405F-4BB8-8CFB-516D81E85906}" srcOrd="1" destOrd="0" parTransId="{45C53101-E44E-451D-A011-2FED6C61F763}" sibTransId="{EB27A4D8-DB9C-49D0-B808-3D4BD77A6FC1}"/>
    <dgm:cxn modelId="{D8B4231E-8E69-4AD7-BF0E-6F1BB01DE65C}" srcId="{CB4E3C83-050C-4B71-AB82-3EC077FAD40C}" destId="{82A69126-8F2F-4A5E-AA6C-F98FBEE228DD}" srcOrd="1" destOrd="0" parTransId="{CE126B79-60F0-465C-A0F5-D9DD05048798}" sibTransId="{4E33A700-F5BA-4FBF-B2C8-097E2ECB722C}"/>
    <dgm:cxn modelId="{A0606820-4B34-4D24-9085-D8ADDFD60EDA}" type="presOf" srcId="{0F2AB921-B91A-433F-9743-7AE6727B00FC}" destId="{555E98DB-D60E-4A5E-844B-223E6A3AE0B8}" srcOrd="0" destOrd="0" presId="urn:microsoft.com/office/officeart/2005/8/layout/hList1"/>
    <dgm:cxn modelId="{3315EC31-97C4-4539-A691-B43CC607689F}" type="presOf" srcId="{05791BD5-F94A-45F2-9471-68441708E33F}" destId="{2891A9B6-A5B1-4507-9276-E4972E8A297A}" srcOrd="0" destOrd="2" presId="urn:microsoft.com/office/officeart/2005/8/layout/hList1"/>
    <dgm:cxn modelId="{6C1E1F36-04AD-4B63-B157-B3F8C2CF1D15}" srcId="{0F2AB921-B91A-433F-9743-7AE6727B00FC}" destId="{154DB9E4-EABA-4E3E-9A76-33DF0DF13B9F}" srcOrd="0" destOrd="0" parTransId="{52398D4D-31EF-48AF-BF9B-C9E47FF69A2D}" sibTransId="{9B9C07C4-A79A-405D-A0B0-0BA76693FEFF}"/>
    <dgm:cxn modelId="{01A4C13E-3CEB-4F96-9D33-AEA85CAFDE25}" type="presOf" srcId="{5E210E56-4A61-4B6B-8747-9306AC1FBA8F}" destId="{F9EE483C-102A-4CB1-BB01-4BCD95300C45}" srcOrd="0" destOrd="4" presId="urn:microsoft.com/office/officeart/2005/8/layout/hList1"/>
    <dgm:cxn modelId="{A9BE465B-96B5-4431-8520-BAC32A06CBB1}" type="presOf" srcId="{95C80ACA-9385-4C42-A63E-12696CF7BF84}" destId="{F9EE483C-102A-4CB1-BB01-4BCD95300C45}" srcOrd="0" destOrd="0" presId="urn:microsoft.com/office/officeart/2005/8/layout/hList1"/>
    <dgm:cxn modelId="{DA6DF25E-7D31-4450-85E7-8E0AC65BEB1F}" srcId="{9C999D02-A3B5-432E-9682-1B1846232957}" destId="{93058FBC-C6A9-45FF-8BAE-5B8FB4F3E8F4}" srcOrd="0" destOrd="0" parTransId="{BE19DC72-563B-4B9C-BA36-087DA00D532E}" sibTransId="{EF24EB53-7D46-40BE-A565-D5676564BC74}"/>
    <dgm:cxn modelId="{924E7460-8F74-4F9B-BBF6-F06AE103F2FF}" srcId="{CB4E3C83-050C-4B71-AB82-3EC077FAD40C}" destId="{4E3BDB17-1ECB-4A8A-AD17-91D8BF06E9B2}" srcOrd="3" destOrd="0" parTransId="{186C3CD7-CF23-4EAE-990D-0C24327C3CF5}" sibTransId="{BB2C1577-FA84-4432-8DC6-799A92D4D112}"/>
    <dgm:cxn modelId="{9043E846-DAD8-4A0E-A946-1C47459E925A}" srcId="{9C999D02-A3B5-432E-9682-1B1846232957}" destId="{CB4E3C83-050C-4B71-AB82-3EC077FAD40C}" srcOrd="1" destOrd="0" parTransId="{BF5A341D-8783-40D5-AC1A-9DE41A31246C}" sibTransId="{5B82F530-FD31-457A-B3EB-7E583E2838BE}"/>
    <dgm:cxn modelId="{19D0F24B-1C9C-4AA8-A84F-4E2573C51C90}" srcId="{9C999D02-A3B5-432E-9682-1B1846232957}" destId="{0F2AB921-B91A-433F-9743-7AE6727B00FC}" srcOrd="2" destOrd="0" parTransId="{2DF2030B-EFD7-436E-B863-A31A35A493FE}" sibTransId="{7F919A62-1073-4D70-92A8-0A70B505EC89}"/>
    <dgm:cxn modelId="{A702F96E-2620-43D2-A79E-284939814564}" srcId="{93058FBC-C6A9-45FF-8BAE-5B8FB4F3E8F4}" destId="{05791BD5-F94A-45F2-9471-68441708E33F}" srcOrd="2" destOrd="0" parTransId="{E054DC16-CA06-4A97-9298-B7E5DFEAD281}" sibTransId="{8394B869-1448-47F2-8E13-45FC334D3D56}"/>
    <dgm:cxn modelId="{EE8CDE52-F908-4119-AFB1-7434BE665A58}" type="presOf" srcId="{4E3BDB17-1ECB-4A8A-AD17-91D8BF06E9B2}" destId="{F9EE483C-102A-4CB1-BB01-4BCD95300C45}" srcOrd="0" destOrd="3" presId="urn:microsoft.com/office/officeart/2005/8/layout/hList1"/>
    <dgm:cxn modelId="{6ED60182-31C5-4F6A-9C4A-09B990786206}" srcId="{CB4E3C83-050C-4B71-AB82-3EC077FAD40C}" destId="{5E210E56-4A61-4B6B-8747-9306AC1FBA8F}" srcOrd="4" destOrd="0" parTransId="{6FE656B0-96F9-4BAA-ACA6-CDFA9EC7BBE7}" sibTransId="{D0C0F4FE-515B-4CEB-A80C-6C18374900B4}"/>
    <dgm:cxn modelId="{A7D5818D-CEA3-499B-A9C1-375852757767}" type="presOf" srcId="{9C999D02-A3B5-432E-9682-1B1846232957}" destId="{CC42FDAB-67A2-4607-B95C-4D61FDC8BE88}" srcOrd="0" destOrd="0" presId="urn:microsoft.com/office/officeart/2005/8/layout/hList1"/>
    <dgm:cxn modelId="{3E594E92-0730-4D19-A524-CB09E22809B8}" type="presOf" srcId="{E4D61DE4-6893-415D-A494-CDA1514FF40B}" destId="{2891A9B6-A5B1-4507-9276-E4972E8A297A}" srcOrd="0" destOrd="0" presId="urn:microsoft.com/office/officeart/2005/8/layout/hList1"/>
    <dgm:cxn modelId="{C606CC92-FAAF-4431-9300-236A254E40F9}" type="presOf" srcId="{CB4E3C83-050C-4B71-AB82-3EC077FAD40C}" destId="{EA9E2B56-4BD4-4778-8D58-D0AA83A8E545}" srcOrd="0" destOrd="0" presId="urn:microsoft.com/office/officeart/2005/8/layout/hList1"/>
    <dgm:cxn modelId="{086A56A4-4DB4-4E9F-8222-7D634CADAD03}" type="presOf" srcId="{3696EE63-405F-4BB8-8CFB-516D81E85906}" destId="{2891A9B6-A5B1-4507-9276-E4972E8A297A}" srcOrd="0" destOrd="1" presId="urn:microsoft.com/office/officeart/2005/8/layout/hList1"/>
    <dgm:cxn modelId="{8E87ACAB-9BCC-4C79-AE26-3BB7BEE917C1}" srcId="{CB4E3C83-050C-4B71-AB82-3EC077FAD40C}" destId="{95C80ACA-9385-4C42-A63E-12696CF7BF84}" srcOrd="0" destOrd="0" parTransId="{C10F3899-E774-4452-A468-D57104795FD2}" sibTransId="{EC49A46D-3927-4943-B04E-54A925093AEE}"/>
    <dgm:cxn modelId="{245CABAE-7345-4888-831B-5926C6F4F422}" srcId="{0F2AB921-B91A-433F-9743-7AE6727B00FC}" destId="{76210AA4-1FAA-4FCB-8AC1-44C90A59AE2D}" srcOrd="1" destOrd="0" parTransId="{4DA56C45-C59E-462A-AEC2-64F3D967AA03}" sibTransId="{4FE94984-71A4-489F-B017-7FEF982C49E1}"/>
    <dgm:cxn modelId="{27840BCA-E28B-40A1-B2C4-D445962091F6}" type="presOf" srcId="{76210AA4-1FAA-4FCB-8AC1-44C90A59AE2D}" destId="{DC6FA183-DB27-4DB0-8985-47959DC43CD6}" srcOrd="0" destOrd="1" presId="urn:microsoft.com/office/officeart/2005/8/layout/hList1"/>
    <dgm:cxn modelId="{25C690D0-9611-42F0-9CF1-58A8BD98F646}" type="presOf" srcId="{93058FBC-C6A9-45FF-8BAE-5B8FB4F3E8F4}" destId="{41C95738-5CD0-4F34-AC0B-225FC41187A1}" srcOrd="0" destOrd="0" presId="urn:microsoft.com/office/officeart/2005/8/layout/hList1"/>
    <dgm:cxn modelId="{63532ED8-8ACE-48BE-843B-8154F5B6F0FB}" srcId="{93058FBC-C6A9-45FF-8BAE-5B8FB4F3E8F4}" destId="{E4D61DE4-6893-415D-A494-CDA1514FF40B}" srcOrd="0" destOrd="0" parTransId="{B258986E-3BE4-4D88-88BF-B0252EFA55F0}" sibTransId="{5D962851-0716-4347-B04E-4D3259038F29}"/>
    <dgm:cxn modelId="{78DA63E5-43C6-4CB7-B245-FF0BF1AAD2D9}" type="presOf" srcId="{82A69126-8F2F-4A5E-AA6C-F98FBEE228DD}" destId="{F9EE483C-102A-4CB1-BB01-4BCD95300C45}" srcOrd="0" destOrd="1" presId="urn:microsoft.com/office/officeart/2005/8/layout/hList1"/>
    <dgm:cxn modelId="{2CC462E8-0473-4185-9099-AA30F75A5351}" srcId="{CB4E3C83-050C-4B71-AB82-3EC077FAD40C}" destId="{41F3E177-52CA-4D56-B77D-D4D29A5A2352}" srcOrd="2" destOrd="0" parTransId="{07B6EA72-8ADC-4413-A61D-3305C60BA122}" sibTransId="{E4DEB347-73EF-41F9-A2DB-BFACCEFB5E7B}"/>
    <dgm:cxn modelId="{1D9535EB-4BB0-4544-899D-EDE2CF75C485}" type="presOf" srcId="{154DB9E4-EABA-4E3E-9A76-33DF0DF13B9F}" destId="{DC6FA183-DB27-4DB0-8985-47959DC43CD6}" srcOrd="0" destOrd="0" presId="urn:microsoft.com/office/officeart/2005/8/layout/hList1"/>
    <dgm:cxn modelId="{89C0D0EC-26D6-4341-AD5B-05F2E54077E4}" type="presOf" srcId="{D4F120E7-CA46-44A1-B9F9-B053F4E8871C}" destId="{DC6FA183-DB27-4DB0-8985-47959DC43CD6}" srcOrd="0" destOrd="2" presId="urn:microsoft.com/office/officeart/2005/8/layout/hList1"/>
    <dgm:cxn modelId="{12DA66FA-C8D4-405F-A629-B4DE570D0DAE}" type="presOf" srcId="{41F3E177-52CA-4D56-B77D-D4D29A5A2352}" destId="{F9EE483C-102A-4CB1-BB01-4BCD95300C45}" srcOrd="0" destOrd="2" presId="urn:microsoft.com/office/officeart/2005/8/layout/hList1"/>
    <dgm:cxn modelId="{B1A8EEA8-6397-4B62-9D37-04A327DDCECF}" type="presParOf" srcId="{CC42FDAB-67A2-4607-B95C-4D61FDC8BE88}" destId="{91E891C7-917B-4723-A213-0248D7756E08}" srcOrd="0" destOrd="0" presId="urn:microsoft.com/office/officeart/2005/8/layout/hList1"/>
    <dgm:cxn modelId="{17716DC3-BF42-4AAE-A321-298EA8A16802}" type="presParOf" srcId="{91E891C7-917B-4723-A213-0248D7756E08}" destId="{41C95738-5CD0-4F34-AC0B-225FC41187A1}" srcOrd="0" destOrd="0" presId="urn:microsoft.com/office/officeart/2005/8/layout/hList1"/>
    <dgm:cxn modelId="{618E9CAE-48C6-4AB3-AAA4-28DF034A83E4}" type="presParOf" srcId="{91E891C7-917B-4723-A213-0248D7756E08}" destId="{2891A9B6-A5B1-4507-9276-E4972E8A297A}" srcOrd="1" destOrd="0" presId="urn:microsoft.com/office/officeart/2005/8/layout/hList1"/>
    <dgm:cxn modelId="{D7DBAC1D-5072-4905-BD5E-68A32F1B1C29}" type="presParOf" srcId="{CC42FDAB-67A2-4607-B95C-4D61FDC8BE88}" destId="{227211BA-04CF-405F-951C-030487886D73}" srcOrd="1" destOrd="0" presId="urn:microsoft.com/office/officeart/2005/8/layout/hList1"/>
    <dgm:cxn modelId="{1483409D-4BC8-49DC-A183-551756029F30}" type="presParOf" srcId="{CC42FDAB-67A2-4607-B95C-4D61FDC8BE88}" destId="{B68153D2-9782-490D-81D9-48852B53AA36}" srcOrd="2" destOrd="0" presId="urn:microsoft.com/office/officeart/2005/8/layout/hList1"/>
    <dgm:cxn modelId="{7F90A2A2-A30A-4822-9371-EC33233C8B04}" type="presParOf" srcId="{B68153D2-9782-490D-81D9-48852B53AA36}" destId="{EA9E2B56-4BD4-4778-8D58-D0AA83A8E545}" srcOrd="0" destOrd="0" presId="urn:microsoft.com/office/officeart/2005/8/layout/hList1"/>
    <dgm:cxn modelId="{7840A8E2-3F4A-410B-A8B4-3DB451DA3508}" type="presParOf" srcId="{B68153D2-9782-490D-81D9-48852B53AA36}" destId="{F9EE483C-102A-4CB1-BB01-4BCD95300C45}" srcOrd="1" destOrd="0" presId="urn:microsoft.com/office/officeart/2005/8/layout/hList1"/>
    <dgm:cxn modelId="{66E31124-8E19-42F1-82FC-A83BE3AA089A}" type="presParOf" srcId="{CC42FDAB-67A2-4607-B95C-4D61FDC8BE88}" destId="{E9CDBA13-AB98-419A-AEC9-DBDBD6DBC601}" srcOrd="3" destOrd="0" presId="urn:microsoft.com/office/officeart/2005/8/layout/hList1"/>
    <dgm:cxn modelId="{50C1C342-9AB1-4454-88C0-79CB73170FE3}" type="presParOf" srcId="{CC42FDAB-67A2-4607-B95C-4D61FDC8BE88}" destId="{43BA24DB-4BB6-44B9-B7B4-1B0DFFA6A8B1}" srcOrd="4" destOrd="0" presId="urn:microsoft.com/office/officeart/2005/8/layout/hList1"/>
    <dgm:cxn modelId="{9C258E54-BCE0-4D63-A376-98BC05FC7BE0}" type="presParOf" srcId="{43BA24DB-4BB6-44B9-B7B4-1B0DFFA6A8B1}" destId="{555E98DB-D60E-4A5E-844B-223E6A3AE0B8}" srcOrd="0" destOrd="0" presId="urn:microsoft.com/office/officeart/2005/8/layout/hList1"/>
    <dgm:cxn modelId="{88DFD4E9-AF10-4392-8E35-25262554737A}" type="presParOf" srcId="{43BA24DB-4BB6-44B9-B7B4-1B0DFFA6A8B1}" destId="{DC6FA183-DB27-4DB0-8985-47959DC43C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79630-DB5B-46A3-9086-EB94ADD2E2E3}" type="doc">
      <dgm:prSet loTypeId="urn:microsoft.com/office/officeart/2005/8/layout/vList3" loCatId="list" qsTypeId="urn:microsoft.com/office/officeart/2005/8/quickstyle/simple1" qsCatId="simple" csTypeId="urn:microsoft.com/office/officeart/2005/8/colors/colorful1" csCatId="colorful" phldr="1"/>
      <dgm:spPr/>
    </dgm:pt>
    <dgm:pt modelId="{2A639456-0EF0-4B48-B9EB-63531CD41546}">
      <dgm:prSet phldrT="[テキスト]" custT="1"/>
      <dgm:spPr/>
      <dgm:t>
        <a:bodyPr/>
        <a:lstStyle/>
        <a:p>
          <a:r>
            <a:rPr kumimoji="1" lang="ja-JP" altLang="en-US" sz="3200" dirty="0">
              <a:solidFill>
                <a:schemeClr val="tx1"/>
              </a:solidFill>
            </a:rPr>
            <a:t>相談する勇気を持つ</a:t>
          </a:r>
          <a:endParaRPr lang="ja-JP" altLang="en-US" sz="3200" dirty="0">
            <a:solidFill>
              <a:schemeClr val="tx1"/>
            </a:solidFill>
          </a:endParaRPr>
        </a:p>
      </dgm:t>
    </dgm:pt>
    <dgm:pt modelId="{BA001043-CB64-4D6E-AC64-C3C4FC7A0D56}" type="parTrans" cxnId="{6C3CA830-720F-467B-B0A1-E866DC8FD267}">
      <dgm:prSet/>
      <dgm:spPr/>
      <dgm:t>
        <a:bodyPr/>
        <a:lstStyle/>
        <a:p>
          <a:endParaRPr lang="ja-JP" altLang="en-US" sz="3200">
            <a:solidFill>
              <a:schemeClr val="tx1"/>
            </a:solidFill>
          </a:endParaRPr>
        </a:p>
      </dgm:t>
    </dgm:pt>
    <dgm:pt modelId="{4EDFAE6C-A801-4C69-A959-422B7553009F}" type="sibTrans" cxnId="{6C3CA830-720F-467B-B0A1-E866DC8FD267}">
      <dgm:prSet/>
      <dgm:spPr/>
      <dgm:t>
        <a:bodyPr/>
        <a:lstStyle/>
        <a:p>
          <a:endParaRPr lang="ja-JP" altLang="en-US" sz="3200">
            <a:solidFill>
              <a:schemeClr val="tx1"/>
            </a:solidFill>
          </a:endParaRPr>
        </a:p>
      </dgm:t>
    </dgm:pt>
    <dgm:pt modelId="{D08AAE72-CDB0-4493-90A9-0DDBED2CDBE5}">
      <dgm:prSet custT="1"/>
      <dgm:spPr/>
      <dgm:t>
        <a:bodyPr/>
        <a:lstStyle/>
        <a:p>
          <a:r>
            <a:rPr kumimoji="1" lang="en-US" altLang="en-US" sz="3200">
              <a:solidFill>
                <a:schemeClr val="tx1"/>
              </a:solidFill>
            </a:rPr>
            <a:t>1</a:t>
          </a:r>
          <a:r>
            <a:rPr kumimoji="1" lang="ja-JP" altLang="en-US" sz="3200">
              <a:solidFill>
                <a:schemeClr val="tx1"/>
              </a:solidFill>
            </a:rPr>
            <a:t>回で伝わらないかもしれない</a:t>
          </a:r>
        </a:p>
      </dgm:t>
    </dgm:pt>
    <dgm:pt modelId="{B9A4F108-8433-4E0C-BB5C-04D45F9D11F0}" type="parTrans" cxnId="{E9704C4A-350C-46C6-8971-E0325EA6FAED}">
      <dgm:prSet/>
      <dgm:spPr/>
      <dgm:t>
        <a:bodyPr/>
        <a:lstStyle/>
        <a:p>
          <a:endParaRPr kumimoji="1" lang="ja-JP" altLang="en-US" sz="3200">
            <a:solidFill>
              <a:schemeClr val="tx1"/>
            </a:solidFill>
          </a:endParaRPr>
        </a:p>
      </dgm:t>
    </dgm:pt>
    <dgm:pt modelId="{9BF1C94A-5439-4788-8022-701668E2CF42}" type="sibTrans" cxnId="{E9704C4A-350C-46C6-8971-E0325EA6FAED}">
      <dgm:prSet/>
      <dgm:spPr/>
      <dgm:t>
        <a:bodyPr/>
        <a:lstStyle/>
        <a:p>
          <a:endParaRPr kumimoji="1" lang="ja-JP" altLang="en-US" sz="3200">
            <a:solidFill>
              <a:schemeClr val="tx1"/>
            </a:solidFill>
          </a:endParaRPr>
        </a:p>
      </dgm:t>
    </dgm:pt>
    <dgm:pt modelId="{456DFEAE-38CA-4E6B-B107-BF0B7D6925B6}">
      <dgm:prSet custT="1"/>
      <dgm:spPr/>
      <dgm:t>
        <a:bodyPr/>
        <a:lstStyle/>
        <a:p>
          <a:r>
            <a:rPr kumimoji="1" lang="ja-JP" altLang="en-US" sz="3200">
              <a:solidFill>
                <a:schemeClr val="tx1"/>
              </a:solidFill>
            </a:rPr>
            <a:t>分かってもらえない時もある</a:t>
          </a:r>
        </a:p>
      </dgm:t>
    </dgm:pt>
    <dgm:pt modelId="{DF96E66A-17B2-4FB0-A569-3AC1D310DB17}" type="parTrans" cxnId="{4056D816-954B-482D-B5A7-6CBC64D83F09}">
      <dgm:prSet/>
      <dgm:spPr/>
      <dgm:t>
        <a:bodyPr/>
        <a:lstStyle/>
        <a:p>
          <a:endParaRPr kumimoji="1" lang="ja-JP" altLang="en-US" sz="3200">
            <a:solidFill>
              <a:schemeClr val="tx1"/>
            </a:solidFill>
          </a:endParaRPr>
        </a:p>
      </dgm:t>
    </dgm:pt>
    <dgm:pt modelId="{D83B14AD-8D5E-4EFD-8B39-3A2CB6164A04}" type="sibTrans" cxnId="{4056D816-954B-482D-B5A7-6CBC64D83F09}">
      <dgm:prSet/>
      <dgm:spPr/>
      <dgm:t>
        <a:bodyPr/>
        <a:lstStyle/>
        <a:p>
          <a:endParaRPr kumimoji="1" lang="ja-JP" altLang="en-US" sz="3200">
            <a:solidFill>
              <a:schemeClr val="tx1"/>
            </a:solidFill>
          </a:endParaRPr>
        </a:p>
      </dgm:t>
    </dgm:pt>
    <dgm:pt modelId="{3A9E8D08-09F7-43A8-B1B8-F1EADEF17B60}">
      <dgm:prSet custT="1"/>
      <dgm:spPr/>
      <dgm:t>
        <a:bodyPr/>
        <a:lstStyle/>
        <a:p>
          <a:r>
            <a:rPr kumimoji="1" lang="ja-JP" altLang="en-US" sz="3200">
              <a:solidFill>
                <a:schemeClr val="tx1"/>
              </a:solidFill>
            </a:rPr>
            <a:t>自分のことを分かってくれる人を探そう</a:t>
          </a:r>
        </a:p>
      </dgm:t>
    </dgm:pt>
    <dgm:pt modelId="{32A08A2C-E270-4A4C-AFEB-7A68D0F442BF}" type="parTrans" cxnId="{829AA7D2-5C81-48CC-9F3E-98CE5C00476A}">
      <dgm:prSet/>
      <dgm:spPr/>
      <dgm:t>
        <a:bodyPr/>
        <a:lstStyle/>
        <a:p>
          <a:endParaRPr kumimoji="1" lang="ja-JP" altLang="en-US" sz="3200">
            <a:solidFill>
              <a:schemeClr val="tx1"/>
            </a:solidFill>
          </a:endParaRPr>
        </a:p>
      </dgm:t>
    </dgm:pt>
    <dgm:pt modelId="{DF0D9231-165D-4C18-A0C4-2E5F12A918C5}" type="sibTrans" cxnId="{829AA7D2-5C81-48CC-9F3E-98CE5C00476A}">
      <dgm:prSet/>
      <dgm:spPr/>
      <dgm:t>
        <a:bodyPr/>
        <a:lstStyle/>
        <a:p>
          <a:endParaRPr kumimoji="1" lang="ja-JP" altLang="en-US" sz="3200">
            <a:solidFill>
              <a:schemeClr val="tx1"/>
            </a:solidFill>
          </a:endParaRPr>
        </a:p>
      </dgm:t>
    </dgm:pt>
    <dgm:pt modelId="{071E6EA0-CE0E-4536-8737-F16EF5BA10BA}">
      <dgm:prSet custT="1"/>
      <dgm:spPr/>
      <dgm:t>
        <a:bodyPr/>
        <a:lstStyle/>
        <a:p>
          <a:r>
            <a:rPr kumimoji="1" lang="ja-JP" altLang="en-US" sz="3200">
              <a:solidFill>
                <a:schemeClr val="tx1"/>
              </a:solidFill>
            </a:rPr>
            <a:t>相手を変える工夫も必要</a:t>
          </a:r>
        </a:p>
      </dgm:t>
    </dgm:pt>
    <dgm:pt modelId="{1632E56C-841B-452B-BDC2-0ABC3A5BC9C6}" type="parTrans" cxnId="{57258054-F3B7-440D-9047-BBCAC05FCC25}">
      <dgm:prSet/>
      <dgm:spPr/>
      <dgm:t>
        <a:bodyPr/>
        <a:lstStyle/>
        <a:p>
          <a:endParaRPr kumimoji="1" lang="ja-JP" altLang="en-US" sz="3200">
            <a:solidFill>
              <a:schemeClr val="tx1"/>
            </a:solidFill>
          </a:endParaRPr>
        </a:p>
      </dgm:t>
    </dgm:pt>
    <dgm:pt modelId="{F9B4A00F-D702-47B2-A4F1-20A7476A8FB2}" type="sibTrans" cxnId="{57258054-F3B7-440D-9047-BBCAC05FCC25}">
      <dgm:prSet/>
      <dgm:spPr/>
      <dgm:t>
        <a:bodyPr/>
        <a:lstStyle/>
        <a:p>
          <a:endParaRPr kumimoji="1" lang="ja-JP" altLang="en-US" sz="3200">
            <a:solidFill>
              <a:schemeClr val="tx1"/>
            </a:solidFill>
          </a:endParaRPr>
        </a:p>
      </dgm:t>
    </dgm:pt>
    <dgm:pt modelId="{3469D1AA-ADAD-4A86-8A79-16B92DC72F67}" type="pres">
      <dgm:prSet presAssocID="{C3779630-DB5B-46A3-9086-EB94ADD2E2E3}" presName="linearFlow" presStyleCnt="0">
        <dgm:presLayoutVars>
          <dgm:dir/>
          <dgm:resizeHandles val="exact"/>
        </dgm:presLayoutVars>
      </dgm:prSet>
      <dgm:spPr/>
    </dgm:pt>
    <dgm:pt modelId="{B0F6CE93-F19A-4D00-9E13-7784FA236BAB}" type="pres">
      <dgm:prSet presAssocID="{2A639456-0EF0-4B48-B9EB-63531CD41546}" presName="composite" presStyleCnt="0"/>
      <dgm:spPr/>
    </dgm:pt>
    <dgm:pt modelId="{AD4991BC-20D8-41CE-B3F2-28D2D6073092}" type="pres">
      <dgm:prSet presAssocID="{2A639456-0EF0-4B48-B9EB-63531CD41546}" presName="imgShp" presStyleLbl="fgImgPlace1" presStyleIdx="0" presStyleCnt="5" custLinFactNeighborX="-89680" custLinFactNeighborY="-840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光学ディスク"/>
        </a:ext>
      </dgm:extLst>
    </dgm:pt>
    <dgm:pt modelId="{DDAE1245-07D9-4B23-9133-8DEF06543CDD}" type="pres">
      <dgm:prSet presAssocID="{2A639456-0EF0-4B48-B9EB-63531CD41546}" presName="txShp" presStyleLbl="node1" presStyleIdx="0" presStyleCnt="5" custScaleX="125559">
        <dgm:presLayoutVars>
          <dgm:bulletEnabled val="1"/>
        </dgm:presLayoutVars>
      </dgm:prSet>
      <dgm:spPr/>
    </dgm:pt>
    <dgm:pt modelId="{6F46C15B-9CC6-4E96-AC42-BBA5CD2178AC}" type="pres">
      <dgm:prSet presAssocID="{4EDFAE6C-A801-4C69-A959-422B7553009F}" presName="spacing" presStyleCnt="0"/>
      <dgm:spPr/>
    </dgm:pt>
    <dgm:pt modelId="{C5BF2288-C025-411A-BF16-19CF991ADE42}" type="pres">
      <dgm:prSet presAssocID="{D08AAE72-CDB0-4493-90A9-0DDBED2CDBE5}" presName="composite" presStyleCnt="0"/>
      <dgm:spPr/>
    </dgm:pt>
    <dgm:pt modelId="{056ED3E8-DF5A-4D6B-AF60-01245182CDA7}" type="pres">
      <dgm:prSet presAssocID="{D08AAE72-CDB0-4493-90A9-0DDBED2CDBE5}" presName="imgShp" presStyleLbl="fgImgPlace1" presStyleIdx="1" presStyleCnt="5" custLinFactNeighborX="-89680" custLinFactNeighborY="-84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光学ディスク"/>
        </a:ext>
      </dgm:extLst>
    </dgm:pt>
    <dgm:pt modelId="{1B54432E-36F3-485B-A11D-EC0EAAF717DE}" type="pres">
      <dgm:prSet presAssocID="{D08AAE72-CDB0-4493-90A9-0DDBED2CDBE5}" presName="txShp" presStyleLbl="node1" presStyleIdx="1" presStyleCnt="5" custScaleX="125559">
        <dgm:presLayoutVars>
          <dgm:bulletEnabled val="1"/>
        </dgm:presLayoutVars>
      </dgm:prSet>
      <dgm:spPr/>
    </dgm:pt>
    <dgm:pt modelId="{69B87D84-3BAC-4A70-A48F-5907126242E0}" type="pres">
      <dgm:prSet presAssocID="{9BF1C94A-5439-4788-8022-701668E2CF42}" presName="spacing" presStyleCnt="0"/>
      <dgm:spPr/>
    </dgm:pt>
    <dgm:pt modelId="{3468C801-BD6B-4DD9-A9B5-0B89B96B2F22}" type="pres">
      <dgm:prSet presAssocID="{456DFEAE-38CA-4E6B-B107-BF0B7D6925B6}" presName="composite" presStyleCnt="0"/>
      <dgm:spPr/>
    </dgm:pt>
    <dgm:pt modelId="{07DA67E3-9229-45F9-987C-DCE2A5135878}" type="pres">
      <dgm:prSet presAssocID="{456DFEAE-38CA-4E6B-B107-BF0B7D6925B6}" presName="imgShp" presStyleLbl="fgImgPlace1" presStyleIdx="2" presStyleCnt="5" custLinFactNeighborX="-89680" custLinFactNeighborY="-840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光学ディスク"/>
        </a:ext>
      </dgm:extLst>
    </dgm:pt>
    <dgm:pt modelId="{B9B29D80-63F3-4696-9A4D-E3CF04AA4BE3}" type="pres">
      <dgm:prSet presAssocID="{456DFEAE-38CA-4E6B-B107-BF0B7D6925B6}" presName="txShp" presStyleLbl="node1" presStyleIdx="2" presStyleCnt="5" custScaleX="125559">
        <dgm:presLayoutVars>
          <dgm:bulletEnabled val="1"/>
        </dgm:presLayoutVars>
      </dgm:prSet>
      <dgm:spPr/>
    </dgm:pt>
    <dgm:pt modelId="{8986B364-E7DF-489A-A0D7-F81274994E1D}" type="pres">
      <dgm:prSet presAssocID="{D83B14AD-8D5E-4EFD-8B39-3A2CB6164A04}" presName="spacing" presStyleCnt="0"/>
      <dgm:spPr/>
    </dgm:pt>
    <dgm:pt modelId="{77977A39-74F9-4333-8619-7AF7FB6D405E}" type="pres">
      <dgm:prSet presAssocID="{3A9E8D08-09F7-43A8-B1B8-F1EADEF17B60}" presName="composite" presStyleCnt="0"/>
      <dgm:spPr/>
    </dgm:pt>
    <dgm:pt modelId="{5BBB1C30-8746-4474-93F7-ECCA1403475D}" type="pres">
      <dgm:prSet presAssocID="{3A9E8D08-09F7-43A8-B1B8-F1EADEF17B60}" presName="imgShp" presStyleLbl="fgImgPlace1" presStyleIdx="3" presStyleCnt="5" custLinFactNeighborX="-89680" custLinFactNeighborY="-840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光学ディスク"/>
        </a:ext>
      </dgm:extLst>
    </dgm:pt>
    <dgm:pt modelId="{835F7C1A-C151-4452-9C02-2314AD18F7E7}" type="pres">
      <dgm:prSet presAssocID="{3A9E8D08-09F7-43A8-B1B8-F1EADEF17B60}" presName="txShp" presStyleLbl="node1" presStyleIdx="3" presStyleCnt="5" custScaleX="125559">
        <dgm:presLayoutVars>
          <dgm:bulletEnabled val="1"/>
        </dgm:presLayoutVars>
      </dgm:prSet>
      <dgm:spPr/>
    </dgm:pt>
    <dgm:pt modelId="{5422FE86-4932-4A40-944A-F8804F43A6EF}" type="pres">
      <dgm:prSet presAssocID="{DF0D9231-165D-4C18-A0C4-2E5F12A918C5}" presName="spacing" presStyleCnt="0"/>
      <dgm:spPr/>
    </dgm:pt>
    <dgm:pt modelId="{B24A1E3D-D84F-4A47-B42B-FCE71FBEC684}" type="pres">
      <dgm:prSet presAssocID="{071E6EA0-CE0E-4536-8737-F16EF5BA10BA}" presName="composite" presStyleCnt="0"/>
      <dgm:spPr/>
    </dgm:pt>
    <dgm:pt modelId="{8FB8F6BE-E2D4-4C77-9AA3-3188762F540B}" type="pres">
      <dgm:prSet presAssocID="{071E6EA0-CE0E-4536-8737-F16EF5BA10BA}" presName="imgShp" presStyleLbl="fgImgPlace1" presStyleIdx="4" presStyleCnt="5" custLinFactNeighborX="-89680" custLinFactNeighborY="-840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光学ディスク"/>
        </a:ext>
      </dgm:extLst>
    </dgm:pt>
    <dgm:pt modelId="{3090D94F-299B-495E-AC96-A23958A8C5B0}" type="pres">
      <dgm:prSet presAssocID="{071E6EA0-CE0E-4536-8737-F16EF5BA10BA}" presName="txShp" presStyleLbl="node1" presStyleIdx="4" presStyleCnt="5" custScaleX="125559">
        <dgm:presLayoutVars>
          <dgm:bulletEnabled val="1"/>
        </dgm:presLayoutVars>
      </dgm:prSet>
      <dgm:spPr/>
    </dgm:pt>
  </dgm:ptLst>
  <dgm:cxnLst>
    <dgm:cxn modelId="{4056D816-954B-482D-B5A7-6CBC64D83F09}" srcId="{C3779630-DB5B-46A3-9086-EB94ADD2E2E3}" destId="{456DFEAE-38CA-4E6B-B107-BF0B7D6925B6}" srcOrd="2" destOrd="0" parTransId="{DF96E66A-17B2-4FB0-A569-3AC1D310DB17}" sibTransId="{D83B14AD-8D5E-4EFD-8B39-3A2CB6164A04}"/>
    <dgm:cxn modelId="{6C3CA830-720F-467B-B0A1-E866DC8FD267}" srcId="{C3779630-DB5B-46A3-9086-EB94ADD2E2E3}" destId="{2A639456-0EF0-4B48-B9EB-63531CD41546}" srcOrd="0" destOrd="0" parTransId="{BA001043-CB64-4D6E-AC64-C3C4FC7A0D56}" sibTransId="{4EDFAE6C-A801-4C69-A959-422B7553009F}"/>
    <dgm:cxn modelId="{22D12047-2D8C-4160-B67A-98BB6044922B}" type="presOf" srcId="{071E6EA0-CE0E-4536-8737-F16EF5BA10BA}" destId="{3090D94F-299B-495E-AC96-A23958A8C5B0}" srcOrd="0" destOrd="0" presId="urn:microsoft.com/office/officeart/2005/8/layout/vList3"/>
    <dgm:cxn modelId="{C285F867-08D1-470E-AF61-EFA9FA103CC5}" type="presOf" srcId="{3A9E8D08-09F7-43A8-B1B8-F1EADEF17B60}" destId="{835F7C1A-C151-4452-9C02-2314AD18F7E7}" srcOrd="0" destOrd="0" presId="urn:microsoft.com/office/officeart/2005/8/layout/vList3"/>
    <dgm:cxn modelId="{E9704C4A-350C-46C6-8971-E0325EA6FAED}" srcId="{C3779630-DB5B-46A3-9086-EB94ADD2E2E3}" destId="{D08AAE72-CDB0-4493-90A9-0DDBED2CDBE5}" srcOrd="1" destOrd="0" parTransId="{B9A4F108-8433-4E0C-BB5C-04D45F9D11F0}" sibTransId="{9BF1C94A-5439-4788-8022-701668E2CF42}"/>
    <dgm:cxn modelId="{57258054-F3B7-440D-9047-BBCAC05FCC25}" srcId="{C3779630-DB5B-46A3-9086-EB94ADD2E2E3}" destId="{071E6EA0-CE0E-4536-8737-F16EF5BA10BA}" srcOrd="4" destOrd="0" parTransId="{1632E56C-841B-452B-BDC2-0ABC3A5BC9C6}" sibTransId="{F9B4A00F-D702-47B2-A4F1-20A7476A8FB2}"/>
    <dgm:cxn modelId="{DF9CAC55-77C5-470C-85E3-C00326807409}" type="presOf" srcId="{D08AAE72-CDB0-4493-90A9-0DDBED2CDBE5}" destId="{1B54432E-36F3-485B-A11D-EC0EAAF717DE}" srcOrd="0" destOrd="0" presId="urn:microsoft.com/office/officeart/2005/8/layout/vList3"/>
    <dgm:cxn modelId="{119555C3-568E-4845-BE55-43863AF0E548}" type="presOf" srcId="{C3779630-DB5B-46A3-9086-EB94ADD2E2E3}" destId="{3469D1AA-ADAD-4A86-8A79-16B92DC72F67}" srcOrd="0" destOrd="0" presId="urn:microsoft.com/office/officeart/2005/8/layout/vList3"/>
    <dgm:cxn modelId="{829AA7D2-5C81-48CC-9F3E-98CE5C00476A}" srcId="{C3779630-DB5B-46A3-9086-EB94ADD2E2E3}" destId="{3A9E8D08-09F7-43A8-B1B8-F1EADEF17B60}" srcOrd="3" destOrd="0" parTransId="{32A08A2C-E270-4A4C-AFEB-7A68D0F442BF}" sibTransId="{DF0D9231-165D-4C18-A0C4-2E5F12A918C5}"/>
    <dgm:cxn modelId="{E410CBEA-3990-42BA-A8B6-F0D9D16C8197}" type="presOf" srcId="{2A639456-0EF0-4B48-B9EB-63531CD41546}" destId="{DDAE1245-07D9-4B23-9133-8DEF06543CDD}" srcOrd="0" destOrd="0" presId="urn:microsoft.com/office/officeart/2005/8/layout/vList3"/>
    <dgm:cxn modelId="{707713FF-C0F0-40CF-9647-341515EE377A}" type="presOf" srcId="{456DFEAE-38CA-4E6B-B107-BF0B7D6925B6}" destId="{B9B29D80-63F3-4696-9A4D-E3CF04AA4BE3}" srcOrd="0" destOrd="0" presId="urn:microsoft.com/office/officeart/2005/8/layout/vList3"/>
    <dgm:cxn modelId="{F2080872-9B4E-4489-B10A-C31725CC2B2F}" type="presParOf" srcId="{3469D1AA-ADAD-4A86-8A79-16B92DC72F67}" destId="{B0F6CE93-F19A-4D00-9E13-7784FA236BAB}" srcOrd="0" destOrd="0" presId="urn:microsoft.com/office/officeart/2005/8/layout/vList3"/>
    <dgm:cxn modelId="{1CC5F773-7A71-4A44-B93C-563B3F2C4F1C}" type="presParOf" srcId="{B0F6CE93-F19A-4D00-9E13-7784FA236BAB}" destId="{AD4991BC-20D8-41CE-B3F2-28D2D6073092}" srcOrd="0" destOrd="0" presId="urn:microsoft.com/office/officeart/2005/8/layout/vList3"/>
    <dgm:cxn modelId="{CF82F7CD-240B-4BD0-9DBA-D34C5BA67F43}" type="presParOf" srcId="{B0F6CE93-F19A-4D00-9E13-7784FA236BAB}" destId="{DDAE1245-07D9-4B23-9133-8DEF06543CDD}" srcOrd="1" destOrd="0" presId="urn:microsoft.com/office/officeart/2005/8/layout/vList3"/>
    <dgm:cxn modelId="{560560E7-0E05-4973-B033-71770E452F27}" type="presParOf" srcId="{3469D1AA-ADAD-4A86-8A79-16B92DC72F67}" destId="{6F46C15B-9CC6-4E96-AC42-BBA5CD2178AC}" srcOrd="1" destOrd="0" presId="urn:microsoft.com/office/officeart/2005/8/layout/vList3"/>
    <dgm:cxn modelId="{5C5D11D9-0602-4D71-9C1D-D90C2D925FC7}" type="presParOf" srcId="{3469D1AA-ADAD-4A86-8A79-16B92DC72F67}" destId="{C5BF2288-C025-411A-BF16-19CF991ADE42}" srcOrd="2" destOrd="0" presId="urn:microsoft.com/office/officeart/2005/8/layout/vList3"/>
    <dgm:cxn modelId="{BBB431AB-0D6C-423E-99A1-852511E4FA01}" type="presParOf" srcId="{C5BF2288-C025-411A-BF16-19CF991ADE42}" destId="{056ED3E8-DF5A-4D6B-AF60-01245182CDA7}" srcOrd="0" destOrd="0" presId="urn:microsoft.com/office/officeart/2005/8/layout/vList3"/>
    <dgm:cxn modelId="{745F9120-E7E6-4373-B5E9-CEE6662000B8}" type="presParOf" srcId="{C5BF2288-C025-411A-BF16-19CF991ADE42}" destId="{1B54432E-36F3-485B-A11D-EC0EAAF717DE}" srcOrd="1" destOrd="0" presId="urn:microsoft.com/office/officeart/2005/8/layout/vList3"/>
    <dgm:cxn modelId="{7EE2E156-8BD0-4BFB-9C13-F9C97B41860E}" type="presParOf" srcId="{3469D1AA-ADAD-4A86-8A79-16B92DC72F67}" destId="{69B87D84-3BAC-4A70-A48F-5907126242E0}" srcOrd="3" destOrd="0" presId="urn:microsoft.com/office/officeart/2005/8/layout/vList3"/>
    <dgm:cxn modelId="{C20561A8-9977-4D39-AC51-EE387587B1F4}" type="presParOf" srcId="{3469D1AA-ADAD-4A86-8A79-16B92DC72F67}" destId="{3468C801-BD6B-4DD9-A9B5-0B89B96B2F22}" srcOrd="4" destOrd="0" presId="urn:microsoft.com/office/officeart/2005/8/layout/vList3"/>
    <dgm:cxn modelId="{C2CA7959-CDD1-4136-8165-A409370F8E35}" type="presParOf" srcId="{3468C801-BD6B-4DD9-A9B5-0B89B96B2F22}" destId="{07DA67E3-9229-45F9-987C-DCE2A5135878}" srcOrd="0" destOrd="0" presId="urn:microsoft.com/office/officeart/2005/8/layout/vList3"/>
    <dgm:cxn modelId="{4BC6506B-079F-4739-8D20-07DA1354F1AB}" type="presParOf" srcId="{3468C801-BD6B-4DD9-A9B5-0B89B96B2F22}" destId="{B9B29D80-63F3-4696-9A4D-E3CF04AA4BE3}" srcOrd="1" destOrd="0" presId="urn:microsoft.com/office/officeart/2005/8/layout/vList3"/>
    <dgm:cxn modelId="{1784F077-E968-4CA2-843F-00C08E28E58B}" type="presParOf" srcId="{3469D1AA-ADAD-4A86-8A79-16B92DC72F67}" destId="{8986B364-E7DF-489A-A0D7-F81274994E1D}" srcOrd="5" destOrd="0" presId="urn:microsoft.com/office/officeart/2005/8/layout/vList3"/>
    <dgm:cxn modelId="{0262D97D-CB82-46C0-9B3C-DCC860AAF735}" type="presParOf" srcId="{3469D1AA-ADAD-4A86-8A79-16B92DC72F67}" destId="{77977A39-74F9-4333-8619-7AF7FB6D405E}" srcOrd="6" destOrd="0" presId="urn:microsoft.com/office/officeart/2005/8/layout/vList3"/>
    <dgm:cxn modelId="{0CB511A9-7276-4B6D-AD0E-093DA0EB78FE}" type="presParOf" srcId="{77977A39-74F9-4333-8619-7AF7FB6D405E}" destId="{5BBB1C30-8746-4474-93F7-ECCA1403475D}" srcOrd="0" destOrd="0" presId="urn:microsoft.com/office/officeart/2005/8/layout/vList3"/>
    <dgm:cxn modelId="{CEA9CC2A-7D0D-4D60-9934-3413D3C703BD}" type="presParOf" srcId="{77977A39-74F9-4333-8619-7AF7FB6D405E}" destId="{835F7C1A-C151-4452-9C02-2314AD18F7E7}" srcOrd="1" destOrd="0" presId="urn:microsoft.com/office/officeart/2005/8/layout/vList3"/>
    <dgm:cxn modelId="{EEC1EEA3-D468-4A03-84DF-A7B479E5CE4A}" type="presParOf" srcId="{3469D1AA-ADAD-4A86-8A79-16B92DC72F67}" destId="{5422FE86-4932-4A40-944A-F8804F43A6EF}" srcOrd="7" destOrd="0" presId="urn:microsoft.com/office/officeart/2005/8/layout/vList3"/>
    <dgm:cxn modelId="{2BEB39B8-32EA-4127-8966-242A2D1040C1}" type="presParOf" srcId="{3469D1AA-ADAD-4A86-8A79-16B92DC72F67}" destId="{B24A1E3D-D84F-4A47-B42B-FCE71FBEC684}" srcOrd="8" destOrd="0" presId="urn:microsoft.com/office/officeart/2005/8/layout/vList3"/>
    <dgm:cxn modelId="{0DBBA9E5-2FD6-411E-A8EA-8D6A1D1115E7}" type="presParOf" srcId="{B24A1E3D-D84F-4A47-B42B-FCE71FBEC684}" destId="{8FB8F6BE-E2D4-4C77-9AA3-3188762F540B}" srcOrd="0" destOrd="0" presId="urn:microsoft.com/office/officeart/2005/8/layout/vList3"/>
    <dgm:cxn modelId="{99F63C8E-1428-496B-A62A-0F1A6350B211}" type="presParOf" srcId="{B24A1E3D-D84F-4A47-B42B-FCE71FBEC684}" destId="{3090D94F-299B-495E-AC96-A23958A8C5B0}"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1014D4-F1D6-4033-9AC8-5FC0BBCB0F1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kumimoji="1" lang="ja-JP" altLang="en-US"/>
        </a:p>
      </dgm:t>
    </dgm:pt>
    <dgm:pt modelId="{927072EF-78D6-4D80-A5EC-733FF576707A}">
      <dgm:prSet phldrT="[テキスト]" custT="1"/>
      <dgm:spPr/>
      <dgm:t>
        <a:bodyPr/>
        <a:lstStyle/>
        <a:p>
          <a:r>
            <a:rPr lang="ja-JP" altLang="en-US" sz="2400" dirty="0"/>
            <a:t>土台①</a:t>
          </a:r>
          <a:endParaRPr lang="en-US" altLang="ja-JP" sz="2400" dirty="0"/>
        </a:p>
        <a:p>
          <a:r>
            <a:rPr lang="ja-JP" altLang="en-US" sz="2400" dirty="0"/>
            <a:t>健康的な生活</a:t>
          </a:r>
          <a:endParaRPr kumimoji="1" lang="ja-JP" altLang="en-US" sz="2400" dirty="0"/>
        </a:p>
      </dgm:t>
    </dgm:pt>
    <dgm:pt modelId="{01DAFCDA-5C19-4CCF-A673-AC00ACDCAD4D}" type="parTrans" cxnId="{35B54A24-1912-47CE-8149-C3D8773BA386}">
      <dgm:prSet/>
      <dgm:spPr/>
      <dgm:t>
        <a:bodyPr/>
        <a:lstStyle/>
        <a:p>
          <a:endParaRPr kumimoji="1" lang="ja-JP" altLang="en-US"/>
        </a:p>
      </dgm:t>
    </dgm:pt>
    <dgm:pt modelId="{AD973EF7-7B2E-45E8-9EB1-D02B9B531DB4}" type="sibTrans" cxnId="{35B54A24-1912-47CE-8149-C3D8773BA386}">
      <dgm:prSet/>
      <dgm:spPr/>
      <dgm:t>
        <a:bodyPr/>
        <a:lstStyle/>
        <a:p>
          <a:endParaRPr kumimoji="1" lang="ja-JP" altLang="en-US"/>
        </a:p>
      </dgm:t>
    </dgm:pt>
    <dgm:pt modelId="{B8FC1901-60E8-4164-A031-2CC219B7D5DB}">
      <dgm:prSet phldrT="[テキスト]" custT="1"/>
      <dgm:spPr/>
      <dgm:t>
        <a:bodyPr/>
        <a:lstStyle/>
        <a:p>
          <a:r>
            <a:rPr lang="ja-JP" altLang="en-US" sz="2400" dirty="0"/>
            <a:t>□</a:t>
          </a:r>
          <a:r>
            <a:rPr lang="en-US" altLang="ja-JP" sz="2400" dirty="0"/>
            <a:t>3</a:t>
          </a:r>
          <a:r>
            <a:rPr lang="ja-JP" altLang="en-US" sz="2400" dirty="0"/>
            <a:t>食しっかり食べている。</a:t>
          </a:r>
          <a:endParaRPr kumimoji="1" lang="ja-JP" altLang="en-US" sz="2400" dirty="0"/>
        </a:p>
      </dgm:t>
    </dgm:pt>
    <dgm:pt modelId="{9A406029-80BA-47E3-842D-06F92CD8B77F}" type="parTrans" cxnId="{CF990495-87F7-47EB-BFFA-AC211C6324CA}">
      <dgm:prSet/>
      <dgm:spPr/>
      <dgm:t>
        <a:bodyPr/>
        <a:lstStyle/>
        <a:p>
          <a:endParaRPr kumimoji="1" lang="ja-JP" altLang="en-US"/>
        </a:p>
      </dgm:t>
    </dgm:pt>
    <dgm:pt modelId="{E176C41A-ADCC-4938-BBED-AE9081CFB64F}" type="sibTrans" cxnId="{CF990495-87F7-47EB-BFFA-AC211C6324CA}">
      <dgm:prSet/>
      <dgm:spPr/>
      <dgm:t>
        <a:bodyPr/>
        <a:lstStyle/>
        <a:p>
          <a:endParaRPr kumimoji="1" lang="ja-JP" altLang="en-US"/>
        </a:p>
      </dgm:t>
    </dgm:pt>
    <dgm:pt modelId="{15CACBF3-4744-40E3-A926-076D1F2A5DCA}">
      <dgm:prSet phldrT="[テキスト]" custT="1"/>
      <dgm:spPr/>
      <dgm:t>
        <a:bodyPr/>
        <a:lstStyle/>
        <a:p>
          <a:r>
            <a:rPr lang="ja-JP" altLang="en-US" sz="2400" dirty="0"/>
            <a:t>土台②</a:t>
          </a:r>
          <a:endParaRPr lang="en-US" altLang="ja-JP" sz="2400" dirty="0"/>
        </a:p>
        <a:p>
          <a:r>
            <a:rPr lang="ja-JP" altLang="en-US" sz="2400" dirty="0"/>
            <a:t>ストレス対処バッチリ！　</a:t>
          </a:r>
          <a:r>
            <a:rPr lang="ja-JP" altLang="en-US" sz="2800" dirty="0"/>
            <a:t>　　　</a:t>
          </a:r>
          <a:endParaRPr kumimoji="1" lang="ja-JP" altLang="en-US" sz="2800" dirty="0"/>
        </a:p>
      </dgm:t>
    </dgm:pt>
    <dgm:pt modelId="{BEDE77D8-A5E0-420F-AD62-B15AC2198D55}" type="parTrans" cxnId="{DB5BD06D-02EE-4F28-B209-A9BD7F7F7709}">
      <dgm:prSet/>
      <dgm:spPr/>
      <dgm:t>
        <a:bodyPr/>
        <a:lstStyle/>
        <a:p>
          <a:endParaRPr kumimoji="1" lang="ja-JP" altLang="en-US"/>
        </a:p>
      </dgm:t>
    </dgm:pt>
    <dgm:pt modelId="{A52F7F89-0237-4D76-8A86-F61E9BC16491}" type="sibTrans" cxnId="{DB5BD06D-02EE-4F28-B209-A9BD7F7F7709}">
      <dgm:prSet/>
      <dgm:spPr/>
      <dgm:t>
        <a:bodyPr/>
        <a:lstStyle/>
        <a:p>
          <a:endParaRPr kumimoji="1" lang="ja-JP" altLang="en-US"/>
        </a:p>
      </dgm:t>
    </dgm:pt>
    <dgm:pt modelId="{EC96CA5D-B815-4514-86E2-6CF9AF523CDE}">
      <dgm:prSet phldrT="[テキスト]" custT="1"/>
      <dgm:spPr/>
      <dgm:t>
        <a:bodyPr/>
        <a:lstStyle/>
        <a:p>
          <a:r>
            <a:rPr lang="ja-JP" altLang="en-US" sz="2400" dirty="0"/>
            <a:t>□自分はストレスへの対処ができている　　　　　（よくする発散方法：　　　　　　　　　　　）</a:t>
          </a:r>
          <a:endParaRPr kumimoji="1" lang="ja-JP" altLang="en-US" sz="2400" dirty="0"/>
        </a:p>
      </dgm:t>
    </dgm:pt>
    <dgm:pt modelId="{60AF7DAA-C704-43B9-BCE7-F5BF011136C5}" type="parTrans" cxnId="{23FC3D29-F5AD-4F3D-B98A-175E48C9C8EA}">
      <dgm:prSet/>
      <dgm:spPr/>
      <dgm:t>
        <a:bodyPr/>
        <a:lstStyle/>
        <a:p>
          <a:endParaRPr kumimoji="1" lang="ja-JP" altLang="en-US"/>
        </a:p>
      </dgm:t>
    </dgm:pt>
    <dgm:pt modelId="{0A658432-2B6F-4995-8EA7-CC41ED4EA958}" type="sibTrans" cxnId="{23FC3D29-F5AD-4F3D-B98A-175E48C9C8EA}">
      <dgm:prSet/>
      <dgm:spPr/>
      <dgm:t>
        <a:bodyPr/>
        <a:lstStyle/>
        <a:p>
          <a:endParaRPr kumimoji="1" lang="ja-JP" altLang="en-US"/>
        </a:p>
      </dgm:t>
    </dgm:pt>
    <dgm:pt modelId="{9934F237-E2B2-4A70-8DC6-E2CB1BC2E2A3}">
      <dgm:prSet phldrT="[テキスト]" custT="1"/>
      <dgm:spPr/>
      <dgm:t>
        <a:bodyPr/>
        <a:lstStyle/>
        <a:p>
          <a:r>
            <a:rPr lang="ja-JP" altLang="en-US" sz="2400" dirty="0"/>
            <a:t>土台③</a:t>
          </a:r>
          <a:endParaRPr lang="en-US" altLang="ja-JP" sz="2400" dirty="0"/>
        </a:p>
        <a:p>
          <a:r>
            <a:rPr lang="ja-JP" altLang="en-US" sz="2400" dirty="0"/>
            <a:t>話を聞いてくれる人</a:t>
          </a:r>
          <a:endParaRPr kumimoji="1" lang="ja-JP" altLang="en-US" sz="2400" dirty="0"/>
        </a:p>
      </dgm:t>
    </dgm:pt>
    <dgm:pt modelId="{2967E8DD-8913-41C4-B40F-023BF825A8B6}" type="parTrans" cxnId="{3A337CA7-4E33-4317-8939-2D5EB16F75E5}">
      <dgm:prSet/>
      <dgm:spPr/>
      <dgm:t>
        <a:bodyPr/>
        <a:lstStyle/>
        <a:p>
          <a:endParaRPr kumimoji="1" lang="ja-JP" altLang="en-US"/>
        </a:p>
      </dgm:t>
    </dgm:pt>
    <dgm:pt modelId="{705A4EAA-FEBF-4F1E-82F6-800E487C22B5}" type="sibTrans" cxnId="{3A337CA7-4E33-4317-8939-2D5EB16F75E5}">
      <dgm:prSet/>
      <dgm:spPr/>
      <dgm:t>
        <a:bodyPr/>
        <a:lstStyle/>
        <a:p>
          <a:endParaRPr kumimoji="1" lang="ja-JP" altLang="en-US"/>
        </a:p>
      </dgm:t>
    </dgm:pt>
    <dgm:pt modelId="{4AFD42A6-92CC-4B02-B27D-D526D2464CC3}">
      <dgm:prSet phldrT="[テキスト]" custT="1"/>
      <dgm:spPr/>
      <dgm:t>
        <a:bodyPr/>
        <a:lstStyle/>
        <a:p>
          <a:r>
            <a:rPr lang="ja-JP" altLang="en-US" sz="2400" dirty="0"/>
            <a:t>□困ったとき相談できる人がいる。　　　　　（相談できる人：　　　　　　　　　　　）</a:t>
          </a:r>
          <a:endParaRPr kumimoji="1" lang="ja-JP" altLang="en-US" sz="2400" dirty="0"/>
        </a:p>
      </dgm:t>
    </dgm:pt>
    <dgm:pt modelId="{02C5D828-7DC6-4A9D-B638-EBBEE1214E5F}" type="parTrans" cxnId="{92DD3296-FA0C-402B-A923-6B2AA300191B}">
      <dgm:prSet/>
      <dgm:spPr/>
      <dgm:t>
        <a:bodyPr/>
        <a:lstStyle/>
        <a:p>
          <a:endParaRPr kumimoji="1" lang="ja-JP" altLang="en-US"/>
        </a:p>
      </dgm:t>
    </dgm:pt>
    <dgm:pt modelId="{565BDC16-0FB2-493B-A4E3-398A5D191EF9}" type="sibTrans" cxnId="{92DD3296-FA0C-402B-A923-6B2AA300191B}">
      <dgm:prSet/>
      <dgm:spPr/>
      <dgm:t>
        <a:bodyPr/>
        <a:lstStyle/>
        <a:p>
          <a:endParaRPr kumimoji="1" lang="ja-JP" altLang="en-US"/>
        </a:p>
      </dgm:t>
    </dgm:pt>
    <dgm:pt modelId="{175F8606-51D0-467C-9CC2-6F8EE8578BE9}">
      <dgm:prSet custT="1"/>
      <dgm:spPr/>
      <dgm:t>
        <a:bodyPr/>
        <a:lstStyle/>
        <a:p>
          <a:r>
            <a:rPr lang="ja-JP" altLang="en-US" sz="2400" dirty="0"/>
            <a:t>□決まった時間に寝ている。</a:t>
          </a:r>
          <a:r>
            <a:rPr lang="ja-JP" altLang="en-US" sz="1100" dirty="0"/>
            <a:t>＊</a:t>
          </a:r>
          <a:r>
            <a:rPr lang="ja-JP" altLang="en-US" sz="1800" dirty="0"/>
            <a:t>夜更かししていない</a:t>
          </a:r>
          <a:endParaRPr lang="ja-JP" altLang="en-US" sz="2400" dirty="0"/>
        </a:p>
      </dgm:t>
    </dgm:pt>
    <dgm:pt modelId="{C48A0950-B4AB-44DB-A1A6-3A00E5361B13}" type="parTrans" cxnId="{CB53BDF6-D84D-47C2-B1B3-454022A822D9}">
      <dgm:prSet/>
      <dgm:spPr/>
      <dgm:t>
        <a:bodyPr/>
        <a:lstStyle/>
        <a:p>
          <a:endParaRPr kumimoji="1" lang="ja-JP" altLang="en-US"/>
        </a:p>
      </dgm:t>
    </dgm:pt>
    <dgm:pt modelId="{18EFC282-7E78-4BA1-B636-A2967903EB9C}" type="sibTrans" cxnId="{CB53BDF6-D84D-47C2-B1B3-454022A822D9}">
      <dgm:prSet/>
      <dgm:spPr/>
      <dgm:t>
        <a:bodyPr/>
        <a:lstStyle/>
        <a:p>
          <a:endParaRPr kumimoji="1" lang="ja-JP" altLang="en-US"/>
        </a:p>
      </dgm:t>
    </dgm:pt>
    <dgm:pt modelId="{9C58A8DE-747B-4CD9-9AE9-E5395739B5B7}">
      <dgm:prSet custT="1"/>
      <dgm:spPr/>
      <dgm:t>
        <a:bodyPr/>
        <a:lstStyle/>
        <a:p>
          <a:r>
            <a:rPr lang="ja-JP" altLang="en-US" sz="2400" dirty="0"/>
            <a:t>□得意なことや頑張っていることがある　　　　　　　　（どんなこと？：　　　　　　　　　 　　　　）</a:t>
          </a:r>
          <a:endParaRPr lang="en-US" altLang="ja-JP" sz="2400" dirty="0"/>
        </a:p>
      </dgm:t>
    </dgm:pt>
    <dgm:pt modelId="{840078DD-F9B0-41A0-841C-0CD350DB448E}" type="parTrans" cxnId="{AC9C7DF0-13B4-45E9-89C9-332AF81D5B18}">
      <dgm:prSet/>
      <dgm:spPr/>
      <dgm:t>
        <a:bodyPr/>
        <a:lstStyle/>
        <a:p>
          <a:endParaRPr kumimoji="1" lang="ja-JP" altLang="en-US"/>
        </a:p>
      </dgm:t>
    </dgm:pt>
    <dgm:pt modelId="{648B4D50-AFCA-40EF-8F87-F538C93C55A7}" type="sibTrans" cxnId="{AC9C7DF0-13B4-45E9-89C9-332AF81D5B18}">
      <dgm:prSet/>
      <dgm:spPr/>
      <dgm:t>
        <a:bodyPr/>
        <a:lstStyle/>
        <a:p>
          <a:endParaRPr kumimoji="1" lang="ja-JP" altLang="en-US"/>
        </a:p>
      </dgm:t>
    </dgm:pt>
    <dgm:pt modelId="{DC777443-FC5D-4976-81B0-B3A77D8967AE}" type="pres">
      <dgm:prSet presAssocID="{AA1014D4-F1D6-4033-9AC8-5FC0BBCB0F1F}" presName="Name0" presStyleCnt="0">
        <dgm:presLayoutVars>
          <dgm:dir/>
          <dgm:animLvl val="lvl"/>
          <dgm:resizeHandles val="exact"/>
        </dgm:presLayoutVars>
      </dgm:prSet>
      <dgm:spPr/>
    </dgm:pt>
    <dgm:pt modelId="{73233169-5196-41A4-A25F-24980D7852F1}" type="pres">
      <dgm:prSet presAssocID="{927072EF-78D6-4D80-A5EC-733FF576707A}" presName="linNode" presStyleCnt="0"/>
      <dgm:spPr/>
    </dgm:pt>
    <dgm:pt modelId="{9B1B66C2-9F3E-47FB-8B0A-0ECA45BEBC63}" type="pres">
      <dgm:prSet presAssocID="{927072EF-78D6-4D80-A5EC-733FF576707A}" presName="parentText" presStyleLbl="node1" presStyleIdx="0" presStyleCnt="3" custScaleX="52405">
        <dgm:presLayoutVars>
          <dgm:chMax val="1"/>
          <dgm:bulletEnabled val="1"/>
        </dgm:presLayoutVars>
      </dgm:prSet>
      <dgm:spPr/>
    </dgm:pt>
    <dgm:pt modelId="{E9CC8FAA-28F2-4EAF-B8BF-CEB1DF6B12A3}" type="pres">
      <dgm:prSet presAssocID="{927072EF-78D6-4D80-A5EC-733FF576707A}" presName="descendantText" presStyleLbl="alignAccFollowNode1" presStyleIdx="0" presStyleCnt="3">
        <dgm:presLayoutVars>
          <dgm:bulletEnabled val="1"/>
        </dgm:presLayoutVars>
      </dgm:prSet>
      <dgm:spPr/>
    </dgm:pt>
    <dgm:pt modelId="{534E1493-52F1-4E01-9F5B-344BDD1B125F}" type="pres">
      <dgm:prSet presAssocID="{AD973EF7-7B2E-45E8-9EB1-D02B9B531DB4}" presName="sp" presStyleCnt="0"/>
      <dgm:spPr/>
    </dgm:pt>
    <dgm:pt modelId="{F2D9FE69-F991-4CD3-91F6-C51CEA090AE4}" type="pres">
      <dgm:prSet presAssocID="{15CACBF3-4744-40E3-A926-076D1F2A5DCA}" presName="linNode" presStyleCnt="0"/>
      <dgm:spPr/>
    </dgm:pt>
    <dgm:pt modelId="{5CCF7456-5CA7-4352-A341-189FEF95C2B7}" type="pres">
      <dgm:prSet presAssocID="{15CACBF3-4744-40E3-A926-076D1F2A5DCA}" presName="parentText" presStyleLbl="node1" presStyleIdx="1" presStyleCnt="3" custScaleX="53434" custScaleY="106823">
        <dgm:presLayoutVars>
          <dgm:chMax val="1"/>
          <dgm:bulletEnabled val="1"/>
        </dgm:presLayoutVars>
      </dgm:prSet>
      <dgm:spPr/>
    </dgm:pt>
    <dgm:pt modelId="{4CEEA830-8A63-409F-8697-1B52844D7F07}" type="pres">
      <dgm:prSet presAssocID="{15CACBF3-4744-40E3-A926-076D1F2A5DCA}" presName="descendantText" presStyleLbl="alignAccFollowNode1" presStyleIdx="1" presStyleCnt="3" custScaleY="134722">
        <dgm:presLayoutVars>
          <dgm:bulletEnabled val="1"/>
        </dgm:presLayoutVars>
      </dgm:prSet>
      <dgm:spPr/>
    </dgm:pt>
    <dgm:pt modelId="{7BE7813E-6EAC-4C9C-852F-3BFF1579F836}" type="pres">
      <dgm:prSet presAssocID="{A52F7F89-0237-4D76-8A86-F61E9BC16491}" presName="sp" presStyleCnt="0"/>
      <dgm:spPr/>
    </dgm:pt>
    <dgm:pt modelId="{102F8D35-DFAF-4EB4-B94B-D0F3B63472F9}" type="pres">
      <dgm:prSet presAssocID="{9934F237-E2B2-4A70-8DC6-E2CB1BC2E2A3}" presName="linNode" presStyleCnt="0"/>
      <dgm:spPr/>
    </dgm:pt>
    <dgm:pt modelId="{7DE2C04B-53B4-4BAD-B6D3-88D2217B7017}" type="pres">
      <dgm:prSet presAssocID="{9934F237-E2B2-4A70-8DC6-E2CB1BC2E2A3}" presName="parentText" presStyleLbl="node1" presStyleIdx="2" presStyleCnt="3" custScaleX="52405">
        <dgm:presLayoutVars>
          <dgm:chMax val="1"/>
          <dgm:bulletEnabled val="1"/>
        </dgm:presLayoutVars>
      </dgm:prSet>
      <dgm:spPr/>
    </dgm:pt>
    <dgm:pt modelId="{22E03F53-6D58-47CF-89B8-53E5A2504EFD}" type="pres">
      <dgm:prSet presAssocID="{9934F237-E2B2-4A70-8DC6-E2CB1BC2E2A3}" presName="descendantText" presStyleLbl="alignAccFollowNode1" presStyleIdx="2" presStyleCnt="3">
        <dgm:presLayoutVars>
          <dgm:bulletEnabled val="1"/>
        </dgm:presLayoutVars>
      </dgm:prSet>
      <dgm:spPr/>
    </dgm:pt>
  </dgm:ptLst>
  <dgm:cxnLst>
    <dgm:cxn modelId="{DD588100-CA63-470D-8F4B-1C1BA020462D}" type="presOf" srcId="{175F8606-51D0-467C-9CC2-6F8EE8578BE9}" destId="{E9CC8FAA-28F2-4EAF-B8BF-CEB1DF6B12A3}" srcOrd="0" destOrd="1" presId="urn:microsoft.com/office/officeart/2005/8/layout/vList5"/>
    <dgm:cxn modelId="{B0DFEE13-C0F5-402F-AB81-4B7FA76BFBF3}" type="presOf" srcId="{9C58A8DE-747B-4CD9-9AE9-E5395739B5B7}" destId="{4CEEA830-8A63-409F-8697-1B52844D7F07}" srcOrd="0" destOrd="1" presId="urn:microsoft.com/office/officeart/2005/8/layout/vList5"/>
    <dgm:cxn modelId="{645FD51E-632A-41AE-8B79-2CA4644D208E}" type="presOf" srcId="{9934F237-E2B2-4A70-8DC6-E2CB1BC2E2A3}" destId="{7DE2C04B-53B4-4BAD-B6D3-88D2217B7017}" srcOrd="0" destOrd="0" presId="urn:microsoft.com/office/officeart/2005/8/layout/vList5"/>
    <dgm:cxn modelId="{35B54A24-1912-47CE-8149-C3D8773BA386}" srcId="{AA1014D4-F1D6-4033-9AC8-5FC0BBCB0F1F}" destId="{927072EF-78D6-4D80-A5EC-733FF576707A}" srcOrd="0" destOrd="0" parTransId="{01DAFCDA-5C19-4CCF-A673-AC00ACDCAD4D}" sibTransId="{AD973EF7-7B2E-45E8-9EB1-D02B9B531DB4}"/>
    <dgm:cxn modelId="{23FC3D29-F5AD-4F3D-B98A-175E48C9C8EA}" srcId="{15CACBF3-4744-40E3-A926-076D1F2A5DCA}" destId="{EC96CA5D-B815-4514-86E2-6CF9AF523CDE}" srcOrd="0" destOrd="0" parTransId="{60AF7DAA-C704-43B9-BCE7-F5BF011136C5}" sibTransId="{0A658432-2B6F-4995-8EA7-CC41ED4EA958}"/>
    <dgm:cxn modelId="{78A40A66-02B4-4029-B536-BDD641A6AB0B}" type="presOf" srcId="{4AFD42A6-92CC-4B02-B27D-D526D2464CC3}" destId="{22E03F53-6D58-47CF-89B8-53E5A2504EFD}" srcOrd="0" destOrd="0" presId="urn:microsoft.com/office/officeart/2005/8/layout/vList5"/>
    <dgm:cxn modelId="{DD08FB4C-6D7E-4530-9B5F-397FD8057069}" type="presOf" srcId="{15CACBF3-4744-40E3-A926-076D1F2A5DCA}" destId="{5CCF7456-5CA7-4352-A341-189FEF95C2B7}" srcOrd="0" destOrd="0" presId="urn:microsoft.com/office/officeart/2005/8/layout/vList5"/>
    <dgm:cxn modelId="{DB5BD06D-02EE-4F28-B209-A9BD7F7F7709}" srcId="{AA1014D4-F1D6-4033-9AC8-5FC0BBCB0F1F}" destId="{15CACBF3-4744-40E3-A926-076D1F2A5DCA}" srcOrd="1" destOrd="0" parTransId="{BEDE77D8-A5E0-420F-AD62-B15AC2198D55}" sibTransId="{A52F7F89-0237-4D76-8A86-F61E9BC16491}"/>
    <dgm:cxn modelId="{A1A1B184-9177-4FBA-96C5-5965394E0C76}" type="presOf" srcId="{B8FC1901-60E8-4164-A031-2CC219B7D5DB}" destId="{E9CC8FAA-28F2-4EAF-B8BF-CEB1DF6B12A3}" srcOrd="0" destOrd="0" presId="urn:microsoft.com/office/officeart/2005/8/layout/vList5"/>
    <dgm:cxn modelId="{CF990495-87F7-47EB-BFFA-AC211C6324CA}" srcId="{927072EF-78D6-4D80-A5EC-733FF576707A}" destId="{B8FC1901-60E8-4164-A031-2CC219B7D5DB}" srcOrd="0" destOrd="0" parTransId="{9A406029-80BA-47E3-842D-06F92CD8B77F}" sibTransId="{E176C41A-ADCC-4938-BBED-AE9081CFB64F}"/>
    <dgm:cxn modelId="{92DD3296-FA0C-402B-A923-6B2AA300191B}" srcId="{9934F237-E2B2-4A70-8DC6-E2CB1BC2E2A3}" destId="{4AFD42A6-92CC-4B02-B27D-D526D2464CC3}" srcOrd="0" destOrd="0" parTransId="{02C5D828-7DC6-4A9D-B638-EBBEE1214E5F}" sibTransId="{565BDC16-0FB2-493B-A4E3-398A5D191EF9}"/>
    <dgm:cxn modelId="{3A337CA7-4E33-4317-8939-2D5EB16F75E5}" srcId="{AA1014D4-F1D6-4033-9AC8-5FC0BBCB0F1F}" destId="{9934F237-E2B2-4A70-8DC6-E2CB1BC2E2A3}" srcOrd="2" destOrd="0" parTransId="{2967E8DD-8913-41C4-B40F-023BF825A8B6}" sibTransId="{705A4EAA-FEBF-4F1E-82F6-800E487C22B5}"/>
    <dgm:cxn modelId="{9C67EDD5-036B-4B2E-96EB-9F25B784A0AB}" type="presOf" srcId="{927072EF-78D6-4D80-A5EC-733FF576707A}" destId="{9B1B66C2-9F3E-47FB-8B0A-0ECA45BEBC63}" srcOrd="0" destOrd="0" presId="urn:microsoft.com/office/officeart/2005/8/layout/vList5"/>
    <dgm:cxn modelId="{47E96FDC-F95A-4B2C-8F64-6B8B582E9A9E}" type="presOf" srcId="{AA1014D4-F1D6-4033-9AC8-5FC0BBCB0F1F}" destId="{DC777443-FC5D-4976-81B0-B3A77D8967AE}" srcOrd="0" destOrd="0" presId="urn:microsoft.com/office/officeart/2005/8/layout/vList5"/>
    <dgm:cxn modelId="{012399E4-4B33-41A7-A051-A372B9FAAABD}" type="presOf" srcId="{EC96CA5D-B815-4514-86E2-6CF9AF523CDE}" destId="{4CEEA830-8A63-409F-8697-1B52844D7F07}" srcOrd="0" destOrd="0" presId="urn:microsoft.com/office/officeart/2005/8/layout/vList5"/>
    <dgm:cxn modelId="{AC9C7DF0-13B4-45E9-89C9-332AF81D5B18}" srcId="{15CACBF3-4744-40E3-A926-076D1F2A5DCA}" destId="{9C58A8DE-747B-4CD9-9AE9-E5395739B5B7}" srcOrd="1" destOrd="0" parTransId="{840078DD-F9B0-41A0-841C-0CD350DB448E}" sibTransId="{648B4D50-AFCA-40EF-8F87-F538C93C55A7}"/>
    <dgm:cxn modelId="{CB53BDF6-D84D-47C2-B1B3-454022A822D9}" srcId="{927072EF-78D6-4D80-A5EC-733FF576707A}" destId="{175F8606-51D0-467C-9CC2-6F8EE8578BE9}" srcOrd="1" destOrd="0" parTransId="{C48A0950-B4AB-44DB-A1A6-3A00E5361B13}" sibTransId="{18EFC282-7E78-4BA1-B636-A2967903EB9C}"/>
    <dgm:cxn modelId="{EF61E58F-1647-40AB-BFEF-548DB1EE1AA7}" type="presParOf" srcId="{DC777443-FC5D-4976-81B0-B3A77D8967AE}" destId="{73233169-5196-41A4-A25F-24980D7852F1}" srcOrd="0" destOrd="0" presId="urn:microsoft.com/office/officeart/2005/8/layout/vList5"/>
    <dgm:cxn modelId="{6D95015F-E01E-4A45-A7F3-7B0BA3A8270C}" type="presParOf" srcId="{73233169-5196-41A4-A25F-24980D7852F1}" destId="{9B1B66C2-9F3E-47FB-8B0A-0ECA45BEBC63}" srcOrd="0" destOrd="0" presId="urn:microsoft.com/office/officeart/2005/8/layout/vList5"/>
    <dgm:cxn modelId="{BC3DA569-2823-4226-9590-317248892EA1}" type="presParOf" srcId="{73233169-5196-41A4-A25F-24980D7852F1}" destId="{E9CC8FAA-28F2-4EAF-B8BF-CEB1DF6B12A3}" srcOrd="1" destOrd="0" presId="urn:microsoft.com/office/officeart/2005/8/layout/vList5"/>
    <dgm:cxn modelId="{9DAE242D-045C-4236-8B6D-B27BF41DDC81}" type="presParOf" srcId="{DC777443-FC5D-4976-81B0-B3A77D8967AE}" destId="{534E1493-52F1-4E01-9F5B-344BDD1B125F}" srcOrd="1" destOrd="0" presId="urn:microsoft.com/office/officeart/2005/8/layout/vList5"/>
    <dgm:cxn modelId="{742AB653-8D65-45D3-BAF8-F21131746968}" type="presParOf" srcId="{DC777443-FC5D-4976-81B0-B3A77D8967AE}" destId="{F2D9FE69-F991-4CD3-91F6-C51CEA090AE4}" srcOrd="2" destOrd="0" presId="urn:microsoft.com/office/officeart/2005/8/layout/vList5"/>
    <dgm:cxn modelId="{13984110-4A95-4DF8-B2F4-2901467A62A5}" type="presParOf" srcId="{F2D9FE69-F991-4CD3-91F6-C51CEA090AE4}" destId="{5CCF7456-5CA7-4352-A341-189FEF95C2B7}" srcOrd="0" destOrd="0" presId="urn:microsoft.com/office/officeart/2005/8/layout/vList5"/>
    <dgm:cxn modelId="{3F3B18A1-15B4-4D2D-87A2-E1A53C0F5106}" type="presParOf" srcId="{F2D9FE69-F991-4CD3-91F6-C51CEA090AE4}" destId="{4CEEA830-8A63-409F-8697-1B52844D7F07}" srcOrd="1" destOrd="0" presId="urn:microsoft.com/office/officeart/2005/8/layout/vList5"/>
    <dgm:cxn modelId="{8DB831CD-198E-4A79-AFE9-6CDF7D967266}" type="presParOf" srcId="{DC777443-FC5D-4976-81B0-B3A77D8967AE}" destId="{7BE7813E-6EAC-4C9C-852F-3BFF1579F836}" srcOrd="3" destOrd="0" presId="urn:microsoft.com/office/officeart/2005/8/layout/vList5"/>
    <dgm:cxn modelId="{D336E14B-8A14-40B8-A97D-65C74CD2D95D}" type="presParOf" srcId="{DC777443-FC5D-4976-81B0-B3A77D8967AE}" destId="{102F8D35-DFAF-4EB4-B94B-D0F3B63472F9}" srcOrd="4" destOrd="0" presId="urn:microsoft.com/office/officeart/2005/8/layout/vList5"/>
    <dgm:cxn modelId="{DE03C490-FF7C-4E1A-89C8-3971A406B656}" type="presParOf" srcId="{102F8D35-DFAF-4EB4-B94B-D0F3B63472F9}" destId="{7DE2C04B-53B4-4BAD-B6D3-88D2217B7017}" srcOrd="0" destOrd="0" presId="urn:microsoft.com/office/officeart/2005/8/layout/vList5"/>
    <dgm:cxn modelId="{6AE97163-1D84-44B6-9F02-2F2DA6F54BA2}" type="presParOf" srcId="{102F8D35-DFAF-4EB4-B94B-D0F3B63472F9}" destId="{22E03F53-6D58-47CF-89B8-53E5A2504E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95738-5CD0-4F34-AC0B-225FC41187A1}">
      <dsp:nvSpPr>
        <dsp:cNvPr id="0" name=""/>
        <dsp:cNvSpPr/>
      </dsp:nvSpPr>
      <dsp:spPr>
        <a:xfrm>
          <a:off x="7213" y="16087"/>
          <a:ext cx="3402553" cy="109914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kumimoji="1" lang="ja-JP" altLang="en-US" sz="3900" kern="1200" dirty="0">
              <a:solidFill>
                <a:schemeClr val="tx1"/>
              </a:solidFill>
            </a:rPr>
            <a:t>外向き</a:t>
          </a:r>
        </a:p>
      </dsp:txBody>
      <dsp:txXfrm>
        <a:off x="7213" y="16087"/>
        <a:ext cx="3402553" cy="1099149"/>
      </dsp:txXfrm>
    </dsp:sp>
    <dsp:sp modelId="{2891A9B6-A5B1-4507-9276-E4972E8A297A}">
      <dsp:nvSpPr>
        <dsp:cNvPr id="0" name=""/>
        <dsp:cNvSpPr/>
      </dsp:nvSpPr>
      <dsp:spPr>
        <a:xfrm>
          <a:off x="7213" y="1115236"/>
          <a:ext cx="3402553" cy="32200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ja-JP" altLang="en-US" sz="2400" kern="1200" dirty="0">
              <a:latin typeface="+mn-ea"/>
            </a:rPr>
            <a:t>暴れる</a:t>
          </a:r>
          <a:endParaRPr kumimoji="1" lang="ja-JP" altLang="en-US" sz="2400" kern="1200" dirty="0"/>
        </a:p>
        <a:p>
          <a:pPr marL="228600" lvl="1" indent="-228600" algn="l" defTabSz="1066800">
            <a:lnSpc>
              <a:spcPct val="90000"/>
            </a:lnSpc>
            <a:spcBef>
              <a:spcPct val="0"/>
            </a:spcBef>
            <a:spcAft>
              <a:spcPct val="15000"/>
            </a:spcAft>
            <a:buChar char="•"/>
          </a:pPr>
          <a:r>
            <a:rPr lang="ja-JP" altLang="en-US" sz="2400" kern="1200" dirty="0">
              <a:latin typeface="+mn-ea"/>
            </a:rPr>
            <a:t>物に当たる</a:t>
          </a:r>
          <a:endParaRPr lang="en-US" altLang="ja-JP" sz="2400" kern="1200" dirty="0">
            <a:latin typeface="+mn-ea"/>
          </a:endParaRPr>
        </a:p>
        <a:p>
          <a:pPr marL="228600" lvl="1" indent="-228600" algn="l" defTabSz="1066800">
            <a:lnSpc>
              <a:spcPct val="90000"/>
            </a:lnSpc>
            <a:spcBef>
              <a:spcPct val="0"/>
            </a:spcBef>
            <a:spcAft>
              <a:spcPct val="15000"/>
            </a:spcAft>
            <a:buChar char="•"/>
          </a:pPr>
          <a:r>
            <a:rPr lang="ja-JP" altLang="en-US" sz="2400" kern="1200" dirty="0">
              <a:latin typeface="+mn-ea"/>
            </a:rPr>
            <a:t>暴言　　　など</a:t>
          </a:r>
          <a:endParaRPr lang="en-US" altLang="ja-JP" sz="2400" kern="1200" dirty="0">
            <a:latin typeface="+mn-ea"/>
          </a:endParaRPr>
        </a:p>
      </dsp:txBody>
      <dsp:txXfrm>
        <a:off x="7213" y="1115236"/>
        <a:ext cx="3402553" cy="3220013"/>
      </dsp:txXfrm>
    </dsp:sp>
    <dsp:sp modelId="{EA9E2B56-4BD4-4778-8D58-D0AA83A8E545}">
      <dsp:nvSpPr>
        <dsp:cNvPr id="0" name=""/>
        <dsp:cNvSpPr/>
      </dsp:nvSpPr>
      <dsp:spPr>
        <a:xfrm>
          <a:off x="3794468" y="16087"/>
          <a:ext cx="3402553" cy="1099149"/>
        </a:xfrm>
        <a:prstGeom prst="rect">
          <a:avLst/>
        </a:prstGeom>
        <a:solidFill>
          <a:schemeClr val="accent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kumimoji="1" lang="ja-JP" altLang="en-US" sz="3900" kern="1200" dirty="0">
              <a:solidFill>
                <a:schemeClr val="tx1"/>
              </a:solidFill>
            </a:rPr>
            <a:t>内向き</a:t>
          </a:r>
        </a:p>
      </dsp:txBody>
      <dsp:txXfrm>
        <a:off x="3794468" y="16087"/>
        <a:ext cx="3402553" cy="1099149"/>
      </dsp:txXfrm>
    </dsp:sp>
    <dsp:sp modelId="{F9EE483C-102A-4CB1-BB01-4BCD95300C45}">
      <dsp:nvSpPr>
        <dsp:cNvPr id="0" name=""/>
        <dsp:cNvSpPr/>
      </dsp:nvSpPr>
      <dsp:spPr>
        <a:xfrm>
          <a:off x="3794468" y="1115236"/>
          <a:ext cx="3402553" cy="3220013"/>
        </a:xfrm>
        <a:prstGeom prst="rect">
          <a:avLst/>
        </a:prstGeom>
        <a:solidFill>
          <a:schemeClr val="accent1">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ja-JP" altLang="en-US" sz="2400" kern="1200" dirty="0">
              <a:latin typeface="+mn-ea"/>
            </a:rPr>
            <a:t>黙る</a:t>
          </a:r>
          <a:endParaRPr kumimoji="1" lang="ja-JP" altLang="en-US" sz="2400" kern="1200" dirty="0"/>
        </a:p>
        <a:p>
          <a:pPr marL="228600" lvl="1" indent="-228600" algn="l" defTabSz="1066800">
            <a:lnSpc>
              <a:spcPct val="90000"/>
            </a:lnSpc>
            <a:spcBef>
              <a:spcPct val="0"/>
            </a:spcBef>
            <a:spcAft>
              <a:spcPct val="15000"/>
            </a:spcAft>
            <a:buChar char="•"/>
          </a:pPr>
          <a:r>
            <a:rPr lang="ja-JP" altLang="en-US" sz="2400" kern="1200">
              <a:latin typeface="+mn-ea"/>
            </a:rPr>
            <a:t>こもる</a:t>
          </a:r>
          <a:endParaRPr lang="en-US" altLang="ja-JP" sz="2400" kern="1200" dirty="0">
            <a:latin typeface="+mn-ea"/>
          </a:endParaRPr>
        </a:p>
        <a:p>
          <a:pPr marL="228600" lvl="1" indent="-228600" algn="l" defTabSz="1066800">
            <a:lnSpc>
              <a:spcPct val="90000"/>
            </a:lnSpc>
            <a:spcBef>
              <a:spcPct val="0"/>
            </a:spcBef>
            <a:spcAft>
              <a:spcPct val="15000"/>
            </a:spcAft>
            <a:buChar char="•"/>
          </a:pPr>
          <a:r>
            <a:rPr lang="ja-JP" altLang="en-US" sz="2400" kern="1200">
              <a:latin typeface="+mn-ea"/>
            </a:rPr>
            <a:t>一人で泣く</a:t>
          </a:r>
          <a:endParaRPr lang="en-US" altLang="ja-JP" sz="2400" kern="1200" dirty="0">
            <a:latin typeface="+mn-ea"/>
          </a:endParaRPr>
        </a:p>
        <a:p>
          <a:pPr marL="228600" lvl="1" indent="-228600" algn="l" defTabSz="1066800">
            <a:lnSpc>
              <a:spcPct val="90000"/>
            </a:lnSpc>
            <a:spcBef>
              <a:spcPct val="0"/>
            </a:spcBef>
            <a:spcAft>
              <a:spcPct val="15000"/>
            </a:spcAft>
            <a:buChar char="•"/>
          </a:pPr>
          <a:r>
            <a:rPr lang="ja-JP" altLang="en-US" sz="2400" kern="1200" dirty="0">
              <a:latin typeface="+mn-ea"/>
            </a:rPr>
            <a:t>身体症状</a:t>
          </a:r>
          <a:endParaRPr lang="en-US" altLang="ja-JP" sz="2400" kern="1200" dirty="0">
            <a:latin typeface="+mn-ea"/>
          </a:endParaRPr>
        </a:p>
        <a:p>
          <a:pPr marL="228600" lvl="1" indent="-228600" algn="l" defTabSz="1066800">
            <a:lnSpc>
              <a:spcPct val="90000"/>
            </a:lnSpc>
            <a:spcBef>
              <a:spcPct val="0"/>
            </a:spcBef>
            <a:spcAft>
              <a:spcPct val="15000"/>
            </a:spcAft>
            <a:buChar char="•"/>
          </a:pPr>
          <a:r>
            <a:rPr lang="ja-JP" altLang="en-US" sz="2400" kern="1200" dirty="0">
              <a:latin typeface="+mn-ea"/>
            </a:rPr>
            <a:t>自分に当たる　　</a:t>
          </a:r>
          <a:r>
            <a:rPr lang="ja-JP" altLang="en-US" sz="1400" kern="1200" dirty="0">
              <a:latin typeface="+mn-ea"/>
            </a:rPr>
            <a:t>など</a:t>
          </a:r>
          <a:endParaRPr lang="en-US" altLang="ja-JP" sz="1400" kern="1200" dirty="0">
            <a:latin typeface="+mn-ea"/>
          </a:endParaRPr>
        </a:p>
      </dsp:txBody>
      <dsp:txXfrm>
        <a:off x="3794468" y="1115236"/>
        <a:ext cx="3402553" cy="3220013"/>
      </dsp:txXfrm>
    </dsp:sp>
    <dsp:sp modelId="{555E98DB-D60E-4A5E-844B-223E6A3AE0B8}">
      <dsp:nvSpPr>
        <dsp:cNvPr id="0" name=""/>
        <dsp:cNvSpPr/>
      </dsp:nvSpPr>
      <dsp:spPr>
        <a:xfrm>
          <a:off x="7581724" y="16087"/>
          <a:ext cx="3402553" cy="109914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kumimoji="1" lang="ja-JP" altLang="en-US" sz="3900" kern="1200" dirty="0">
              <a:solidFill>
                <a:schemeClr val="tx1"/>
              </a:solidFill>
            </a:rPr>
            <a:t>逃避</a:t>
          </a:r>
        </a:p>
      </dsp:txBody>
      <dsp:txXfrm>
        <a:off x="7581724" y="16087"/>
        <a:ext cx="3402553" cy="1099149"/>
      </dsp:txXfrm>
    </dsp:sp>
    <dsp:sp modelId="{DC6FA183-DB27-4DB0-8985-47959DC43CD6}">
      <dsp:nvSpPr>
        <dsp:cNvPr id="0" name=""/>
        <dsp:cNvSpPr/>
      </dsp:nvSpPr>
      <dsp:spPr>
        <a:xfrm>
          <a:off x="7581724" y="1115236"/>
          <a:ext cx="3402553" cy="322001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ja-JP" altLang="en-US" sz="2400" kern="1200" dirty="0">
              <a:latin typeface="+mn-ea"/>
            </a:rPr>
            <a:t>没頭する</a:t>
          </a:r>
          <a:endParaRPr kumimoji="1" lang="ja-JP" altLang="en-US" sz="2400" kern="1200" dirty="0"/>
        </a:p>
        <a:p>
          <a:pPr marL="228600" lvl="1" indent="-228600" algn="l" defTabSz="1066800">
            <a:lnSpc>
              <a:spcPct val="90000"/>
            </a:lnSpc>
            <a:spcBef>
              <a:spcPct val="0"/>
            </a:spcBef>
            <a:spcAft>
              <a:spcPct val="15000"/>
            </a:spcAft>
            <a:buChar char="•"/>
          </a:pPr>
          <a:r>
            <a:rPr lang="ja-JP" altLang="en-US" sz="2400" kern="1200" dirty="0">
              <a:latin typeface="+mn-ea"/>
            </a:rPr>
            <a:t>無かったことにする</a:t>
          </a:r>
          <a:endParaRPr lang="en-US" altLang="ja-JP" sz="2400" kern="1200" dirty="0">
            <a:latin typeface="+mn-ea"/>
          </a:endParaRPr>
        </a:p>
        <a:p>
          <a:pPr marL="228600" lvl="1" indent="-228600" algn="l" defTabSz="1066800">
            <a:lnSpc>
              <a:spcPct val="90000"/>
            </a:lnSpc>
            <a:spcBef>
              <a:spcPct val="0"/>
            </a:spcBef>
            <a:spcAft>
              <a:spcPct val="15000"/>
            </a:spcAft>
            <a:buChar char="•"/>
          </a:pPr>
          <a:r>
            <a:rPr lang="ja-JP" altLang="en-US" sz="2400" kern="1200" dirty="0">
              <a:latin typeface="+mn-ea"/>
            </a:rPr>
            <a:t>考えないようにする　　　　　　　　　　　　　　　</a:t>
          </a:r>
          <a:endParaRPr lang="en-US" altLang="ja-JP" sz="1200" kern="1200" dirty="0">
            <a:latin typeface="+mn-ea"/>
          </a:endParaRPr>
        </a:p>
      </dsp:txBody>
      <dsp:txXfrm>
        <a:off x="7581724" y="1115236"/>
        <a:ext cx="3402553" cy="3220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E1245-07D9-4B23-9133-8DEF06543CDD}">
      <dsp:nvSpPr>
        <dsp:cNvPr id="0" name=""/>
        <dsp:cNvSpPr/>
      </dsp:nvSpPr>
      <dsp:spPr>
        <a:xfrm rot="10800000">
          <a:off x="867708" y="225"/>
          <a:ext cx="8780182" cy="81273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395" tIns="121920" rIns="227584"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tx1"/>
              </a:solidFill>
            </a:rPr>
            <a:t>相談する勇気を持つ</a:t>
          </a:r>
          <a:endParaRPr lang="ja-JP" altLang="en-US" sz="3200" kern="1200" dirty="0">
            <a:solidFill>
              <a:schemeClr val="tx1"/>
            </a:solidFill>
          </a:endParaRPr>
        </a:p>
      </dsp:txBody>
      <dsp:txXfrm rot="10800000">
        <a:off x="1070892" y="225"/>
        <a:ext cx="8576998" cy="812738"/>
      </dsp:txXfrm>
    </dsp:sp>
    <dsp:sp modelId="{AD4991BC-20D8-41CE-B3F2-28D2D6073092}">
      <dsp:nvSpPr>
        <dsp:cNvPr id="0" name=""/>
        <dsp:cNvSpPr/>
      </dsp:nvSpPr>
      <dsp:spPr>
        <a:xfrm>
          <a:off x="626130" y="0"/>
          <a:ext cx="812738" cy="8127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4432E-36F3-485B-A11D-EC0EAAF717DE}">
      <dsp:nvSpPr>
        <dsp:cNvPr id="0" name=""/>
        <dsp:cNvSpPr/>
      </dsp:nvSpPr>
      <dsp:spPr>
        <a:xfrm rot="10800000">
          <a:off x="867708" y="1055572"/>
          <a:ext cx="8780182" cy="81273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395" tIns="121920" rIns="227584" bIns="121920" numCol="1" spcCol="1270" anchor="ctr" anchorCtr="0">
          <a:noAutofit/>
        </a:bodyPr>
        <a:lstStyle/>
        <a:p>
          <a:pPr marL="0" lvl="0" indent="0" algn="ctr" defTabSz="1422400">
            <a:lnSpc>
              <a:spcPct val="90000"/>
            </a:lnSpc>
            <a:spcBef>
              <a:spcPct val="0"/>
            </a:spcBef>
            <a:spcAft>
              <a:spcPct val="35000"/>
            </a:spcAft>
            <a:buNone/>
          </a:pPr>
          <a:r>
            <a:rPr kumimoji="1" lang="en-US" altLang="en-US" sz="3200" kern="1200">
              <a:solidFill>
                <a:schemeClr val="tx1"/>
              </a:solidFill>
            </a:rPr>
            <a:t>1</a:t>
          </a:r>
          <a:r>
            <a:rPr kumimoji="1" lang="ja-JP" altLang="en-US" sz="3200" kern="1200">
              <a:solidFill>
                <a:schemeClr val="tx1"/>
              </a:solidFill>
            </a:rPr>
            <a:t>回で伝わらないかもしれない</a:t>
          </a:r>
        </a:p>
      </dsp:txBody>
      <dsp:txXfrm rot="10800000">
        <a:off x="1070892" y="1055572"/>
        <a:ext cx="8576998" cy="812738"/>
      </dsp:txXfrm>
    </dsp:sp>
    <dsp:sp modelId="{056ED3E8-DF5A-4D6B-AF60-01245182CDA7}">
      <dsp:nvSpPr>
        <dsp:cNvPr id="0" name=""/>
        <dsp:cNvSpPr/>
      </dsp:nvSpPr>
      <dsp:spPr>
        <a:xfrm>
          <a:off x="626130" y="987261"/>
          <a:ext cx="812738" cy="81273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29D80-63F3-4696-9A4D-E3CF04AA4BE3}">
      <dsp:nvSpPr>
        <dsp:cNvPr id="0" name=""/>
        <dsp:cNvSpPr/>
      </dsp:nvSpPr>
      <dsp:spPr>
        <a:xfrm rot="10800000">
          <a:off x="867708" y="2110919"/>
          <a:ext cx="8780182" cy="81273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395" tIns="121920" rIns="227584"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solidFill>
                <a:schemeClr val="tx1"/>
              </a:solidFill>
            </a:rPr>
            <a:t>分かってもらえない時もある</a:t>
          </a:r>
        </a:p>
      </dsp:txBody>
      <dsp:txXfrm rot="10800000">
        <a:off x="1070892" y="2110919"/>
        <a:ext cx="8576998" cy="812738"/>
      </dsp:txXfrm>
    </dsp:sp>
    <dsp:sp modelId="{07DA67E3-9229-45F9-987C-DCE2A5135878}">
      <dsp:nvSpPr>
        <dsp:cNvPr id="0" name=""/>
        <dsp:cNvSpPr/>
      </dsp:nvSpPr>
      <dsp:spPr>
        <a:xfrm>
          <a:off x="626130" y="2042608"/>
          <a:ext cx="812738" cy="81273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5F7C1A-C151-4452-9C02-2314AD18F7E7}">
      <dsp:nvSpPr>
        <dsp:cNvPr id="0" name=""/>
        <dsp:cNvSpPr/>
      </dsp:nvSpPr>
      <dsp:spPr>
        <a:xfrm rot="10800000">
          <a:off x="867708" y="3166266"/>
          <a:ext cx="8780182" cy="81273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395" tIns="121920" rIns="227584"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solidFill>
                <a:schemeClr val="tx1"/>
              </a:solidFill>
            </a:rPr>
            <a:t>自分のことを分かってくれる人を探そう</a:t>
          </a:r>
        </a:p>
      </dsp:txBody>
      <dsp:txXfrm rot="10800000">
        <a:off x="1070892" y="3166266"/>
        <a:ext cx="8576998" cy="812738"/>
      </dsp:txXfrm>
    </dsp:sp>
    <dsp:sp modelId="{5BBB1C30-8746-4474-93F7-ECCA1403475D}">
      <dsp:nvSpPr>
        <dsp:cNvPr id="0" name=""/>
        <dsp:cNvSpPr/>
      </dsp:nvSpPr>
      <dsp:spPr>
        <a:xfrm>
          <a:off x="626130" y="3097955"/>
          <a:ext cx="812738" cy="81273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0D94F-299B-495E-AC96-A23958A8C5B0}">
      <dsp:nvSpPr>
        <dsp:cNvPr id="0" name=""/>
        <dsp:cNvSpPr/>
      </dsp:nvSpPr>
      <dsp:spPr>
        <a:xfrm rot="10800000">
          <a:off x="867708" y="4221612"/>
          <a:ext cx="8780182" cy="812738"/>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395" tIns="121920" rIns="227584"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solidFill>
                <a:schemeClr val="tx1"/>
              </a:solidFill>
            </a:rPr>
            <a:t>相手を変える工夫も必要</a:t>
          </a:r>
        </a:p>
      </dsp:txBody>
      <dsp:txXfrm rot="10800000">
        <a:off x="1070892" y="4221612"/>
        <a:ext cx="8576998" cy="812738"/>
      </dsp:txXfrm>
    </dsp:sp>
    <dsp:sp modelId="{8FB8F6BE-E2D4-4C77-9AA3-3188762F540B}">
      <dsp:nvSpPr>
        <dsp:cNvPr id="0" name=""/>
        <dsp:cNvSpPr/>
      </dsp:nvSpPr>
      <dsp:spPr>
        <a:xfrm>
          <a:off x="626130" y="4153302"/>
          <a:ext cx="812738" cy="812738"/>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C8FAA-28F2-4EAF-B8BF-CEB1DF6B12A3}">
      <dsp:nvSpPr>
        <dsp:cNvPr id="0" name=""/>
        <dsp:cNvSpPr/>
      </dsp:nvSpPr>
      <dsp:spPr>
        <a:xfrm rot="5400000">
          <a:off x="6454268" y="-2997503"/>
          <a:ext cx="1363133" cy="770292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ja-JP" altLang="en-US" sz="2400" kern="1200" dirty="0"/>
            <a:t>□</a:t>
          </a:r>
          <a:r>
            <a:rPr lang="en-US" altLang="ja-JP" sz="2400" kern="1200" dirty="0"/>
            <a:t>3</a:t>
          </a:r>
          <a:r>
            <a:rPr lang="ja-JP" altLang="en-US" sz="2400" kern="1200" dirty="0"/>
            <a:t>食しっかり食べている。</a:t>
          </a:r>
          <a:endParaRPr kumimoji="1" lang="ja-JP" altLang="en-US" sz="2400" kern="1200" dirty="0"/>
        </a:p>
        <a:p>
          <a:pPr marL="228600" lvl="1" indent="-228600" algn="l" defTabSz="1066800">
            <a:lnSpc>
              <a:spcPct val="90000"/>
            </a:lnSpc>
            <a:spcBef>
              <a:spcPct val="0"/>
            </a:spcBef>
            <a:spcAft>
              <a:spcPct val="15000"/>
            </a:spcAft>
            <a:buChar char="•"/>
          </a:pPr>
          <a:r>
            <a:rPr lang="ja-JP" altLang="en-US" sz="2400" kern="1200" dirty="0"/>
            <a:t>□決まった時間に寝ている。</a:t>
          </a:r>
          <a:r>
            <a:rPr lang="ja-JP" altLang="en-US" sz="1100" kern="1200" dirty="0"/>
            <a:t>＊</a:t>
          </a:r>
          <a:r>
            <a:rPr lang="ja-JP" altLang="en-US" sz="1800" kern="1200" dirty="0"/>
            <a:t>夜更かししていない</a:t>
          </a:r>
          <a:endParaRPr lang="ja-JP" altLang="en-US" sz="2400" kern="1200" dirty="0"/>
        </a:p>
      </dsp:txBody>
      <dsp:txXfrm rot="-5400000">
        <a:off x="3284373" y="238935"/>
        <a:ext cx="7636381" cy="1230047"/>
      </dsp:txXfrm>
    </dsp:sp>
    <dsp:sp modelId="{9B1B66C2-9F3E-47FB-8B0A-0ECA45BEBC63}">
      <dsp:nvSpPr>
        <dsp:cNvPr id="0" name=""/>
        <dsp:cNvSpPr/>
      </dsp:nvSpPr>
      <dsp:spPr>
        <a:xfrm>
          <a:off x="1013719" y="2000"/>
          <a:ext cx="2270653" cy="17039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土台①</a:t>
          </a:r>
          <a:endParaRPr lang="en-US" altLang="ja-JP" sz="2400" kern="1200" dirty="0"/>
        </a:p>
        <a:p>
          <a:pPr marL="0" lvl="0" indent="0" algn="ctr" defTabSz="1066800">
            <a:lnSpc>
              <a:spcPct val="90000"/>
            </a:lnSpc>
            <a:spcBef>
              <a:spcPct val="0"/>
            </a:spcBef>
            <a:spcAft>
              <a:spcPct val="35000"/>
            </a:spcAft>
            <a:buNone/>
          </a:pPr>
          <a:r>
            <a:rPr lang="ja-JP" altLang="en-US" sz="2400" kern="1200" dirty="0"/>
            <a:t>健康的な生活</a:t>
          </a:r>
          <a:endParaRPr kumimoji="1" lang="ja-JP" altLang="en-US" sz="2400" kern="1200" dirty="0"/>
        </a:p>
      </dsp:txBody>
      <dsp:txXfrm>
        <a:off x="1096897" y="85178"/>
        <a:ext cx="2104297" cy="1537560"/>
      </dsp:txXfrm>
    </dsp:sp>
    <dsp:sp modelId="{4CEEA830-8A63-409F-8697-1B52844D7F07}">
      <dsp:nvSpPr>
        <dsp:cNvPr id="0" name=""/>
        <dsp:cNvSpPr/>
      </dsp:nvSpPr>
      <dsp:spPr>
        <a:xfrm rot="5400000">
          <a:off x="6256178" y="-1138367"/>
          <a:ext cx="1836440" cy="7695401"/>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ja-JP" altLang="en-US" sz="2400" kern="1200" dirty="0"/>
            <a:t>□自分はストレスへの対処ができている　　　　　（よくする発散方法：　　　　　　　　　　　）</a:t>
          </a:r>
          <a:endParaRPr kumimoji="1" lang="ja-JP" altLang="en-US" sz="2400" kern="1200" dirty="0"/>
        </a:p>
        <a:p>
          <a:pPr marL="228600" lvl="1" indent="-228600" algn="l" defTabSz="1066800">
            <a:lnSpc>
              <a:spcPct val="90000"/>
            </a:lnSpc>
            <a:spcBef>
              <a:spcPct val="0"/>
            </a:spcBef>
            <a:spcAft>
              <a:spcPct val="15000"/>
            </a:spcAft>
            <a:buChar char="•"/>
          </a:pPr>
          <a:r>
            <a:rPr lang="ja-JP" altLang="en-US" sz="2400" kern="1200" dirty="0"/>
            <a:t>□得意なことや頑張っていることがある　　　　　　　　（どんなこと？：　　　　　　　　　 　　　　）</a:t>
          </a:r>
          <a:endParaRPr lang="en-US" altLang="ja-JP" sz="2400" kern="1200" dirty="0"/>
        </a:p>
      </dsp:txBody>
      <dsp:txXfrm rot="-5400000">
        <a:off x="3326698" y="1880761"/>
        <a:ext cx="7605753" cy="1657144"/>
      </dsp:txXfrm>
    </dsp:sp>
    <dsp:sp modelId="{5CCF7456-5CA7-4352-A341-189FEF95C2B7}">
      <dsp:nvSpPr>
        <dsp:cNvPr id="0" name=""/>
        <dsp:cNvSpPr/>
      </dsp:nvSpPr>
      <dsp:spPr>
        <a:xfrm>
          <a:off x="1013719" y="1799245"/>
          <a:ext cx="2312978" cy="18201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土台②</a:t>
          </a:r>
          <a:endParaRPr lang="en-US" altLang="ja-JP" sz="2400" kern="1200" dirty="0"/>
        </a:p>
        <a:p>
          <a:pPr marL="0" lvl="0" indent="0" algn="ctr" defTabSz="1066800">
            <a:lnSpc>
              <a:spcPct val="90000"/>
            </a:lnSpc>
            <a:spcBef>
              <a:spcPct val="0"/>
            </a:spcBef>
            <a:spcAft>
              <a:spcPct val="35000"/>
            </a:spcAft>
            <a:buNone/>
          </a:pPr>
          <a:r>
            <a:rPr lang="ja-JP" altLang="en-US" sz="2400" kern="1200" dirty="0"/>
            <a:t>ストレス対処バッチリ！　</a:t>
          </a:r>
          <a:r>
            <a:rPr lang="ja-JP" altLang="en-US" sz="2800" kern="1200" dirty="0"/>
            <a:t>　　　</a:t>
          </a:r>
          <a:endParaRPr kumimoji="1" lang="ja-JP" altLang="en-US" sz="2800" kern="1200" dirty="0"/>
        </a:p>
      </dsp:txBody>
      <dsp:txXfrm>
        <a:off x="1102573" y="1888099"/>
        <a:ext cx="2135270" cy="1642467"/>
      </dsp:txXfrm>
    </dsp:sp>
    <dsp:sp modelId="{22E03F53-6D58-47CF-89B8-53E5A2504EFD}">
      <dsp:nvSpPr>
        <dsp:cNvPr id="0" name=""/>
        <dsp:cNvSpPr/>
      </dsp:nvSpPr>
      <dsp:spPr>
        <a:xfrm rot="5400000">
          <a:off x="6454268" y="713245"/>
          <a:ext cx="1363133" cy="770292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ja-JP" altLang="en-US" sz="2400" kern="1200" dirty="0"/>
            <a:t>□困ったとき相談できる人がいる。　　　　　（相談できる人：　　　　　　　　　　　）</a:t>
          </a:r>
          <a:endParaRPr kumimoji="1" lang="ja-JP" altLang="en-US" sz="2400" kern="1200" dirty="0"/>
        </a:p>
      </dsp:txBody>
      <dsp:txXfrm rot="-5400000">
        <a:off x="3284373" y="3949684"/>
        <a:ext cx="7636381" cy="1230047"/>
      </dsp:txXfrm>
    </dsp:sp>
    <dsp:sp modelId="{7DE2C04B-53B4-4BAD-B6D3-88D2217B7017}">
      <dsp:nvSpPr>
        <dsp:cNvPr id="0" name=""/>
        <dsp:cNvSpPr/>
      </dsp:nvSpPr>
      <dsp:spPr>
        <a:xfrm>
          <a:off x="1013719" y="3712749"/>
          <a:ext cx="2270653" cy="170391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土台③</a:t>
          </a:r>
          <a:endParaRPr lang="en-US" altLang="ja-JP" sz="2400" kern="1200" dirty="0"/>
        </a:p>
        <a:p>
          <a:pPr marL="0" lvl="0" indent="0" algn="ctr" defTabSz="1066800">
            <a:lnSpc>
              <a:spcPct val="90000"/>
            </a:lnSpc>
            <a:spcBef>
              <a:spcPct val="0"/>
            </a:spcBef>
            <a:spcAft>
              <a:spcPct val="35000"/>
            </a:spcAft>
            <a:buNone/>
          </a:pPr>
          <a:r>
            <a:rPr lang="ja-JP" altLang="en-US" sz="2400" kern="1200" dirty="0"/>
            <a:t>話を聞いてくれる人</a:t>
          </a:r>
          <a:endParaRPr kumimoji="1" lang="ja-JP" altLang="en-US" sz="2400" kern="1200" dirty="0"/>
        </a:p>
      </dsp:txBody>
      <dsp:txXfrm>
        <a:off x="1096897" y="3795927"/>
        <a:ext cx="2104297" cy="15375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10:56:16.167"/>
    </inkml:context>
    <inkml:brush xml:id="br0">
      <inkml:brushProperty name="width" value="0.035" units="cm"/>
      <inkml:brushProperty name="height" value="0.03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2ECFC-1518-45EA-9B1B-6CBD05A80D88}" type="datetimeFigureOut">
              <a:rPr kumimoji="1" lang="ja-JP" altLang="en-US" smtClean="0"/>
              <a:t>2024/3/5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5AA54-E4E6-4724-9B8A-CAD45638D724}" type="slidenum">
              <a:rPr kumimoji="1" lang="ja-JP" altLang="en-US" smtClean="0"/>
              <a:t>‹#›</a:t>
            </a:fld>
            <a:endParaRPr kumimoji="1" lang="ja-JP" altLang="en-US"/>
          </a:p>
        </p:txBody>
      </p:sp>
    </p:spTree>
    <p:extLst>
      <p:ext uri="{BB962C8B-B14F-4D97-AF65-F5344CB8AC3E}">
        <p14:creationId xmlns:p14="http://schemas.microsoft.com/office/powerpoint/2010/main" val="42432851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320"/>
            <a:r>
              <a:rPr lang="ja-JP" altLang="en-US" dirty="0">
                <a:latin typeface="Meiryo UI" panose="020B0604030504040204" pitchFamily="50" charset="-128"/>
                <a:ea typeface="Meiryo UI" panose="020B0604030504040204" pitchFamily="50" charset="-128"/>
              </a:rPr>
              <a:t>そんな思春期のこころとからだは不安定と言われています。なぜかというと、身体はどんどん大きくなるから、周りは、もうこれくらいできるでしょ？と言われても、体の成長に心の成長が追いつかなかったり、逆に、もうこれくらい言われなくても分かっているのに、あれしなさい、これしなさいと指示を受けて、うるさいなと思ったりします。だれもが不安定 な気分になりやすい時期です。また、「私は何なのか」「私 はどう生きたらいいのか」などと自分に直面し、自分を見る 「もう１人の自分」が意識されるようになるため、心が大きく 揺れ動くことが多くなります。 </a:t>
            </a:r>
            <a:endParaRPr lang="en-US" altLang="ja-JP" dirty="0">
              <a:latin typeface="Meiryo UI" panose="020B0604030504040204" pitchFamily="50" charset="-128"/>
              <a:ea typeface="Meiryo UI" panose="020B0604030504040204" pitchFamily="50" charset="-128"/>
            </a:endParaRPr>
          </a:p>
          <a:p>
            <a:pPr defTabSz="916320"/>
            <a:r>
              <a:rPr lang="ja-JP" altLang="en-US" dirty="0">
                <a:latin typeface="Meiryo UI" panose="020B0604030504040204" pitchFamily="50" charset="-128"/>
                <a:ea typeface="Meiryo UI" panose="020B0604030504040204" pitchFamily="50" charset="-128"/>
              </a:rPr>
              <a:t>まず、今現在、このようなことが自分の中に少しでもあって苦しいな、辛いな、イライラするなと思っている人が居たら、いえることは、とても正常なことだということです。</a:t>
            </a:r>
            <a:endParaRPr lang="en-US" altLang="ja-JP" dirty="0">
              <a:latin typeface="Meiryo UI" panose="020B0604030504040204" pitchFamily="50" charset="-128"/>
              <a:ea typeface="Meiryo UI" panose="020B0604030504040204" pitchFamily="50" charset="-128"/>
            </a:endParaRPr>
          </a:p>
          <a:p>
            <a:pPr defTabSz="916320"/>
            <a:r>
              <a:rPr lang="ja-JP" altLang="en-US" dirty="0">
                <a:latin typeface="Meiryo UI" panose="020B0604030504040204" pitchFamily="50" charset="-128"/>
                <a:ea typeface="Meiryo UI" panose="020B0604030504040204" pitchFamily="50" charset="-128"/>
              </a:rPr>
              <a:t>大人になるための準備期間として、みんな通過するものです。</a:t>
            </a:r>
            <a:endParaRPr lang="ja-JP"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23633FB-4628-4AA9-BBAE-525A015AD37A}" type="slidenum">
              <a:rPr kumimoji="1" lang="ja-JP" altLang="en-US" smtClean="0"/>
              <a:t>4</a:t>
            </a:fld>
            <a:endParaRPr kumimoji="1" lang="ja-JP" altLang="en-US"/>
          </a:p>
        </p:txBody>
      </p:sp>
    </p:spTree>
    <p:extLst>
      <p:ext uri="{BB962C8B-B14F-4D97-AF65-F5344CB8AC3E}">
        <p14:creationId xmlns:p14="http://schemas.microsoft.com/office/powerpoint/2010/main" val="523697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個々でも説明したよね。グラグラしにくくなるには、食事と睡眠に加えて仲間や理解者、サポーターを見つけようということだったよね。</a:t>
            </a:r>
          </a:p>
        </p:txBody>
      </p:sp>
      <p:sp>
        <p:nvSpPr>
          <p:cNvPr id="4" name="スライド番号プレースホルダー 3"/>
          <p:cNvSpPr>
            <a:spLocks noGrp="1"/>
          </p:cNvSpPr>
          <p:nvPr>
            <p:ph type="sldNum" sz="quarter" idx="10"/>
          </p:nvPr>
        </p:nvSpPr>
        <p:spPr/>
        <p:txBody>
          <a:bodyPr/>
          <a:lstStyle/>
          <a:p>
            <a:fld id="{423633FB-4628-4AA9-BBAE-525A015AD37A}" type="slidenum">
              <a:rPr kumimoji="1" lang="ja-JP" altLang="en-US" smtClean="0"/>
              <a:t>22</a:t>
            </a:fld>
            <a:endParaRPr kumimoji="1" lang="ja-JP" altLang="en-US"/>
          </a:p>
        </p:txBody>
      </p:sp>
    </p:spTree>
    <p:extLst>
      <p:ext uri="{BB962C8B-B14F-4D97-AF65-F5344CB8AC3E}">
        <p14:creationId xmlns:p14="http://schemas.microsoft.com/office/powerpoint/2010/main" val="130118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さて、ここで少しストレスの話をします。ボールがこころで、指が出来事だとします。出来事は毎日起こりますね。更にさっき話したように、思春期の皆さんは、毎日いろんなことを考えて、忙しいですから、友達のこと、勉強のこと、体のこと、ゲームのこと・・・、どんどん指で押されている状態で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通常、ボールは指を話とどうなりますか？戻るよね。これは、心が元気だと、跳ね返せるということ。反抗出来たり、聞き流せたり。</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23633FB-4628-4AA9-BBAE-525A015AD37A}" type="slidenum">
              <a:rPr kumimoji="1" lang="ja-JP" altLang="en-US" smtClean="0"/>
              <a:t>5</a:t>
            </a:fld>
            <a:endParaRPr kumimoji="1" lang="ja-JP" altLang="en-US"/>
          </a:p>
        </p:txBody>
      </p:sp>
    </p:spTree>
    <p:extLst>
      <p:ext uri="{BB962C8B-B14F-4D97-AF65-F5344CB8AC3E}">
        <p14:creationId xmlns:p14="http://schemas.microsoft.com/office/powerpoint/2010/main" val="274051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でも、このボールの空気が抜けたらどうでしょうか・・・。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跳ね返せなくなりますよね。</a:t>
            </a:r>
          </a:p>
        </p:txBody>
      </p:sp>
      <p:sp>
        <p:nvSpPr>
          <p:cNvPr id="4" name="スライド番号プレースホルダー 3"/>
          <p:cNvSpPr>
            <a:spLocks noGrp="1"/>
          </p:cNvSpPr>
          <p:nvPr>
            <p:ph type="sldNum" sz="quarter" idx="10"/>
          </p:nvPr>
        </p:nvSpPr>
        <p:spPr/>
        <p:txBody>
          <a:bodyPr/>
          <a:lstStyle/>
          <a:p>
            <a:fld id="{423633FB-4628-4AA9-BBAE-525A015AD37A}" type="slidenum">
              <a:rPr kumimoji="1" lang="ja-JP" altLang="en-US" smtClean="0"/>
              <a:t>6</a:t>
            </a:fld>
            <a:endParaRPr kumimoji="1" lang="ja-JP" altLang="en-US"/>
          </a:p>
        </p:txBody>
      </p:sp>
    </p:spTree>
    <p:extLst>
      <p:ext uri="{BB962C8B-B14F-4D97-AF65-F5344CB8AC3E}">
        <p14:creationId xmlns:p14="http://schemas.microsoft.com/office/powerpoint/2010/main" val="382248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そうすると、心は、ひどく傷つきすぎたり、いつもイライラしてしまったり、人のせいにしたくなったりします。心の空気が減ってしまうと常に傷つき続けなくてはいけなくなります。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それでは、心の空気を入れるには、どうしたらいいでしょうか？</a:t>
            </a:r>
          </a:p>
        </p:txBody>
      </p:sp>
      <p:sp>
        <p:nvSpPr>
          <p:cNvPr id="4" name="スライド番号プレースホルダー 3"/>
          <p:cNvSpPr>
            <a:spLocks noGrp="1"/>
          </p:cNvSpPr>
          <p:nvPr>
            <p:ph type="sldNum" sz="quarter" idx="10"/>
          </p:nvPr>
        </p:nvSpPr>
        <p:spPr/>
        <p:txBody>
          <a:bodyPr/>
          <a:lstStyle/>
          <a:p>
            <a:fld id="{423633FB-4628-4AA9-BBAE-525A015AD37A}" type="slidenum">
              <a:rPr kumimoji="1" lang="ja-JP" altLang="en-US" smtClean="0"/>
              <a:t>7</a:t>
            </a:fld>
            <a:endParaRPr kumimoji="1" lang="ja-JP" altLang="en-US"/>
          </a:p>
        </p:txBody>
      </p:sp>
    </p:spTree>
    <p:extLst>
      <p:ext uri="{BB962C8B-B14F-4D97-AF65-F5344CB8AC3E}">
        <p14:creationId xmlns:p14="http://schemas.microsoft.com/office/powerpoint/2010/main" val="35824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とても簡単な方法があります。まずはしっかり食べて、しっかり眠ること。どうですか？できていますか？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ちゃんと</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食食べていますか？ゲームやテレビ、</a:t>
            </a:r>
            <a:r>
              <a:rPr kumimoji="1" lang="en-US" altLang="ja-JP" dirty="0">
                <a:latin typeface="Meiryo UI" panose="020B0604030504040204" pitchFamily="50" charset="-128"/>
                <a:ea typeface="Meiryo UI" panose="020B0604030504040204" pitchFamily="50" charset="-128"/>
              </a:rPr>
              <a:t>YouTube</a:t>
            </a:r>
            <a:r>
              <a:rPr kumimoji="1" lang="ja-JP" altLang="en-US" dirty="0">
                <a:latin typeface="Meiryo UI" panose="020B0604030504040204" pitchFamily="50" charset="-128"/>
                <a:ea typeface="Meiryo UI" panose="020B0604030504040204" pitchFamily="50" charset="-128"/>
              </a:rPr>
              <a:t>で夜更かししていませんか？ゲームができないほうがストレスだという人もいるかもしれませんが、息抜きも大事</a:t>
            </a:r>
            <a:r>
              <a:rPr kumimoji="1" lang="ja-JP" altLang="en-US" dirty="0" err="1">
                <a:latin typeface="Meiryo UI" panose="020B0604030504040204" pitchFamily="50" charset="-128"/>
                <a:ea typeface="Meiryo UI" panose="020B0604030504040204" pitchFamily="50" charset="-128"/>
              </a:rPr>
              <a:t>だ</a:t>
            </a:r>
            <a:r>
              <a:rPr kumimoji="1" lang="ja-JP" altLang="en-US" dirty="0">
                <a:latin typeface="Meiryo UI" panose="020B0604030504040204" pitchFamily="50" charset="-128"/>
                <a:ea typeface="Meiryo UI" panose="020B0604030504040204" pitchFamily="50" charset="-128"/>
              </a:rPr>
              <a:t>もんね。けど、夜寝る直前まで、明るい画面を見ていると、脳が元気になり、本当は眠って休めなくてはいけないのに、たとえ寝ていてもちゃんと充電できなくなってしまいます。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そうすると、朝からだるい。朝ごはんもちょっとでいいわ。いらないわ・・・となると、心にも体にもエネルギーがたまっていきません。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次に、仲間や理解者、サポーターを見つけよう。ということです。この二つがしっかりしていると、グラグラしにくくなります。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いいですか？思春期なので、多少はぐらぐらしますよ。けど、しにくくはなります。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なぜ、仲間や理解者、サポーターを見つけると良いのでしょうか？</a:t>
            </a:r>
          </a:p>
        </p:txBody>
      </p:sp>
      <p:sp>
        <p:nvSpPr>
          <p:cNvPr id="4" name="スライド番号プレースホルダー 3"/>
          <p:cNvSpPr>
            <a:spLocks noGrp="1"/>
          </p:cNvSpPr>
          <p:nvPr>
            <p:ph type="sldNum" sz="quarter" idx="10"/>
          </p:nvPr>
        </p:nvSpPr>
        <p:spPr/>
        <p:txBody>
          <a:bodyPr/>
          <a:lstStyle/>
          <a:p>
            <a:fld id="{423633FB-4628-4AA9-BBAE-525A015AD37A}" type="slidenum">
              <a:rPr kumimoji="1" lang="ja-JP" altLang="en-US" smtClean="0"/>
              <a:t>8</a:t>
            </a:fld>
            <a:endParaRPr kumimoji="1" lang="ja-JP" altLang="en-US"/>
          </a:p>
        </p:txBody>
      </p:sp>
    </p:spTree>
    <p:extLst>
      <p:ext uri="{BB962C8B-B14F-4D97-AF65-F5344CB8AC3E}">
        <p14:creationId xmlns:p14="http://schemas.microsoft.com/office/powerpoint/2010/main" val="52369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ストレスは適度が大切といいましたが、なぜでしょうか？</a:t>
            </a:r>
            <a:endParaRPr kumimoji="1" lang="en-US" altLang="ja-JP" dirty="0"/>
          </a:p>
          <a:p>
            <a:r>
              <a:rPr kumimoji="1" lang="ja-JP" altLang="en-US" dirty="0"/>
              <a:t>ストレスがダメだから、何もしない、チャレンジもしないでいれば、いつまでたっても自分の本当の能力が発揮できず、余計毎日が退屈になってきます。</a:t>
            </a:r>
            <a:endParaRPr kumimoji="1" lang="en-US" altLang="ja-JP" dirty="0"/>
          </a:p>
          <a:p>
            <a:r>
              <a:rPr kumimoji="1" lang="ja-JP" altLang="en-US" dirty="0"/>
              <a:t>ただ淡々と仕事をして、淡々とかえって生活するだけでは、人は満足を得られないし、ゆうゆう型質の良い生活とは言えないのです。</a:t>
            </a:r>
            <a:endParaRPr kumimoji="1" lang="en-US" altLang="ja-JP" dirty="0"/>
          </a:p>
          <a:p>
            <a:r>
              <a:rPr kumimoji="1" lang="ja-JP" altLang="en-US" dirty="0"/>
              <a:t>一番いい例が引きこもりの人です。人と会いたくない、分からない仕事をしたくない、何もしたくない、好きな時に寝て好きなものを食べて生きていても健康とは言えないですよね。</a:t>
            </a:r>
            <a:endParaRPr kumimoji="1" lang="en-US" altLang="ja-JP" dirty="0"/>
          </a:p>
          <a:p>
            <a:r>
              <a:rPr kumimoji="1" lang="ja-JP" altLang="en-US" dirty="0"/>
              <a:t>少しつらいけど、働いたお金で好きなものを買うとか、人付き合いは面倒くさいけど、その先に仲間ができて、助け合えたとか、何かしらの努力をしないと質の良い生活は得られません、</a:t>
            </a:r>
            <a:endParaRPr kumimoji="1" lang="en-US" altLang="ja-JP" dirty="0"/>
          </a:p>
          <a:p>
            <a:r>
              <a:rPr kumimoji="1" lang="ja-JP" altLang="en-US" dirty="0"/>
              <a:t>つまり、</a:t>
            </a:r>
            <a:r>
              <a:rPr kumimoji="1" lang="en-US" altLang="ja-JP" dirty="0"/>
              <a:t>A</a:t>
            </a:r>
            <a:r>
              <a:rPr kumimoji="1" lang="ja-JP" altLang="en-US" dirty="0"/>
              <a:t>ストレスは適度が大切で、程よいストレスで心地の良い緊張感を持って過ごしていると、乗り越えられそうもない壁が出現してきます。その時、</a:t>
            </a:r>
            <a:r>
              <a:rPr kumimoji="1" lang="en-US" altLang="ja-JP" dirty="0"/>
              <a:t>B</a:t>
            </a:r>
            <a:r>
              <a:rPr kumimoji="1" lang="ja-JP" altLang="en-US" dirty="0"/>
              <a:t>立ち向かう態度と工夫を試み、難しそうなら、</a:t>
            </a:r>
            <a:r>
              <a:rPr kumimoji="1" lang="en-US" altLang="ja-JP" dirty="0"/>
              <a:t>C</a:t>
            </a:r>
            <a:r>
              <a:rPr kumimoji="1" lang="ja-JP" altLang="en-US" dirty="0"/>
              <a:t>対人援助を得る工夫をしてみましょう。立ち向かう態度があれば、何かを乗り越えるたびに自信がついたり、達成感が得られます。一人で抱え込みすぎると、とてもつらい状況になってきますので、注意が必要です。</a:t>
            </a:r>
            <a:endParaRPr kumimoji="1" lang="en-US" altLang="ja-JP" dirty="0"/>
          </a:p>
          <a:p>
            <a:r>
              <a:rPr kumimoji="1" lang="ja-JP" altLang="en-US" dirty="0"/>
              <a:t>でも、逃げてばかりでも、グラフは同じ位置に来てしまうのです。</a:t>
            </a:r>
          </a:p>
        </p:txBody>
      </p:sp>
      <p:sp>
        <p:nvSpPr>
          <p:cNvPr id="4" name="スライド番号プレースホルダー 3"/>
          <p:cNvSpPr>
            <a:spLocks noGrp="1"/>
          </p:cNvSpPr>
          <p:nvPr>
            <p:ph type="sldNum" sz="quarter" idx="10"/>
          </p:nvPr>
        </p:nvSpPr>
        <p:spPr/>
        <p:txBody>
          <a:bodyPr/>
          <a:lstStyle/>
          <a:p>
            <a:pPr>
              <a:defRPr/>
            </a:pPr>
            <a:fld id="{2BA3DC24-2090-440C-9E29-46A35720CD48}" type="slidenum">
              <a:rPr lang="ja-JP" altLang="en-US" smtClean="0"/>
              <a:pPr>
                <a:defRPr/>
              </a:pPr>
              <a:t>9</a:t>
            </a:fld>
            <a:endParaRPr lang="ja-JP" altLang="en-US"/>
          </a:p>
        </p:txBody>
      </p:sp>
    </p:spTree>
    <p:extLst>
      <p:ext uri="{BB962C8B-B14F-4D97-AF65-F5344CB8AC3E}">
        <p14:creationId xmlns:p14="http://schemas.microsoft.com/office/powerpoint/2010/main" val="261064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個々でも説明したよね。グラグラしにくくなるには、食事と睡眠に加えて仲間や理解者、サポーターを見つけようということだったよね。</a:t>
            </a:r>
          </a:p>
        </p:txBody>
      </p:sp>
      <p:sp>
        <p:nvSpPr>
          <p:cNvPr id="4" name="スライド番号プレースホルダー 3"/>
          <p:cNvSpPr>
            <a:spLocks noGrp="1"/>
          </p:cNvSpPr>
          <p:nvPr>
            <p:ph type="sldNum" sz="quarter" idx="10"/>
          </p:nvPr>
        </p:nvSpPr>
        <p:spPr/>
        <p:txBody>
          <a:bodyPr/>
          <a:lstStyle/>
          <a:p>
            <a:fld id="{423633FB-4628-4AA9-BBAE-525A015AD37A}" type="slidenum">
              <a:rPr kumimoji="1" lang="ja-JP" altLang="en-US" smtClean="0"/>
              <a:t>10</a:t>
            </a:fld>
            <a:endParaRPr kumimoji="1" lang="ja-JP" altLang="en-US"/>
          </a:p>
        </p:txBody>
      </p:sp>
    </p:spTree>
    <p:extLst>
      <p:ext uri="{BB962C8B-B14F-4D97-AF65-F5344CB8AC3E}">
        <p14:creationId xmlns:p14="http://schemas.microsoft.com/office/powerpoint/2010/main" val="352857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ここで、ストレスの仕組みを説明しますね。まずストレスは、</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人</a:t>
            </a:r>
            <a:r>
              <a:rPr kumimoji="1" lang="ja-JP" altLang="en-US" dirty="0" err="1">
                <a:latin typeface="Meiryo UI" panose="020B0604030504040204" pitchFamily="50" charset="-128"/>
                <a:ea typeface="Meiryo UI" panose="020B0604030504040204" pitchFamily="50" charset="-128"/>
              </a:rPr>
              <a:t>ぼっちを</a:t>
            </a:r>
            <a:r>
              <a:rPr kumimoji="1" lang="ja-JP" altLang="en-US" dirty="0">
                <a:latin typeface="Meiryo UI" panose="020B0604030504040204" pitchFamily="50" charset="-128"/>
                <a:ea typeface="Meiryo UI" panose="020B0604030504040204" pitchFamily="50" charset="-128"/>
              </a:rPr>
              <a:t>好みます。</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人</a:t>
            </a:r>
            <a:r>
              <a:rPr kumimoji="1" lang="ja-JP" altLang="en-US" dirty="0" err="1">
                <a:latin typeface="Meiryo UI" panose="020B0604030504040204" pitchFamily="50" charset="-128"/>
                <a:ea typeface="Meiryo UI" panose="020B0604030504040204" pitchFamily="50" charset="-128"/>
              </a:rPr>
              <a:t>ぼっちを</a:t>
            </a:r>
            <a:r>
              <a:rPr kumimoji="1" lang="ja-JP" altLang="en-US" dirty="0">
                <a:latin typeface="Meiryo UI" panose="020B0604030504040204" pitchFamily="50" charset="-128"/>
                <a:ea typeface="Meiryo UI" panose="020B0604030504040204" pitchFamily="50" charset="-128"/>
              </a:rPr>
              <a:t>だと感じると、ストレスが倍増すると言われています。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一方で、仲間や理解者、サポーターが居ると思うと、ストレスの勢いがなくなり、ストレスが半減すると言われています。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例えば、学校でこんなことがあって嫌だったと家に帰って話したり、誰かに名はしたとき、えーそんなの気にしなくっていいじゃ</a:t>
            </a:r>
            <a:r>
              <a:rPr kumimoji="1" lang="ja-JP" altLang="en-US" dirty="0" err="1">
                <a:latin typeface="Meiryo UI" panose="020B0604030504040204" pitchFamily="50" charset="-128"/>
                <a:ea typeface="Meiryo UI" panose="020B0604030504040204" pitchFamily="50" charset="-128"/>
              </a:rPr>
              <a:t>ん</a:t>
            </a:r>
            <a:r>
              <a:rPr kumimoji="1" lang="ja-JP" altLang="en-US" dirty="0">
                <a:latin typeface="Meiryo UI" panose="020B0604030504040204" pitchFamily="50" charset="-128"/>
                <a:ea typeface="Meiryo UI" panose="020B0604030504040204" pitchFamily="50" charset="-128"/>
              </a:rPr>
              <a:t>、とかそんなことで怒るほうが悪いよ。と言われたらどうですか？誰も分かってくれない。私のことなんて、と独りぼっちに感じますよね。</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けれど、えー</a:t>
            </a:r>
            <a:r>
              <a:rPr kumimoji="1" lang="ja-JP" altLang="en-US" dirty="0" err="1">
                <a:latin typeface="Meiryo UI" panose="020B0604030504040204" pitchFamily="50" charset="-128"/>
                <a:ea typeface="Meiryo UI" panose="020B0604030504040204" pitchFamily="50" charset="-128"/>
              </a:rPr>
              <a:t>まじ</a:t>
            </a:r>
            <a:r>
              <a:rPr kumimoji="1" lang="ja-JP" altLang="en-US" dirty="0">
                <a:latin typeface="Meiryo UI" panose="020B0604030504040204" pitchFamily="50" charset="-128"/>
                <a:ea typeface="Meiryo UI" panose="020B0604030504040204" pitchFamily="50" charset="-128"/>
              </a:rPr>
              <a:t>で？ムカつね。とか、それは怒れてきちゃうね。といってもらえたら、嫌だった気持ちは消えないけれど、少し楽になる気がしませんか？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このようにストレスの性質を知っていると、上手に付き合えるようになります。みんなゲームの攻略は上手でしょ？そんなかんじで、まずはストレスを知るとそんなに強敵ではないと思えるよね。</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2BA3DC24-2090-440C-9E29-46A35720CD48}"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341501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panose="05000000000000000000" pitchFamily="2" charset="2"/>
              <a:buChar char="ü"/>
            </a:pPr>
            <a:r>
              <a:rPr lang="ja-JP" altLang="en-US" sz="1200" dirty="0"/>
              <a:t>思い浮かべてみよう！</a:t>
            </a:r>
            <a:endParaRPr lang="en-US" altLang="ja-JP" sz="1200" dirty="0"/>
          </a:p>
          <a:p>
            <a:pPr>
              <a:buFont typeface="Wingdings" panose="05000000000000000000" pitchFamily="2" charset="2"/>
              <a:buChar char="ü"/>
            </a:pPr>
            <a:r>
              <a:rPr lang="ja-JP" altLang="en-US" sz="1200" dirty="0"/>
              <a:t>身近な人だからいい場合、身近な人だから言いにくい場合ありますよね？</a:t>
            </a:r>
            <a:endParaRPr lang="en-US" altLang="ja-JP" sz="1200" dirty="0"/>
          </a:p>
          <a:p>
            <a:pPr>
              <a:buFont typeface="Wingdings" panose="05000000000000000000" pitchFamily="2" charset="2"/>
              <a:buChar char="ü"/>
            </a:pPr>
            <a:r>
              <a:rPr lang="ja-JP" altLang="en-US" sz="1200" dirty="0"/>
              <a:t>平常心の時に、選んでおくことが大事。</a:t>
            </a:r>
            <a:endParaRPr lang="en-US" altLang="ja-JP" sz="1200" dirty="0"/>
          </a:p>
          <a:p>
            <a:pPr>
              <a:buFont typeface="Wingdings" panose="05000000000000000000" pitchFamily="2" charset="2"/>
              <a:buNone/>
            </a:pPr>
            <a:r>
              <a:rPr lang="ja-JP" altLang="en-US" sz="1200" dirty="0"/>
              <a:t>これはなぜかと言えば、困ったときはすぐに解決したくなり、近くにいる人に寄りかかってしまうんです。その人が安定しているのか、妥当なのか分からずに。先ほど予定狂いがストレスの根源と言いましたよね。相談した時、ある程度相手への期待があって、そのような相手ではない人に行ってしまって、ショックを受けて、やっぱり人に相談したって意味がないと思うと思ってしまう人は結構多いです。よく聞けば人選ミスということが多いです。</a:t>
            </a:r>
            <a:endParaRPr lang="en-US" altLang="ja-JP" sz="1200" dirty="0"/>
          </a:p>
          <a:p>
            <a:pPr>
              <a:buFont typeface="Wingdings" panose="05000000000000000000" pitchFamily="2" charset="2"/>
              <a:buChar char="ü"/>
            </a:pPr>
            <a:r>
              <a:rPr lang="ja-JP" altLang="en-US" sz="1200" dirty="0"/>
              <a:t>相手がいると思えると安心感につながる</a:t>
            </a:r>
            <a:endParaRPr lang="en-US" altLang="ja-JP" sz="1200" dirty="0"/>
          </a:p>
          <a:p>
            <a:pPr>
              <a:buFont typeface="Wingdings" panose="05000000000000000000" pitchFamily="2" charset="2"/>
              <a:buChar char="ü"/>
            </a:pPr>
            <a:r>
              <a:rPr lang="ja-JP" altLang="en-US" sz="1200" dirty="0"/>
              <a:t>今思い当たらないなら、これから作ればいい。</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BB3DA89-3FE5-41C7-9E08-CD2CE2D43116}" type="slidenum">
              <a:rPr kumimoji="1" lang="ja-JP" altLang="en-US" smtClean="0"/>
              <a:t>20</a:t>
            </a:fld>
            <a:endParaRPr kumimoji="1" lang="ja-JP" altLang="en-US"/>
          </a:p>
        </p:txBody>
      </p:sp>
    </p:spTree>
    <p:extLst>
      <p:ext uri="{BB962C8B-B14F-4D97-AF65-F5344CB8AC3E}">
        <p14:creationId xmlns:p14="http://schemas.microsoft.com/office/powerpoint/2010/main" val="87554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02FABC-8F6F-327A-8BA8-051632C84D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D42AFA-FCDD-7552-86A1-9B3845574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6894396-D672-3D20-9EBA-68994E65099F}"/>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5" name="フッター プレースホルダー 4">
            <a:extLst>
              <a:ext uri="{FF2B5EF4-FFF2-40B4-BE49-F238E27FC236}">
                <a16:creationId xmlns:a16="http://schemas.microsoft.com/office/drawing/2014/main" id="{BF38CA14-E768-279E-1CC3-448620DA70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AC73F8-9397-EAEA-81F0-5D11E335FD83}"/>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275333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28589-3D51-286B-9455-A5501A34FB4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7123B1-E8D2-774F-F83D-EBD2B58093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79ECDE-065B-ADC5-4928-E51878F7BBBD}"/>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5" name="フッター プレースホルダー 4">
            <a:extLst>
              <a:ext uri="{FF2B5EF4-FFF2-40B4-BE49-F238E27FC236}">
                <a16:creationId xmlns:a16="http://schemas.microsoft.com/office/drawing/2014/main" id="{76F69523-7030-CC76-629A-6485C241B6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11882C-3DA4-9F7F-1928-11E201ABC544}"/>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292565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0CA687F-87ED-5D3D-284C-6B9389AEB22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216618-7FF8-C5CA-DAA9-BAA5A8C7E08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725D-F883-67A7-0D76-E5C959056660}"/>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5" name="フッター プレースホルダー 4">
            <a:extLst>
              <a:ext uri="{FF2B5EF4-FFF2-40B4-BE49-F238E27FC236}">
                <a16:creationId xmlns:a16="http://schemas.microsoft.com/office/drawing/2014/main" id="{BEA5353E-0018-819D-AFEE-D468265A76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0D2BA2-3318-FA0D-A204-D138A0AB3B1B}"/>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414976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03520-DD02-B7FE-6BD1-2A9FD23958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34955A-8201-F921-C5D7-72122D7E135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48F047-C770-619D-F1CB-B5C80A144C24}"/>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5" name="フッター プレースホルダー 4">
            <a:extLst>
              <a:ext uri="{FF2B5EF4-FFF2-40B4-BE49-F238E27FC236}">
                <a16:creationId xmlns:a16="http://schemas.microsoft.com/office/drawing/2014/main" id="{1A6EEC91-8BCC-C89B-E0E6-795DB1C070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F8BCD7-62B4-2C0D-6FC5-393E2C9331DF}"/>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333070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CB8CE-DB60-791C-9816-B1FA2313B32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267579-7496-EC40-B94E-2518BE23B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F95DA40-CAF5-BA4A-3E5C-EA7D8668D7F7}"/>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5" name="フッター プレースホルダー 4">
            <a:extLst>
              <a:ext uri="{FF2B5EF4-FFF2-40B4-BE49-F238E27FC236}">
                <a16:creationId xmlns:a16="http://schemas.microsoft.com/office/drawing/2014/main" id="{41302016-AE74-E491-51FB-0FC387EDF6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A32F47-DE26-17A1-9499-97397EA30EE3}"/>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204512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AF5486-4085-66D0-AA75-5B9F31328A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E8C58A-808A-B113-B0B4-53C11CEA57B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2C25F3A-D1BB-9F62-2728-6BAC49C065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DFF4F35-59AD-4301-D056-2EDC5AD7AB00}"/>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6" name="フッター プレースホルダー 5">
            <a:extLst>
              <a:ext uri="{FF2B5EF4-FFF2-40B4-BE49-F238E27FC236}">
                <a16:creationId xmlns:a16="http://schemas.microsoft.com/office/drawing/2014/main" id="{0BFBDE17-C461-3892-671D-DC24583581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061A3C-2C73-7F37-F956-5E993DC4A7B7}"/>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412367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10F20E-502A-43C1-F4E4-BF6FA78656C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3A7925-0A52-5B05-D38F-FE46F86EF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F082A3C-1646-E97C-4F8E-61A4937F6F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E14C94-EFF9-6041-F7A3-0101A74FC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1D022F8-2E09-55AC-941A-7B52A3507CD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15D34FD-5B00-43AA-E6C2-EE0CFF7A783A}"/>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8" name="フッター プレースホルダー 7">
            <a:extLst>
              <a:ext uri="{FF2B5EF4-FFF2-40B4-BE49-F238E27FC236}">
                <a16:creationId xmlns:a16="http://schemas.microsoft.com/office/drawing/2014/main" id="{7D6FF55E-2327-F7EC-81DD-F386844CA9E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8A6FBAF-2808-5BDE-CFD4-FC74E11DF6D6}"/>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263364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58550-5A1F-073B-E44D-F41B58221E7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39A2710-219B-CE37-968C-2722458CA43D}"/>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4" name="フッター プレースホルダー 3">
            <a:extLst>
              <a:ext uri="{FF2B5EF4-FFF2-40B4-BE49-F238E27FC236}">
                <a16:creationId xmlns:a16="http://schemas.microsoft.com/office/drawing/2014/main" id="{328093F9-6E0B-91D5-8A4C-7264D7F7789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96DBCE-B658-458D-ECAA-75F124381088}"/>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44446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95F422-881A-920F-72BC-611CCEF724A0}"/>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3" name="フッター プレースホルダー 2">
            <a:extLst>
              <a:ext uri="{FF2B5EF4-FFF2-40B4-BE49-F238E27FC236}">
                <a16:creationId xmlns:a16="http://schemas.microsoft.com/office/drawing/2014/main" id="{4C1339DA-5974-064A-FEFF-1DF659B99C9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2F82EFE-9A2D-C93A-81F0-95E32B76C92A}"/>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293082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A4346-BB96-785B-4232-63B66DD805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AA512D-5BDA-5548-C747-253D617D6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87686FE-9288-7F3E-28D2-52A072B9E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DDAC7E5-05E8-EC9A-D292-44C1DF95F386}"/>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6" name="フッター プレースホルダー 5">
            <a:extLst>
              <a:ext uri="{FF2B5EF4-FFF2-40B4-BE49-F238E27FC236}">
                <a16:creationId xmlns:a16="http://schemas.microsoft.com/office/drawing/2014/main" id="{779A8E14-FA21-198D-0C74-D5DAD0E68C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20B14B-886C-79AB-72A1-573F3D1BA508}"/>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262901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1D915-1BA5-6587-D6BF-4723CF6C3B4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8B0B71-8A29-67B9-6A63-2FB8E29A8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DF6D0BF-436A-944E-AA09-6BD9F0B3F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6F5B96-B517-5A16-C027-C0B7967DB24F}"/>
              </a:ext>
            </a:extLst>
          </p:cNvPr>
          <p:cNvSpPr>
            <a:spLocks noGrp="1"/>
          </p:cNvSpPr>
          <p:nvPr>
            <p:ph type="dt" sz="half" idx="10"/>
          </p:nvPr>
        </p:nvSpPr>
        <p:spPr/>
        <p:txBody>
          <a:bodyPr/>
          <a:lstStyle/>
          <a:p>
            <a:fld id="{44CA9FC6-6687-410D-872A-328302B1BF17}" type="datetimeFigureOut">
              <a:rPr kumimoji="1" lang="ja-JP" altLang="en-US" smtClean="0"/>
              <a:t>2024/3/5</a:t>
            </a:fld>
            <a:endParaRPr kumimoji="1" lang="ja-JP" altLang="en-US"/>
          </a:p>
        </p:txBody>
      </p:sp>
      <p:sp>
        <p:nvSpPr>
          <p:cNvPr id="6" name="フッター プレースホルダー 5">
            <a:extLst>
              <a:ext uri="{FF2B5EF4-FFF2-40B4-BE49-F238E27FC236}">
                <a16:creationId xmlns:a16="http://schemas.microsoft.com/office/drawing/2014/main" id="{12E19238-69BD-6228-075F-81CB1FA442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6D7A59-D3F5-297F-F245-7DB5177661C5}"/>
              </a:ext>
            </a:extLst>
          </p:cNvPr>
          <p:cNvSpPr>
            <a:spLocks noGrp="1"/>
          </p:cNvSpPr>
          <p:nvPr>
            <p:ph type="sldNum" sz="quarter" idx="12"/>
          </p:nvPr>
        </p:nvSpPr>
        <p:spPr/>
        <p:txBody>
          <a:body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212105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9C3C22-CA89-226B-B64A-55FBF8765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76060B-7238-17C8-6A97-D47224DC8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FDD1BC-8D2B-9936-CDED-7CECB64E00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A9FC6-6687-410D-872A-328302B1BF17}" type="datetimeFigureOut">
              <a:rPr kumimoji="1" lang="ja-JP" altLang="en-US" smtClean="0"/>
              <a:t>2024/3/5</a:t>
            </a:fld>
            <a:endParaRPr kumimoji="1" lang="ja-JP" altLang="en-US"/>
          </a:p>
        </p:txBody>
      </p:sp>
      <p:sp>
        <p:nvSpPr>
          <p:cNvPr id="5" name="フッター プレースホルダー 4">
            <a:extLst>
              <a:ext uri="{FF2B5EF4-FFF2-40B4-BE49-F238E27FC236}">
                <a16:creationId xmlns:a16="http://schemas.microsoft.com/office/drawing/2014/main" id="{AAEA6279-DE00-8995-0AB1-00A007C62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D2D72C4-3B65-FAB3-2DBE-8D1FF5A8B8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85371-B7F3-4A19-92D2-85ED71A4BFE3}" type="slidenum">
              <a:rPr kumimoji="1" lang="ja-JP" altLang="en-US" smtClean="0"/>
              <a:t>‹#›</a:t>
            </a:fld>
            <a:endParaRPr kumimoji="1" lang="ja-JP" altLang="en-US"/>
          </a:p>
        </p:txBody>
      </p:sp>
    </p:spTree>
    <p:extLst>
      <p:ext uri="{BB962C8B-B14F-4D97-AF65-F5344CB8AC3E}">
        <p14:creationId xmlns:p14="http://schemas.microsoft.com/office/powerpoint/2010/main" val="168410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25.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Layout" Target="../diagrams/layout2.xml"/><Relationship Id="rId7" Type="http://schemas.openxmlformats.org/officeDocument/2006/relationships/image" Target="../media/image4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64.png"/><Relationship Id="rId5" Type="http://schemas.openxmlformats.org/officeDocument/2006/relationships/diagramColors" Target="../diagrams/colors2.xml"/><Relationship Id="rId10" Type="http://schemas.openxmlformats.org/officeDocument/2006/relationships/image" Target="../media/image63.png"/><Relationship Id="rId4" Type="http://schemas.openxmlformats.org/officeDocument/2006/relationships/diagramQuickStyle" Target="../diagrams/quickStyle2.xml"/><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2DECB14-6EB0-9854-7C73-CCCDA7F889F1}"/>
              </a:ext>
            </a:extLst>
          </p:cNvPr>
          <p:cNvSpPr txBox="1"/>
          <p:nvPr/>
        </p:nvSpPr>
        <p:spPr>
          <a:xfrm>
            <a:off x="2207315" y="2086038"/>
            <a:ext cx="7774885" cy="2431435"/>
          </a:xfrm>
          <a:prstGeom prst="rect">
            <a:avLst/>
          </a:prstGeom>
          <a:noFill/>
        </p:spPr>
        <p:txBody>
          <a:bodyPr wrap="none" rtlCol="0">
            <a:spAutoFit/>
          </a:bodyPr>
          <a:lstStyle/>
          <a:p>
            <a:r>
              <a:rPr kumimoji="1" lang="en-US" altLang="ja-JP" sz="7200" dirty="0">
                <a:latin typeface="BIZ UDPゴシック" panose="020B0400000000000000" pitchFamily="50" charset="-128"/>
                <a:ea typeface="BIZ UDPゴシック" panose="020B0400000000000000" pitchFamily="50" charset="-128"/>
              </a:rPr>
              <a:t>SOS</a:t>
            </a:r>
            <a:r>
              <a:rPr kumimoji="1" lang="ja-JP" altLang="en-US" sz="7200" dirty="0">
                <a:latin typeface="BIZ UDPゴシック" panose="020B0400000000000000" pitchFamily="50" charset="-128"/>
                <a:ea typeface="BIZ UDPゴシック" panose="020B0400000000000000" pitchFamily="50" charset="-128"/>
              </a:rPr>
              <a:t>の出し方教育</a:t>
            </a:r>
            <a:endParaRPr kumimoji="1" lang="en-US" altLang="ja-JP" sz="7200" dirty="0">
              <a:latin typeface="BIZ UDPゴシック" panose="020B0400000000000000" pitchFamily="50" charset="-128"/>
              <a:ea typeface="BIZ UDPゴシック" panose="020B0400000000000000" pitchFamily="50" charset="-128"/>
            </a:endParaRPr>
          </a:p>
          <a:p>
            <a:r>
              <a:rPr lang="ja-JP" altLang="en-US" sz="8000" dirty="0">
                <a:latin typeface="BIZ UDPゴシック" panose="020B0400000000000000" pitchFamily="50" charset="-128"/>
                <a:ea typeface="BIZ UDPゴシック" panose="020B0400000000000000" pitchFamily="50" charset="-128"/>
              </a:rPr>
              <a:t>　</a:t>
            </a:r>
            <a:r>
              <a:rPr lang="ja-JP" altLang="en-US" sz="7200" dirty="0">
                <a:latin typeface="BIZ UDPゴシック" panose="020B0400000000000000" pitchFamily="50" charset="-128"/>
                <a:ea typeface="BIZ UDPゴシック" panose="020B0400000000000000" pitchFamily="50" charset="-128"/>
              </a:rPr>
              <a:t>（</a:t>
            </a:r>
            <a:r>
              <a:rPr kumimoji="1" lang="ja-JP" altLang="en-US" sz="7200" dirty="0">
                <a:latin typeface="BIZ UDPゴシック" panose="020B0400000000000000" pitchFamily="50" charset="-128"/>
                <a:ea typeface="BIZ UDPゴシック" panose="020B0400000000000000" pitchFamily="50" charset="-128"/>
              </a:rPr>
              <a:t>こころの授業）</a:t>
            </a:r>
            <a:endParaRPr kumimoji="1" lang="ja-JP" altLang="en-US" sz="8000" dirty="0">
              <a:latin typeface="BIZ UDPゴシック" panose="020B0400000000000000" pitchFamily="50" charset="-128"/>
              <a:ea typeface="BIZ UDPゴシック" panose="020B0400000000000000" pitchFamily="50" charset="-128"/>
            </a:endParaRPr>
          </a:p>
        </p:txBody>
      </p:sp>
      <p:pic>
        <p:nvPicPr>
          <p:cNvPr id="1026" name="Picture 2" descr="清流ミナモ（「清流」環境の保全活動） - 岐阜県公式 ...">
            <a:extLst>
              <a:ext uri="{FF2B5EF4-FFF2-40B4-BE49-F238E27FC236}">
                <a16:creationId xmlns:a16="http://schemas.microsoft.com/office/drawing/2014/main" id="{4C7608FC-F33C-9DFD-54F6-3A56E8587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202404"/>
            <a:ext cx="2169459" cy="199875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3">
            <a:extLst>
              <a:ext uri="{FF2B5EF4-FFF2-40B4-BE49-F238E27FC236}">
                <a16:creationId xmlns:a16="http://schemas.microsoft.com/office/drawing/2014/main" id="{E514F504-C856-C0BE-2603-B535F1F82978}"/>
              </a:ext>
            </a:extLst>
          </p:cNvPr>
          <p:cNvSpPr txBox="1"/>
          <p:nvPr/>
        </p:nvSpPr>
        <p:spPr>
          <a:xfrm>
            <a:off x="5239871" y="6170274"/>
            <a:ext cx="6911788"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400" dirty="0">
                <a:latin typeface="メイリオ" panose="020B0604030504040204" pitchFamily="50" charset="-128"/>
                <a:ea typeface="メイリオ" panose="020B0604030504040204" pitchFamily="50" charset="-128"/>
              </a:rPr>
              <a:t>SOS</a:t>
            </a:r>
            <a:r>
              <a:rPr kumimoji="1" lang="ja-JP" altLang="en-US" sz="2400" dirty="0">
                <a:latin typeface="メイリオ" panose="020B0604030504040204" pitchFamily="50" charset="-128"/>
                <a:ea typeface="メイリオ" panose="020B0604030504040204" pitchFamily="50" charset="-128"/>
              </a:rPr>
              <a:t>の出し方に関する教育③（中学生～高校生）</a:t>
            </a:r>
          </a:p>
        </p:txBody>
      </p:sp>
    </p:spTree>
    <p:extLst>
      <p:ext uri="{BB962C8B-B14F-4D97-AF65-F5344CB8AC3E}">
        <p14:creationId xmlns:p14="http://schemas.microsoft.com/office/powerpoint/2010/main" val="54267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847425CA-7F79-9D66-D51A-DD81DC8B7A89}"/>
              </a:ext>
            </a:extLst>
          </p:cNvPr>
          <p:cNvGrpSpPr/>
          <p:nvPr/>
        </p:nvGrpSpPr>
        <p:grpSpPr>
          <a:xfrm>
            <a:off x="612843" y="357311"/>
            <a:ext cx="11089531" cy="6143377"/>
            <a:chOff x="2455411" y="2127405"/>
            <a:chExt cx="7056784" cy="4556198"/>
          </a:xfrm>
        </p:grpSpPr>
        <p:sp>
          <p:nvSpPr>
            <p:cNvPr id="15" name="テキスト ボックス 14"/>
            <p:cNvSpPr txBox="1"/>
            <p:nvPr/>
          </p:nvSpPr>
          <p:spPr>
            <a:xfrm>
              <a:off x="2697781" y="2142928"/>
              <a:ext cx="2728878" cy="433695"/>
            </a:xfrm>
            <a:prstGeom prst="rect">
              <a:avLst/>
            </a:prstGeom>
            <a:solidFill>
              <a:srgbClr val="FFFF00"/>
            </a:solidFill>
            <a:ln>
              <a:solidFill>
                <a:schemeClr val="accent3"/>
              </a:solidFill>
            </a:ln>
          </p:spPr>
          <p:txBody>
            <a:bodyPr wrap="none" rtlCol="0">
              <a:spAutoFit/>
            </a:bodyPr>
            <a:lstStyle/>
            <a:p>
              <a:r>
                <a:rPr lang="ja-JP" altLang="en-US" sz="3200" dirty="0">
                  <a:solidFill>
                    <a:srgbClr val="FF0000"/>
                  </a:solidFill>
                </a:rPr>
                <a:t>更にグラグラしにくい</a:t>
              </a:r>
            </a:p>
          </p:txBody>
        </p:sp>
        <p:grpSp>
          <p:nvGrpSpPr>
            <p:cNvPr id="3" name="グループ化 2"/>
            <p:cNvGrpSpPr/>
            <p:nvPr/>
          </p:nvGrpSpPr>
          <p:grpSpPr>
            <a:xfrm>
              <a:off x="2455411" y="3558747"/>
              <a:ext cx="7056784" cy="2201222"/>
              <a:chOff x="931411" y="3612351"/>
              <a:chExt cx="7056784" cy="2201222"/>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11" y="3612351"/>
                <a:ext cx="7056784" cy="2201222"/>
              </a:xfrm>
              <a:prstGeom prst="rect">
                <a:avLst/>
              </a:prstGeom>
            </p:spPr>
          </p:pic>
          <p:grpSp>
            <p:nvGrpSpPr>
              <p:cNvPr id="20" name="グループ化 19"/>
              <p:cNvGrpSpPr/>
              <p:nvPr/>
            </p:nvGrpSpPr>
            <p:grpSpPr>
              <a:xfrm>
                <a:off x="1691680" y="3717032"/>
                <a:ext cx="2389120" cy="1653613"/>
                <a:chOff x="5868142" y="4005064"/>
                <a:chExt cx="2497017" cy="1716699"/>
              </a:xfrm>
            </p:grpSpPr>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2" y="4005064"/>
                  <a:ext cx="2497017" cy="1716699"/>
                </a:xfrm>
                <a:prstGeom prst="rect">
                  <a:avLst/>
                </a:prstGeom>
              </p:spPr>
            </p:pic>
            <p:sp>
              <p:nvSpPr>
                <p:cNvPr id="22" name="テキスト ボックス 21"/>
                <p:cNvSpPr txBox="1"/>
                <p:nvPr/>
              </p:nvSpPr>
              <p:spPr>
                <a:xfrm>
                  <a:off x="6929280" y="4211746"/>
                  <a:ext cx="1267033" cy="545028"/>
                </a:xfrm>
                <a:prstGeom prst="rect">
                  <a:avLst/>
                </a:prstGeom>
                <a:noFill/>
              </p:spPr>
              <p:txBody>
                <a:bodyPr wrap="none" rtlCol="0">
                  <a:spAutoFit/>
                </a:bodyPr>
                <a:lstStyle/>
                <a:p>
                  <a:r>
                    <a:rPr lang="ja-JP" altLang="en-US" sz="2000" dirty="0">
                      <a:solidFill>
                        <a:srgbClr val="000000"/>
                      </a:solidFill>
                    </a:rPr>
                    <a:t>エネルギーを</a:t>
                  </a:r>
                  <a:endParaRPr lang="en-US" altLang="ja-JP" sz="2000" dirty="0">
                    <a:solidFill>
                      <a:srgbClr val="000000"/>
                    </a:solidFill>
                  </a:endParaRPr>
                </a:p>
                <a:p>
                  <a:r>
                    <a:rPr lang="ja-JP" altLang="en-US" sz="2000" dirty="0">
                      <a:solidFill>
                        <a:srgbClr val="000000"/>
                      </a:solidFill>
                    </a:rPr>
                    <a:t>　使う</a:t>
                  </a:r>
                  <a:r>
                    <a:rPr lang="en-US" altLang="ja-JP" sz="2000" dirty="0">
                      <a:solidFill>
                        <a:srgbClr val="000000"/>
                      </a:solidFill>
                    </a:rPr>
                    <a:t>!!</a:t>
                  </a:r>
                  <a:endParaRPr lang="ja-JP" altLang="en-US" sz="2000" dirty="0">
                    <a:solidFill>
                      <a:srgbClr val="000000"/>
                    </a:solidFill>
                  </a:endParaRPr>
                </a:p>
              </p:txBody>
            </p:sp>
            <p:sp>
              <p:nvSpPr>
                <p:cNvPr id="23" name="テキスト ボックス 22"/>
                <p:cNvSpPr txBox="1"/>
                <p:nvPr/>
              </p:nvSpPr>
              <p:spPr>
                <a:xfrm>
                  <a:off x="6083803" y="4878053"/>
                  <a:ext cx="1580492" cy="545028"/>
                </a:xfrm>
                <a:prstGeom prst="rect">
                  <a:avLst/>
                </a:prstGeom>
                <a:noFill/>
              </p:spPr>
              <p:txBody>
                <a:bodyPr wrap="none" rtlCol="0">
                  <a:spAutoFit/>
                </a:bodyPr>
                <a:lstStyle/>
                <a:p>
                  <a:r>
                    <a:rPr lang="ja-JP" altLang="en-US" sz="2000" dirty="0">
                      <a:solidFill>
                        <a:srgbClr val="000000"/>
                      </a:solidFill>
                    </a:rPr>
                    <a:t>エネルギーを</a:t>
                  </a:r>
                  <a:endParaRPr lang="en-US" altLang="ja-JP" sz="2000" dirty="0">
                    <a:solidFill>
                      <a:srgbClr val="000000"/>
                    </a:solidFill>
                  </a:endParaRPr>
                </a:p>
                <a:p>
                  <a:r>
                    <a:rPr lang="ja-JP" altLang="en-US" sz="2000" dirty="0">
                      <a:solidFill>
                        <a:srgbClr val="000000"/>
                      </a:solidFill>
                    </a:rPr>
                    <a:t>　たくわえよう</a:t>
                  </a:r>
                  <a:r>
                    <a:rPr lang="en-US" altLang="ja-JP" sz="2000" dirty="0">
                      <a:solidFill>
                        <a:srgbClr val="000000"/>
                      </a:solidFill>
                    </a:rPr>
                    <a:t>!!</a:t>
                  </a:r>
                  <a:endParaRPr lang="ja-JP" altLang="en-US" sz="2000" dirty="0">
                    <a:solidFill>
                      <a:srgbClr val="000000"/>
                    </a:solidFill>
                  </a:endParaRPr>
                </a:p>
              </p:txBody>
            </p:sp>
          </p:gr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9834" y="4020380"/>
                <a:ext cx="1374111" cy="1338040"/>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2074" y="4128818"/>
                <a:ext cx="1409431" cy="1251477"/>
              </a:xfrm>
              <a:prstGeom prst="rect">
                <a:avLst/>
              </a:prstGeom>
            </p:spPr>
          </p:pic>
        </p:grpSp>
        <p:grpSp>
          <p:nvGrpSpPr>
            <p:cNvPr id="29" name="グループ化 28"/>
            <p:cNvGrpSpPr/>
            <p:nvPr/>
          </p:nvGrpSpPr>
          <p:grpSpPr>
            <a:xfrm>
              <a:off x="2455411" y="5352377"/>
              <a:ext cx="7056784" cy="1331226"/>
              <a:chOff x="931411" y="5405981"/>
              <a:chExt cx="7056784" cy="1331226"/>
            </a:xfrm>
          </p:grpSpPr>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11" y="5405981"/>
                <a:ext cx="7056784" cy="1331226"/>
              </a:xfrm>
              <a:prstGeom prst="rect">
                <a:avLst/>
              </a:prstGeom>
            </p:spPr>
          </p:pic>
          <p:sp>
            <p:nvSpPr>
              <p:cNvPr id="27" name="正方形/長方形 26"/>
              <p:cNvSpPr/>
              <p:nvPr/>
            </p:nvSpPr>
            <p:spPr>
              <a:xfrm>
                <a:off x="2464197" y="5774652"/>
                <a:ext cx="4572000" cy="798912"/>
              </a:xfrm>
              <a:prstGeom prst="rect">
                <a:avLst/>
              </a:prstGeom>
            </p:spPr>
            <p:txBody>
              <a:bodyPr>
                <a:spAutoFit/>
              </a:bodyPr>
              <a:lstStyle/>
              <a:p>
                <a:pPr algn="ctr" fontAlgn="base">
                  <a:spcBef>
                    <a:spcPct val="0"/>
                  </a:spcBef>
                  <a:spcAft>
                    <a:spcPct val="0"/>
                  </a:spcAft>
                  <a:defRPr/>
                </a:pPr>
                <a:r>
                  <a:rPr lang="ja-JP" altLang="en-US" sz="3200" b="1" dirty="0">
                    <a:solidFill>
                      <a:srgbClr val="FF0000"/>
                    </a:solidFill>
                    <a:latin typeface="+mn-ea"/>
                  </a:rPr>
                  <a:t>ストレスに対処しながら</a:t>
                </a:r>
                <a:endParaRPr lang="en-US" altLang="ja-JP" sz="3200" b="1" dirty="0">
                  <a:solidFill>
                    <a:srgbClr val="FF0000"/>
                  </a:solidFill>
                  <a:latin typeface="+mn-ea"/>
                </a:endParaRPr>
              </a:p>
              <a:p>
                <a:pPr algn="ctr" fontAlgn="base">
                  <a:spcBef>
                    <a:spcPct val="0"/>
                  </a:spcBef>
                  <a:spcAft>
                    <a:spcPct val="0"/>
                  </a:spcAft>
                  <a:defRPr/>
                </a:pPr>
                <a:r>
                  <a:rPr lang="ja-JP" altLang="en-US" sz="3200" b="1" dirty="0">
                    <a:solidFill>
                      <a:srgbClr val="FF0000"/>
                    </a:solidFill>
                    <a:latin typeface="+mn-ea"/>
                  </a:rPr>
                  <a:t>頑張った、成長できた</a:t>
                </a:r>
                <a:endParaRPr lang="en-US" altLang="ja-JP" sz="3200" b="1" dirty="0">
                  <a:solidFill>
                    <a:srgbClr val="FF0000"/>
                  </a:solidFill>
                  <a:latin typeface="+mn-ea"/>
                </a:endParaRPr>
              </a:p>
            </p:txBody>
          </p:sp>
        </p:grpSp>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4911" y="2127405"/>
              <a:ext cx="1960154" cy="1841959"/>
            </a:xfrm>
            <a:prstGeom prst="rect">
              <a:avLst/>
            </a:prstGeom>
          </p:spPr>
        </p:pic>
        <p:grpSp>
          <p:nvGrpSpPr>
            <p:cNvPr id="11" name="グループ化 10"/>
            <p:cNvGrpSpPr/>
            <p:nvPr/>
          </p:nvGrpSpPr>
          <p:grpSpPr>
            <a:xfrm rot="12061919">
              <a:off x="5171752" y="2713970"/>
              <a:ext cx="568385" cy="661134"/>
              <a:chOff x="4468347" y="2311817"/>
              <a:chExt cx="384926" cy="466390"/>
            </a:xfrm>
          </p:grpSpPr>
          <p:sp>
            <p:nvSpPr>
              <p:cNvPr id="12" name="円弧 11"/>
              <p:cNvSpPr/>
              <p:nvPr/>
            </p:nvSpPr>
            <p:spPr>
              <a:xfrm>
                <a:off x="4468347" y="2409058"/>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3" name="円弧 12"/>
              <p:cNvSpPr/>
              <p:nvPr/>
            </p:nvSpPr>
            <p:spPr>
              <a:xfrm>
                <a:off x="4496830" y="2311817"/>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pic>
        <p:nvPicPr>
          <p:cNvPr id="2050" name="Picture 2">
            <a:extLst>
              <a:ext uri="{FF2B5EF4-FFF2-40B4-BE49-F238E27FC236}">
                <a16:creationId xmlns:a16="http://schemas.microsoft.com/office/drawing/2014/main" id="{C16CEBC9-D5C8-D781-4BED-A7D32E5C0D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4419" y="5118061"/>
            <a:ext cx="1217314" cy="116197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FFECF5D8-F19E-CE28-286C-D6D404A94507}"/>
              </a:ext>
            </a:extLst>
          </p:cNvPr>
          <p:cNvGrpSpPr/>
          <p:nvPr/>
        </p:nvGrpSpPr>
        <p:grpSpPr>
          <a:xfrm rot="604267">
            <a:off x="1656149" y="1091143"/>
            <a:ext cx="1362846" cy="1315957"/>
            <a:chOff x="8207730" y="2004125"/>
            <a:chExt cx="2976283" cy="2647284"/>
          </a:xfrm>
        </p:grpSpPr>
        <p:grpSp>
          <p:nvGrpSpPr>
            <p:cNvPr id="14" name="グループ化 13">
              <a:extLst>
                <a:ext uri="{FF2B5EF4-FFF2-40B4-BE49-F238E27FC236}">
                  <a16:creationId xmlns:a16="http://schemas.microsoft.com/office/drawing/2014/main" id="{3F92DA28-BC50-6C3D-E5AA-5F6F5D13BD08}"/>
                </a:ext>
              </a:extLst>
            </p:cNvPr>
            <p:cNvGrpSpPr/>
            <p:nvPr/>
          </p:nvGrpSpPr>
          <p:grpSpPr>
            <a:xfrm rot="950145">
              <a:off x="8394325" y="2004125"/>
              <a:ext cx="2789688" cy="2647284"/>
              <a:chOff x="3306298" y="1528497"/>
              <a:chExt cx="1991663" cy="2016506"/>
            </a:xfrm>
          </p:grpSpPr>
          <p:pic>
            <p:nvPicPr>
              <p:cNvPr id="28" name="図 27">
                <a:extLst>
                  <a:ext uri="{FF2B5EF4-FFF2-40B4-BE49-F238E27FC236}">
                    <a16:creationId xmlns:a16="http://schemas.microsoft.com/office/drawing/2014/main" id="{56642F86-F121-C119-459A-626C572FC6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1065360">
                <a:off x="3682545" y="2381717"/>
                <a:ext cx="1274853" cy="1163286"/>
              </a:xfrm>
              <a:prstGeom prst="rect">
                <a:avLst/>
              </a:prstGeom>
            </p:spPr>
          </p:pic>
          <p:sp>
            <p:nvSpPr>
              <p:cNvPr id="30" name="フローチャート : 判断 5">
                <a:extLst>
                  <a:ext uri="{FF2B5EF4-FFF2-40B4-BE49-F238E27FC236}">
                    <a16:creationId xmlns:a16="http://schemas.microsoft.com/office/drawing/2014/main" id="{B6144124-A840-DF67-ADFF-1ACC2328CC0E}"/>
                  </a:ext>
                </a:extLst>
              </p:cNvPr>
              <p:cNvSpPr/>
              <p:nvPr/>
            </p:nvSpPr>
            <p:spPr>
              <a:xfrm rot="21422384">
                <a:off x="3697119" y="2406804"/>
                <a:ext cx="1230082" cy="586207"/>
              </a:xfrm>
              <a:prstGeom prst="flowChartDecision">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1" name="図 30">
                <a:extLst>
                  <a:ext uri="{FF2B5EF4-FFF2-40B4-BE49-F238E27FC236}">
                    <a16:creationId xmlns:a16="http://schemas.microsoft.com/office/drawing/2014/main" id="{C6741D66-5558-628C-D75B-52A6D7C7F2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3853" y="1528497"/>
                <a:ext cx="1327469" cy="1299391"/>
              </a:xfrm>
              <a:prstGeom prst="rect">
                <a:avLst/>
              </a:prstGeom>
            </p:spPr>
          </p:pic>
          <p:grpSp>
            <p:nvGrpSpPr>
              <p:cNvPr id="32" name="グループ化 31">
                <a:extLst>
                  <a:ext uri="{FF2B5EF4-FFF2-40B4-BE49-F238E27FC236}">
                    <a16:creationId xmlns:a16="http://schemas.microsoft.com/office/drawing/2014/main" id="{378B4D52-A0E7-17D7-7161-586FC0323B44}"/>
                  </a:ext>
                </a:extLst>
              </p:cNvPr>
              <p:cNvGrpSpPr/>
              <p:nvPr/>
            </p:nvGrpSpPr>
            <p:grpSpPr>
              <a:xfrm>
                <a:off x="4863629" y="2462774"/>
                <a:ext cx="434332" cy="399271"/>
                <a:chOff x="4863629" y="2462774"/>
                <a:chExt cx="434332" cy="399271"/>
              </a:xfrm>
            </p:grpSpPr>
            <p:sp>
              <p:nvSpPr>
                <p:cNvPr id="36" name="円弧 35">
                  <a:extLst>
                    <a:ext uri="{FF2B5EF4-FFF2-40B4-BE49-F238E27FC236}">
                      <a16:creationId xmlns:a16="http://schemas.microsoft.com/office/drawing/2014/main" id="{8856C269-197B-6256-246A-DAD9E570E699}"/>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円弧 36">
                  <a:extLst>
                    <a:ext uri="{FF2B5EF4-FFF2-40B4-BE49-F238E27FC236}">
                      <a16:creationId xmlns:a16="http://schemas.microsoft.com/office/drawing/2014/main" id="{D7D0F4AF-3EED-E1A5-3EED-71213655FF3A}"/>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nvGrpSpPr>
              <p:cNvPr id="33" name="グループ化 32">
                <a:extLst>
                  <a:ext uri="{FF2B5EF4-FFF2-40B4-BE49-F238E27FC236}">
                    <a16:creationId xmlns:a16="http://schemas.microsoft.com/office/drawing/2014/main" id="{49467551-83D9-AF61-4842-F2A9D123E043}"/>
                  </a:ext>
                </a:extLst>
              </p:cNvPr>
              <p:cNvGrpSpPr/>
              <p:nvPr/>
            </p:nvGrpSpPr>
            <p:grpSpPr>
              <a:xfrm rot="11111774">
                <a:off x="3306298" y="2545242"/>
                <a:ext cx="434332" cy="399271"/>
                <a:chOff x="4863629" y="2462774"/>
                <a:chExt cx="434332" cy="399271"/>
              </a:xfrm>
            </p:grpSpPr>
            <p:sp>
              <p:nvSpPr>
                <p:cNvPr id="34" name="円弧 33">
                  <a:extLst>
                    <a:ext uri="{FF2B5EF4-FFF2-40B4-BE49-F238E27FC236}">
                      <a16:creationId xmlns:a16="http://schemas.microsoft.com/office/drawing/2014/main" id="{7511A02B-621B-A35A-A8D6-E4A86A9A9BCF}"/>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5" name="円弧 34">
                  <a:extLst>
                    <a:ext uri="{FF2B5EF4-FFF2-40B4-BE49-F238E27FC236}">
                      <a16:creationId xmlns:a16="http://schemas.microsoft.com/office/drawing/2014/main" id="{64985789-3118-6D1B-8CD9-FA0C618B4222}"/>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pic>
          <p:nvPicPr>
            <p:cNvPr id="19" name="図 18">
              <a:extLst>
                <a:ext uri="{FF2B5EF4-FFF2-40B4-BE49-F238E27FC236}">
                  <a16:creationId xmlns:a16="http://schemas.microsoft.com/office/drawing/2014/main" id="{CD2C8480-935F-135E-ED50-7746779B2629}"/>
                </a:ext>
              </a:extLst>
            </p:cNvPr>
            <p:cNvPicPr>
              <a:picLocks noChangeAspect="1"/>
            </p:cNvPicPr>
            <p:nvPr/>
          </p:nvPicPr>
          <p:blipFill>
            <a:blip r:embed="rId10"/>
            <a:stretch>
              <a:fillRect/>
            </a:stretch>
          </p:blipFill>
          <p:spPr>
            <a:xfrm>
              <a:off x="8207730" y="3809780"/>
              <a:ext cx="749873" cy="304826"/>
            </a:xfrm>
            <a:prstGeom prst="rect">
              <a:avLst/>
            </a:prstGeom>
          </p:spPr>
        </p:pic>
      </p:grpSp>
    </p:spTree>
    <p:extLst>
      <p:ext uri="{BB962C8B-B14F-4D97-AF65-F5344CB8AC3E}">
        <p14:creationId xmlns:p14="http://schemas.microsoft.com/office/powerpoint/2010/main" val="193187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5CFBAE-C36B-2EF0-D56B-87CE41414743}"/>
              </a:ext>
            </a:extLst>
          </p:cNvPr>
          <p:cNvSpPr txBox="1"/>
          <p:nvPr/>
        </p:nvSpPr>
        <p:spPr>
          <a:xfrm>
            <a:off x="409803" y="1718737"/>
            <a:ext cx="1877437" cy="769441"/>
          </a:xfrm>
          <a:prstGeom prst="rect">
            <a:avLst/>
          </a:prstGeom>
          <a:noFill/>
        </p:spPr>
        <p:txBody>
          <a:bodyPr wrap="none" rtlCol="0">
            <a:spAutoFit/>
          </a:bodyPr>
          <a:lstStyle/>
          <a:p>
            <a:r>
              <a:rPr kumimoji="1" lang="ja-JP" altLang="en-US" sz="4400" dirty="0">
                <a:solidFill>
                  <a:srgbClr val="FF00FF"/>
                </a:solidFill>
                <a:latin typeface="BIZ UDPゴシック" panose="020B0400000000000000" pitchFamily="50" charset="-128"/>
                <a:ea typeface="BIZ UDPゴシック" panose="020B0400000000000000" pitchFamily="50" charset="-128"/>
              </a:rPr>
              <a:t>秘訣②</a:t>
            </a:r>
          </a:p>
        </p:txBody>
      </p:sp>
      <p:sp>
        <p:nvSpPr>
          <p:cNvPr id="5" name="タイトル 1">
            <a:extLst>
              <a:ext uri="{FF2B5EF4-FFF2-40B4-BE49-F238E27FC236}">
                <a16:creationId xmlns:a16="http://schemas.microsoft.com/office/drawing/2014/main" id="{41ABD4C0-673F-A0D2-5C92-454D5AB9901A}"/>
              </a:ext>
            </a:extLst>
          </p:cNvPr>
          <p:cNvSpPr>
            <a:spLocks noGrp="1"/>
          </p:cNvSpPr>
          <p:nvPr>
            <p:ph type="title"/>
          </p:nvPr>
        </p:nvSpPr>
        <p:spPr>
          <a:xfrm>
            <a:off x="1876471" y="224085"/>
            <a:ext cx="10176857" cy="1325563"/>
          </a:xfrm>
        </p:spPr>
        <p:txBody>
          <a:bodyPr anchor="ctr">
            <a:noAutofit/>
          </a:bodyPr>
          <a:lstStyle/>
          <a:p>
            <a:r>
              <a:rPr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ストレスと上手につきあっていく</a:t>
            </a:r>
          </a:p>
        </p:txBody>
      </p:sp>
      <p:sp>
        <p:nvSpPr>
          <p:cNvPr id="7" name="テキスト ボックス 6">
            <a:extLst>
              <a:ext uri="{FF2B5EF4-FFF2-40B4-BE49-F238E27FC236}">
                <a16:creationId xmlns:a16="http://schemas.microsoft.com/office/drawing/2014/main" id="{A69C1EA0-C39A-4336-BBD8-D7149498D7D2}"/>
              </a:ext>
            </a:extLst>
          </p:cNvPr>
          <p:cNvSpPr txBox="1"/>
          <p:nvPr/>
        </p:nvSpPr>
        <p:spPr>
          <a:xfrm>
            <a:off x="802030" y="2752926"/>
            <a:ext cx="11408892" cy="830997"/>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〇自分が感じやすいストレスや反応を知る</a:t>
            </a:r>
          </a:p>
        </p:txBody>
      </p:sp>
      <p:sp>
        <p:nvSpPr>
          <p:cNvPr id="8" name="テキスト ボックス 7">
            <a:extLst>
              <a:ext uri="{FF2B5EF4-FFF2-40B4-BE49-F238E27FC236}">
                <a16:creationId xmlns:a16="http://schemas.microsoft.com/office/drawing/2014/main" id="{EC12F896-093A-BD5F-4484-A6981D68A481}"/>
              </a:ext>
            </a:extLst>
          </p:cNvPr>
          <p:cNvSpPr txBox="1"/>
          <p:nvPr/>
        </p:nvSpPr>
        <p:spPr>
          <a:xfrm>
            <a:off x="2720324" y="3753012"/>
            <a:ext cx="9333004" cy="830997"/>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⇒こころやからだの変化は、</a:t>
            </a:r>
            <a:r>
              <a:rPr kumimoji="1" lang="ja-JP" altLang="en-US" sz="4800" dirty="0">
                <a:highlight>
                  <a:srgbClr val="FFFF00"/>
                </a:highlight>
                <a:latin typeface="BIZ UDPゴシック" panose="020B0400000000000000" pitchFamily="50" charset="-128"/>
                <a:ea typeface="BIZ UDPゴシック" panose="020B0400000000000000" pitchFamily="50" charset="-128"/>
              </a:rPr>
              <a:t>サイン</a:t>
            </a:r>
          </a:p>
        </p:txBody>
      </p:sp>
      <p:sp>
        <p:nvSpPr>
          <p:cNvPr id="9" name="テキスト ボックス 8">
            <a:extLst>
              <a:ext uri="{FF2B5EF4-FFF2-40B4-BE49-F238E27FC236}">
                <a16:creationId xmlns:a16="http://schemas.microsoft.com/office/drawing/2014/main" id="{B574D755-D613-296E-DF0B-A6E27AA9CA29}"/>
              </a:ext>
            </a:extLst>
          </p:cNvPr>
          <p:cNvSpPr txBox="1"/>
          <p:nvPr/>
        </p:nvSpPr>
        <p:spPr>
          <a:xfrm>
            <a:off x="802030" y="5113504"/>
            <a:ext cx="9573455" cy="923330"/>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〇ストレスの</a:t>
            </a:r>
            <a:r>
              <a:rPr kumimoji="1" lang="ja-JP" altLang="en-US" sz="5400" dirty="0">
                <a:solidFill>
                  <a:srgbClr val="FF0000"/>
                </a:solidFill>
                <a:latin typeface="BIZ UDPゴシック" panose="020B0400000000000000" pitchFamily="50" charset="-128"/>
                <a:ea typeface="BIZ UDPゴシック" panose="020B0400000000000000" pitchFamily="50" charset="-128"/>
              </a:rPr>
              <a:t>発散方法を工夫</a:t>
            </a:r>
            <a:r>
              <a:rPr kumimoji="1" lang="ja-JP" altLang="en-US" sz="4800" dirty="0">
                <a:latin typeface="BIZ UDPゴシック" panose="020B0400000000000000" pitchFamily="50" charset="-128"/>
                <a:ea typeface="BIZ UDPゴシック" panose="020B0400000000000000" pitchFamily="50" charset="-128"/>
              </a:rPr>
              <a:t>する</a:t>
            </a:r>
          </a:p>
        </p:txBody>
      </p:sp>
    </p:spTree>
    <p:extLst>
      <p:ext uri="{BB962C8B-B14F-4D97-AF65-F5344CB8AC3E}">
        <p14:creationId xmlns:p14="http://schemas.microsoft.com/office/powerpoint/2010/main" val="171045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9978A-FAD9-FB44-9233-AA8E0ACDD7EB}"/>
              </a:ext>
            </a:extLst>
          </p:cNvPr>
          <p:cNvSpPr>
            <a:spLocks noGrp="1"/>
          </p:cNvSpPr>
          <p:nvPr>
            <p:ph type="title"/>
          </p:nvPr>
        </p:nvSpPr>
        <p:spPr>
          <a:xfrm>
            <a:off x="1231490" y="28044"/>
            <a:ext cx="10960510" cy="1325563"/>
          </a:xfrm>
        </p:spPr>
        <p:txBody>
          <a:bodyPr>
            <a:noAutofit/>
          </a:bodyPr>
          <a:lstStyle/>
          <a:p>
            <a:r>
              <a:rPr kumimoji="1"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ストレス発散方法を書き出してみよう</a:t>
            </a:r>
          </a:p>
        </p:txBody>
      </p:sp>
      <p:sp>
        <p:nvSpPr>
          <p:cNvPr id="3" name="コンテンツ プレースホルダー 2">
            <a:extLst>
              <a:ext uri="{FF2B5EF4-FFF2-40B4-BE49-F238E27FC236}">
                <a16:creationId xmlns:a16="http://schemas.microsoft.com/office/drawing/2014/main" id="{008053BB-EE3A-0CFE-38A9-7C4291F2BFFD}"/>
              </a:ext>
            </a:extLst>
          </p:cNvPr>
          <p:cNvSpPr>
            <a:spLocks noGrp="1"/>
          </p:cNvSpPr>
          <p:nvPr>
            <p:ph idx="1"/>
          </p:nvPr>
        </p:nvSpPr>
        <p:spPr>
          <a:xfrm>
            <a:off x="534054" y="2373548"/>
            <a:ext cx="7120647" cy="3973905"/>
          </a:xfrm>
          <a:prstGeom prst="roundRect">
            <a:avLst>
              <a:gd name="adj" fmla="val 15373"/>
            </a:avLst>
          </a:prstGeom>
          <a:ln w="22225"/>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ja-JP" altLang="en-US" sz="4000" dirty="0">
                <a:latin typeface="BIZ UDPゴシック" panose="020B0400000000000000" pitchFamily="50" charset="-128"/>
                <a:ea typeface="BIZ UDPゴシック" panose="020B0400000000000000" pitchFamily="50" charset="-128"/>
              </a:rPr>
              <a:t>・自分がつらい気持ちになった時、イライラしたとき、どのようなことをしていますか？</a:t>
            </a:r>
            <a:endParaRPr lang="en-US" altLang="ja-JP" sz="4000" dirty="0">
              <a:latin typeface="BIZ UDPゴシック" panose="020B0400000000000000" pitchFamily="50" charset="-128"/>
              <a:ea typeface="BIZ UDPゴシック" panose="020B0400000000000000" pitchFamily="50" charset="-128"/>
            </a:endParaRPr>
          </a:p>
          <a:p>
            <a:pPr marL="0" indent="0">
              <a:buNone/>
            </a:pPr>
            <a:endParaRPr lang="en-US" altLang="ja-JP" dirty="0"/>
          </a:p>
          <a:p>
            <a:pPr marL="0" indent="0">
              <a:buNone/>
            </a:pPr>
            <a:endParaRPr kumimoji="1" lang="ja-JP" altLang="en-US" dirty="0"/>
          </a:p>
        </p:txBody>
      </p:sp>
      <p:pic>
        <p:nvPicPr>
          <p:cNvPr id="6148" name="Picture 4">
            <a:extLst>
              <a:ext uri="{FF2B5EF4-FFF2-40B4-BE49-F238E27FC236}">
                <a16:creationId xmlns:a16="http://schemas.microsoft.com/office/drawing/2014/main" id="{F611DE22-9502-FDF3-EB44-55DD73F2E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701" y="2068696"/>
            <a:ext cx="4464234" cy="415904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018B36E-DB94-1759-69D7-AE1C65097517}"/>
              </a:ext>
            </a:extLst>
          </p:cNvPr>
          <p:cNvSpPr txBox="1"/>
          <p:nvPr/>
        </p:nvSpPr>
        <p:spPr>
          <a:xfrm>
            <a:off x="534054" y="1506033"/>
            <a:ext cx="2426723" cy="715089"/>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ja-JP" altLang="en-US" sz="3600" dirty="0"/>
              <a:t>ワーク①</a:t>
            </a:r>
            <a:endParaRPr lang="en-US" altLang="ja-JP" sz="3600" dirty="0"/>
          </a:p>
        </p:txBody>
      </p:sp>
      <p:sp>
        <p:nvSpPr>
          <p:cNvPr id="4" name="テキスト ボックス 3">
            <a:extLst>
              <a:ext uri="{FF2B5EF4-FFF2-40B4-BE49-F238E27FC236}">
                <a16:creationId xmlns:a16="http://schemas.microsoft.com/office/drawing/2014/main" id="{AC794B65-5D5A-6D44-09A0-9256389F51FE}"/>
              </a:ext>
            </a:extLst>
          </p:cNvPr>
          <p:cNvSpPr txBox="1"/>
          <p:nvPr/>
        </p:nvSpPr>
        <p:spPr>
          <a:xfrm>
            <a:off x="683829" y="4842700"/>
            <a:ext cx="6821098"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・グループで発表</a:t>
            </a:r>
            <a:r>
              <a:rPr kumimoji="1" lang="ja-JP" altLang="en-US" sz="4400" dirty="0">
                <a:latin typeface="BIZ UDPゴシック" panose="020B0400000000000000" pitchFamily="50" charset="-128"/>
                <a:ea typeface="BIZ UDPゴシック" panose="020B0400000000000000" pitchFamily="50" charset="-128"/>
              </a:rPr>
              <a:t>しましょう</a:t>
            </a:r>
          </a:p>
        </p:txBody>
      </p:sp>
    </p:spTree>
    <p:extLst>
      <p:ext uri="{BB962C8B-B14F-4D97-AF65-F5344CB8AC3E}">
        <p14:creationId xmlns:p14="http://schemas.microsoft.com/office/powerpoint/2010/main" val="232594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6701F2-ADEC-762F-444D-3C09E88DF072}"/>
              </a:ext>
            </a:extLst>
          </p:cNvPr>
          <p:cNvSpPr>
            <a:spLocks noGrp="1"/>
          </p:cNvSpPr>
          <p:nvPr>
            <p:ph type="title"/>
          </p:nvPr>
        </p:nvSpPr>
        <p:spPr>
          <a:xfrm>
            <a:off x="388840" y="-4985"/>
            <a:ext cx="10515600" cy="820740"/>
          </a:xfrm>
        </p:spPr>
        <p:txBody>
          <a:bodyPr>
            <a:noAutofit/>
          </a:bodyPr>
          <a:lstStyle/>
          <a:p>
            <a:r>
              <a:rPr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ストレス</a:t>
            </a:r>
            <a:r>
              <a:rPr kumimoji="1" lang="ja-JP" altLang="en-US" sz="40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発散方法の種類</a:t>
            </a:r>
          </a:p>
        </p:txBody>
      </p:sp>
      <p:sp>
        <p:nvSpPr>
          <p:cNvPr id="6" name="テキスト ボックス 5">
            <a:extLst>
              <a:ext uri="{FF2B5EF4-FFF2-40B4-BE49-F238E27FC236}">
                <a16:creationId xmlns:a16="http://schemas.microsoft.com/office/drawing/2014/main" id="{1C375687-9B3A-AD39-6215-B9BBEBDFABAA}"/>
              </a:ext>
            </a:extLst>
          </p:cNvPr>
          <p:cNvSpPr txBox="1"/>
          <p:nvPr/>
        </p:nvSpPr>
        <p:spPr>
          <a:xfrm>
            <a:off x="691741" y="6089460"/>
            <a:ext cx="10970646" cy="675263"/>
          </a:xfrm>
          <a:prstGeom prst="roundRect">
            <a:avLst>
              <a:gd name="adj" fmla="val 23597"/>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ja-JP" altLang="en-US" sz="3200" dirty="0"/>
              <a:t>自分にあったストレス発散法をみつける＆試すことが大切</a:t>
            </a:r>
          </a:p>
        </p:txBody>
      </p:sp>
      <p:graphicFrame>
        <p:nvGraphicFramePr>
          <p:cNvPr id="7" name="表 6">
            <a:extLst>
              <a:ext uri="{FF2B5EF4-FFF2-40B4-BE49-F238E27FC236}">
                <a16:creationId xmlns:a16="http://schemas.microsoft.com/office/drawing/2014/main" id="{D7E7E3F8-5DDB-29F7-52DE-B604CC66D1AD}"/>
              </a:ext>
            </a:extLst>
          </p:cNvPr>
          <p:cNvGraphicFramePr>
            <a:graphicFrameLocks noGrp="1"/>
          </p:cNvGraphicFramePr>
          <p:nvPr>
            <p:extLst>
              <p:ext uri="{D42A27DB-BD31-4B8C-83A1-F6EECF244321}">
                <p14:modId xmlns:p14="http://schemas.microsoft.com/office/powerpoint/2010/main" val="1282645141"/>
              </p:ext>
            </p:extLst>
          </p:nvPr>
        </p:nvGraphicFramePr>
        <p:xfrm>
          <a:off x="1177047" y="1276493"/>
          <a:ext cx="10000034" cy="4267200"/>
        </p:xfrm>
        <a:graphic>
          <a:graphicData uri="http://schemas.openxmlformats.org/drawingml/2006/table">
            <a:tbl>
              <a:tblPr>
                <a:tableStyleId>{5C22544A-7EE6-4342-B048-85BDC9FD1C3A}</a:tableStyleId>
              </a:tblPr>
              <a:tblGrid>
                <a:gridCol w="5000017">
                  <a:extLst>
                    <a:ext uri="{9D8B030D-6E8A-4147-A177-3AD203B41FA5}">
                      <a16:colId xmlns:a16="http://schemas.microsoft.com/office/drawing/2014/main" val="3319638142"/>
                    </a:ext>
                  </a:extLst>
                </a:gridCol>
                <a:gridCol w="5000017">
                  <a:extLst>
                    <a:ext uri="{9D8B030D-6E8A-4147-A177-3AD203B41FA5}">
                      <a16:colId xmlns:a16="http://schemas.microsoft.com/office/drawing/2014/main" val="1331772517"/>
                    </a:ext>
                  </a:extLst>
                </a:gridCol>
              </a:tblGrid>
              <a:tr h="2042739">
                <a:tc>
                  <a:txBody>
                    <a:bodyPr/>
                    <a:lstStyle/>
                    <a:p>
                      <a:pPr algn="ctr"/>
                      <a:endParaRPr kumimoji="1" lang="en-US" altLang="ja-JP" dirty="0"/>
                    </a:p>
                    <a:p>
                      <a:pPr algn="ctr"/>
                      <a:r>
                        <a:rPr kumimoji="1" lang="ja-JP" altLang="en-US" sz="2400" dirty="0"/>
                        <a:t>物に当たる</a:t>
                      </a:r>
                      <a:endParaRPr kumimoji="1" lang="en-US" altLang="ja-JP" sz="2400" dirty="0"/>
                    </a:p>
                    <a:p>
                      <a:pPr algn="ctr"/>
                      <a:r>
                        <a:rPr kumimoji="1" lang="ja-JP" altLang="en-US" sz="2400" dirty="0"/>
                        <a:t>大声で歌う</a:t>
                      </a:r>
                      <a:endParaRPr kumimoji="1" lang="en-US" altLang="ja-JP" sz="2400" dirty="0"/>
                    </a:p>
                    <a:p>
                      <a:pPr algn="ctr"/>
                      <a:r>
                        <a:rPr kumimoji="1" lang="ja-JP" altLang="en-US" sz="2400" dirty="0"/>
                        <a:t>運動する、走る</a:t>
                      </a:r>
                      <a:endParaRPr kumimoji="1" lang="en-US" altLang="ja-JP" sz="2400" dirty="0"/>
                    </a:p>
                    <a:p>
                      <a:pPr algn="ctr"/>
                      <a:r>
                        <a:rPr kumimoji="1" lang="ja-JP" altLang="en-US" sz="2400" dirty="0"/>
                        <a:t>踊る</a:t>
                      </a:r>
                      <a:endParaRPr kumimoji="1" lang="en-US" altLang="ja-JP" sz="2400" dirty="0"/>
                    </a:p>
                    <a:p>
                      <a:pPr algn="ct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en-US" altLang="ja-JP" dirty="0"/>
                    </a:p>
                    <a:p>
                      <a:pPr algn="ctr"/>
                      <a:r>
                        <a:rPr kumimoji="1" lang="ja-JP" altLang="en-US" sz="2000" dirty="0"/>
                        <a:t>書きなぐる</a:t>
                      </a:r>
                      <a:endParaRPr kumimoji="1" lang="en-US" altLang="ja-JP" sz="2000" dirty="0"/>
                    </a:p>
                    <a:p>
                      <a:pPr algn="ctr"/>
                      <a:r>
                        <a:rPr kumimoji="1" lang="ja-JP" altLang="en-US" sz="2000" dirty="0"/>
                        <a:t>泣く</a:t>
                      </a:r>
                      <a:endParaRPr kumimoji="1" lang="en-US" altLang="ja-JP" sz="2000" dirty="0"/>
                    </a:p>
                    <a:p>
                      <a:pPr algn="ctr"/>
                      <a:r>
                        <a:rPr kumimoji="1" lang="ja-JP" altLang="en-US" sz="2000" dirty="0"/>
                        <a:t>グチる・相談する</a:t>
                      </a:r>
                      <a:endParaRPr kumimoji="1" lang="en-US" altLang="ja-JP" sz="2000" dirty="0"/>
                    </a:p>
                    <a:p>
                      <a:pPr algn="ctr"/>
                      <a:r>
                        <a:rPr kumimoji="1" lang="ja-JP" altLang="en-US" sz="2000" dirty="0"/>
                        <a:t>絵を描く</a:t>
                      </a:r>
                      <a:endParaRPr kumimoji="1" lang="en-US" altLang="ja-JP" sz="2000" dirty="0"/>
                    </a:p>
                    <a:p>
                      <a:pPr algn="ctr"/>
                      <a:r>
                        <a:rPr kumimoji="1" lang="ja-JP" altLang="en-US" sz="2000" dirty="0"/>
                        <a:t>料理をする</a:t>
                      </a:r>
                      <a:endParaRPr kumimoji="1" lang="en-US" altLang="ja-JP"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15486533"/>
                  </a:ext>
                </a:extLst>
              </a:tr>
              <a:tr h="2128305">
                <a:tc>
                  <a:txBody>
                    <a:bodyPr/>
                    <a:lstStyle/>
                    <a:p>
                      <a:pPr algn="ctr"/>
                      <a:endParaRPr kumimoji="1" lang="en-US" altLang="ja-JP" dirty="0"/>
                    </a:p>
                    <a:p>
                      <a:pPr algn="ctr"/>
                      <a:endParaRPr kumimoji="1" lang="en-US" altLang="ja-JP" dirty="0"/>
                    </a:p>
                    <a:p>
                      <a:pPr algn="ctr"/>
                      <a:r>
                        <a:rPr kumimoji="1" lang="ja-JP" altLang="en-US" sz="2000" dirty="0"/>
                        <a:t>友達と遊ぶ（笑う）</a:t>
                      </a:r>
                      <a:endParaRPr kumimoji="1" lang="en-US" altLang="ja-JP" sz="2000" dirty="0"/>
                    </a:p>
                    <a:p>
                      <a:pPr algn="ctr"/>
                      <a:r>
                        <a:rPr kumimoji="1" lang="ja-JP" altLang="en-US" sz="2000" dirty="0"/>
                        <a:t>掃除する</a:t>
                      </a:r>
                      <a:endParaRPr kumimoji="1" lang="en-US" altLang="ja-JP" sz="2000" dirty="0"/>
                    </a:p>
                    <a:p>
                      <a:pPr algn="ctr"/>
                      <a:r>
                        <a:rPr kumimoji="1" lang="ja-JP" altLang="en-US" sz="2000" dirty="0"/>
                        <a:t>旅行に行く</a:t>
                      </a:r>
                      <a:endParaRPr kumimoji="1" lang="en-US" altLang="ja-JP" sz="2000" dirty="0"/>
                    </a:p>
                    <a:p>
                      <a:pPr algn="ctr"/>
                      <a:r>
                        <a:rPr kumimoji="1" lang="ja-JP" altLang="en-US" sz="2000" dirty="0"/>
                        <a:t>ペットと過ごす</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お風呂にゆっくり入る</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自然に触れる</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映画や漫画を見る</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寝る</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音楽を聴く</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2036610"/>
                  </a:ext>
                </a:extLst>
              </a:tr>
            </a:tbl>
          </a:graphicData>
        </a:graphic>
      </p:graphicFrame>
      <p:sp>
        <p:nvSpPr>
          <p:cNvPr id="8" name="テキスト ボックス 7">
            <a:extLst>
              <a:ext uri="{FF2B5EF4-FFF2-40B4-BE49-F238E27FC236}">
                <a16:creationId xmlns:a16="http://schemas.microsoft.com/office/drawing/2014/main" id="{32C11929-CF1B-1C92-21A7-B00D2239D5F1}"/>
              </a:ext>
            </a:extLst>
          </p:cNvPr>
          <p:cNvSpPr txBox="1"/>
          <p:nvPr/>
        </p:nvSpPr>
        <p:spPr>
          <a:xfrm>
            <a:off x="5686237" y="826888"/>
            <a:ext cx="954107" cy="400110"/>
          </a:xfrm>
          <a:prstGeom prst="rect">
            <a:avLst/>
          </a:prstGeom>
          <a:noFill/>
        </p:spPr>
        <p:txBody>
          <a:bodyPr wrap="none" rtlCol="0">
            <a:spAutoFit/>
          </a:bodyPr>
          <a:lstStyle/>
          <a:p>
            <a:r>
              <a:rPr kumimoji="1" lang="ja-JP" altLang="en-US" sz="2000" b="1" dirty="0"/>
              <a:t>発散系</a:t>
            </a:r>
          </a:p>
        </p:txBody>
      </p:sp>
      <p:sp>
        <p:nvSpPr>
          <p:cNvPr id="9" name="テキスト ボックス 8">
            <a:extLst>
              <a:ext uri="{FF2B5EF4-FFF2-40B4-BE49-F238E27FC236}">
                <a16:creationId xmlns:a16="http://schemas.microsoft.com/office/drawing/2014/main" id="{3637FAB9-F1D1-413A-D47B-6BE20B44569E}"/>
              </a:ext>
            </a:extLst>
          </p:cNvPr>
          <p:cNvSpPr txBox="1"/>
          <p:nvPr/>
        </p:nvSpPr>
        <p:spPr>
          <a:xfrm>
            <a:off x="309613" y="3182579"/>
            <a:ext cx="697627" cy="400110"/>
          </a:xfrm>
          <a:prstGeom prst="rect">
            <a:avLst/>
          </a:prstGeom>
          <a:noFill/>
        </p:spPr>
        <p:txBody>
          <a:bodyPr wrap="none" rtlCol="0">
            <a:spAutoFit/>
          </a:bodyPr>
          <a:lstStyle/>
          <a:p>
            <a:r>
              <a:rPr kumimoji="1" lang="ja-JP" altLang="en-US" sz="2000" b="1" dirty="0"/>
              <a:t>動的</a:t>
            </a:r>
          </a:p>
        </p:txBody>
      </p:sp>
      <p:sp>
        <p:nvSpPr>
          <p:cNvPr id="10" name="テキスト ボックス 9">
            <a:extLst>
              <a:ext uri="{FF2B5EF4-FFF2-40B4-BE49-F238E27FC236}">
                <a16:creationId xmlns:a16="http://schemas.microsoft.com/office/drawing/2014/main" id="{C1A8EE9F-07D4-DDE5-B8A0-5ADF412E0825}"/>
              </a:ext>
            </a:extLst>
          </p:cNvPr>
          <p:cNvSpPr txBox="1"/>
          <p:nvPr/>
        </p:nvSpPr>
        <p:spPr>
          <a:xfrm>
            <a:off x="11346888" y="3228945"/>
            <a:ext cx="697627" cy="400110"/>
          </a:xfrm>
          <a:prstGeom prst="rect">
            <a:avLst/>
          </a:prstGeom>
          <a:noFill/>
        </p:spPr>
        <p:txBody>
          <a:bodyPr wrap="none" rtlCol="0">
            <a:spAutoFit/>
          </a:bodyPr>
          <a:lstStyle/>
          <a:p>
            <a:r>
              <a:rPr kumimoji="1" lang="ja-JP" altLang="en-US" sz="2000" b="1" dirty="0"/>
              <a:t>静的</a:t>
            </a:r>
          </a:p>
        </p:txBody>
      </p:sp>
      <p:sp>
        <p:nvSpPr>
          <p:cNvPr id="11" name="テキスト ボックス 10">
            <a:extLst>
              <a:ext uri="{FF2B5EF4-FFF2-40B4-BE49-F238E27FC236}">
                <a16:creationId xmlns:a16="http://schemas.microsoft.com/office/drawing/2014/main" id="{F3633E90-6CCB-9B04-134E-167082139BAE}"/>
              </a:ext>
            </a:extLst>
          </p:cNvPr>
          <p:cNvSpPr txBox="1"/>
          <p:nvPr/>
        </p:nvSpPr>
        <p:spPr>
          <a:xfrm>
            <a:off x="5700010" y="5632154"/>
            <a:ext cx="954107" cy="400110"/>
          </a:xfrm>
          <a:prstGeom prst="rect">
            <a:avLst/>
          </a:prstGeom>
          <a:noFill/>
        </p:spPr>
        <p:txBody>
          <a:bodyPr wrap="none" rtlCol="0">
            <a:spAutoFit/>
          </a:bodyPr>
          <a:lstStyle/>
          <a:p>
            <a:r>
              <a:rPr kumimoji="1" lang="ja-JP" altLang="en-US" sz="2000" b="1" dirty="0"/>
              <a:t>浄化系</a:t>
            </a:r>
          </a:p>
        </p:txBody>
      </p:sp>
      <p:pic>
        <p:nvPicPr>
          <p:cNvPr id="4098" name="Picture 2">
            <a:extLst>
              <a:ext uri="{FF2B5EF4-FFF2-40B4-BE49-F238E27FC236}">
                <a16:creationId xmlns:a16="http://schemas.microsoft.com/office/drawing/2014/main" id="{C519CD3A-F1AE-5B91-E18B-588B86AE8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560" y="1918139"/>
            <a:ext cx="1437983" cy="14379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4C767E80-E844-3B83-6852-3A670663F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212" y="3582689"/>
            <a:ext cx="1045026" cy="13021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ACB58E2-ACB0-652D-C8E5-7A8AEE786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8342" y="4121248"/>
            <a:ext cx="1240940" cy="12409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9FAC35D-48F2-AF16-D729-58406BF5E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886326" y="1690862"/>
            <a:ext cx="1109970" cy="110997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608AE82E-3479-9BC1-B13C-9113FB25B2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931" y="4199129"/>
            <a:ext cx="1139921" cy="13463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F033AA0F-FB9A-4DF3-CFA6-FBB4D6057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8684" y="3935240"/>
            <a:ext cx="1068021" cy="106925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57ACC907-FE0F-2E0E-3B88-2B3508957F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4470" y="2245847"/>
            <a:ext cx="1109970" cy="110997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B20E1C69-B782-6F41-ECBC-89EE9C01D2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8389" y="1534256"/>
            <a:ext cx="1225846" cy="122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3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EB0A2-F097-0BFF-0B4F-AAE9898A241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9BD44F3-5BAC-0237-2EB9-838CA3D9823B}"/>
              </a:ext>
            </a:extLst>
          </p:cNvPr>
          <p:cNvSpPr txBox="1"/>
          <p:nvPr/>
        </p:nvSpPr>
        <p:spPr>
          <a:xfrm>
            <a:off x="397301" y="1553528"/>
            <a:ext cx="787908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①気持ちを発散させるタイプ</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08E2C3A-7D9E-5CE8-227F-3B02DBD3E769}"/>
              </a:ext>
            </a:extLst>
          </p:cNvPr>
          <p:cNvSpPr txBox="1"/>
          <p:nvPr/>
        </p:nvSpPr>
        <p:spPr>
          <a:xfrm>
            <a:off x="2246228" y="2457919"/>
            <a:ext cx="7699544" cy="1323439"/>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例）ゲーム、動画、寝る、食べる</a:t>
            </a:r>
            <a:endParaRPr lang="en-US" altLang="ja-JP" sz="4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　　音楽、叫ぶ、運動する、マンガ</a:t>
            </a:r>
            <a:r>
              <a:rPr lang="ja-JP" altLang="en-US" sz="3200" dirty="0">
                <a:latin typeface="BIZ UDPゴシック" panose="020B0400000000000000" pitchFamily="50" charset="-128"/>
                <a:ea typeface="BIZ UDPゴシック" panose="020B0400000000000000" pitchFamily="50" charset="-128"/>
              </a:rPr>
              <a:t>等</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ADA787-C458-2B2A-3D3A-2DFB39E76977}"/>
              </a:ext>
            </a:extLst>
          </p:cNvPr>
          <p:cNvSpPr txBox="1"/>
          <p:nvPr/>
        </p:nvSpPr>
        <p:spPr>
          <a:xfrm>
            <a:off x="493095" y="4476007"/>
            <a:ext cx="687560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②問題を解決するタイプ</a:t>
            </a:r>
            <a:endParaRPr kumimoji="1" lang="ja-JP" altLang="en-US" sz="4800" dirty="0">
              <a:latin typeface="BIZ UDPゴシック" panose="020B0400000000000000" pitchFamily="50" charset="-128"/>
              <a:ea typeface="BIZ UDPゴシック" panose="020B0400000000000000" pitchFamily="50" charset="-128"/>
            </a:endParaRPr>
          </a:p>
        </p:txBody>
      </p:sp>
      <p:pic>
        <p:nvPicPr>
          <p:cNvPr id="6" name="Picture 4" descr="ストレス発散！出来ていますか？？ | ニューロワークス横浜センター">
            <a:extLst>
              <a:ext uri="{FF2B5EF4-FFF2-40B4-BE49-F238E27FC236}">
                <a16:creationId xmlns:a16="http://schemas.microsoft.com/office/drawing/2014/main" id="{2A854943-20BE-E2D1-32FE-DC551E1AC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053" y="1309459"/>
            <a:ext cx="2095500" cy="212742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82FA110-DADB-3D20-26E0-4E3A478BC480}"/>
              </a:ext>
            </a:extLst>
          </p:cNvPr>
          <p:cNvSpPr txBox="1"/>
          <p:nvPr/>
        </p:nvSpPr>
        <p:spPr>
          <a:xfrm>
            <a:off x="2070662" y="5449154"/>
            <a:ext cx="9821920"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例）勉強する、話し合う、練習する、相談する</a:t>
            </a:r>
            <a:endParaRPr lang="en-US" altLang="ja-JP" sz="4000" dirty="0">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D7E1A135-F245-5B55-E576-65ABF3871893}"/>
              </a:ext>
            </a:extLst>
          </p:cNvPr>
          <p:cNvSpPr>
            <a:spLocks noGrp="1"/>
          </p:cNvSpPr>
          <p:nvPr>
            <p:ph type="title"/>
          </p:nvPr>
        </p:nvSpPr>
        <p:spPr>
          <a:xfrm>
            <a:off x="3445548" y="220674"/>
            <a:ext cx="6355400" cy="820740"/>
          </a:xfrm>
        </p:spPr>
        <p:txBody>
          <a:bodyPr>
            <a:noAutofit/>
          </a:bodyPr>
          <a:lstStyle/>
          <a:p>
            <a:r>
              <a:rPr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ストレス</a:t>
            </a:r>
            <a:r>
              <a:rPr kumimoji="1" lang="ja-JP" altLang="en-US" sz="40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発散方法の種類</a:t>
            </a:r>
          </a:p>
        </p:txBody>
      </p:sp>
    </p:spTree>
    <p:extLst>
      <p:ext uri="{BB962C8B-B14F-4D97-AF65-F5344CB8AC3E}">
        <p14:creationId xmlns:p14="http://schemas.microsoft.com/office/powerpoint/2010/main" val="189883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38115-72C4-5EE5-8482-6A45412A98A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B6D4A9-12BF-338C-A80D-7D447BC8931D}"/>
              </a:ext>
            </a:extLst>
          </p:cNvPr>
          <p:cNvSpPr txBox="1"/>
          <p:nvPr/>
        </p:nvSpPr>
        <p:spPr>
          <a:xfrm>
            <a:off x="2152553" y="1453692"/>
            <a:ext cx="2085827" cy="769441"/>
          </a:xfrm>
          <a:prstGeom prst="rect">
            <a:avLst/>
          </a:prstGeom>
          <a:noFill/>
        </p:spPr>
        <p:txBody>
          <a:bodyPr wrap="none" rtlCol="0">
            <a:spAutoFit/>
          </a:bodyPr>
          <a:lstStyle/>
          <a:p>
            <a:r>
              <a:rPr lang="ja-JP" altLang="en-US" sz="4400" dirty="0">
                <a:solidFill>
                  <a:srgbClr val="FF0000"/>
                </a:solidFill>
                <a:latin typeface="BIZ UDPゴシック" panose="020B0400000000000000" pitchFamily="50" charset="-128"/>
                <a:ea typeface="BIZ UDPゴシック" panose="020B0400000000000000" pitchFamily="50" charset="-128"/>
              </a:rPr>
              <a:t>メリット</a:t>
            </a:r>
            <a:endParaRPr kumimoji="1" lang="ja-JP" altLang="en-US" sz="44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8744693-CA76-294C-A305-313338D78C20}"/>
              </a:ext>
            </a:extLst>
          </p:cNvPr>
          <p:cNvSpPr txBox="1"/>
          <p:nvPr/>
        </p:nvSpPr>
        <p:spPr>
          <a:xfrm>
            <a:off x="8018124" y="1453692"/>
            <a:ext cx="2645276" cy="769441"/>
          </a:xfrm>
          <a:prstGeom prst="rect">
            <a:avLst/>
          </a:prstGeom>
          <a:noFill/>
        </p:spPr>
        <p:txBody>
          <a:bodyPr wrap="none" rtlCol="0">
            <a:spAutoFit/>
          </a:bodyPr>
          <a:lstStyle/>
          <a:p>
            <a:r>
              <a:rPr lang="ja-JP" altLang="en-US" sz="4400" dirty="0">
                <a:solidFill>
                  <a:srgbClr val="7030A0"/>
                </a:solidFill>
                <a:latin typeface="BIZ UDPゴシック" panose="020B0400000000000000" pitchFamily="50" charset="-128"/>
                <a:ea typeface="BIZ UDPゴシック" panose="020B0400000000000000" pitchFamily="50" charset="-128"/>
              </a:rPr>
              <a:t>デメリット</a:t>
            </a:r>
            <a:endParaRPr kumimoji="1" lang="ja-JP" altLang="en-US" sz="4400" dirty="0">
              <a:solidFill>
                <a:srgbClr val="7030A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AE96B87-C653-A391-4DA3-2E89C3B92CD2}"/>
              </a:ext>
            </a:extLst>
          </p:cNvPr>
          <p:cNvSpPr txBox="1"/>
          <p:nvPr/>
        </p:nvSpPr>
        <p:spPr>
          <a:xfrm>
            <a:off x="1173091" y="4112176"/>
            <a:ext cx="3906839" cy="707886"/>
          </a:xfrm>
          <a:prstGeom prst="rect">
            <a:avLst/>
          </a:prstGeom>
          <a:noFill/>
        </p:spPr>
        <p:txBody>
          <a:bodyPr wrap="none" rtlCol="0">
            <a:spAutoFit/>
          </a:bodyPr>
          <a:lstStyle/>
          <a:p>
            <a:r>
              <a:rPr kumimoji="1" lang="ja-JP" altLang="en-US" sz="4000" dirty="0">
                <a:latin typeface="BIZ UDPゴシック" panose="020B0400000000000000" pitchFamily="50" charset="-128"/>
                <a:ea typeface="BIZ UDPゴシック" panose="020B0400000000000000" pitchFamily="50" charset="-128"/>
              </a:rPr>
              <a:t>楽しい　うれしい</a:t>
            </a:r>
          </a:p>
        </p:txBody>
      </p:sp>
      <p:sp>
        <p:nvSpPr>
          <p:cNvPr id="8" name="四角形: 角を丸くする 7">
            <a:extLst>
              <a:ext uri="{FF2B5EF4-FFF2-40B4-BE49-F238E27FC236}">
                <a16:creationId xmlns:a16="http://schemas.microsoft.com/office/drawing/2014/main" id="{7E5354FC-6A54-7957-0D02-061C1AB0143D}"/>
              </a:ext>
            </a:extLst>
          </p:cNvPr>
          <p:cNvSpPr/>
          <p:nvPr/>
        </p:nvSpPr>
        <p:spPr>
          <a:xfrm>
            <a:off x="439271" y="1374232"/>
            <a:ext cx="5438151" cy="4820380"/>
          </a:xfrm>
          <a:prstGeom prst="round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12703F0-7663-18E2-74EB-0A0931DEC19A}"/>
              </a:ext>
            </a:extLst>
          </p:cNvPr>
          <p:cNvSpPr/>
          <p:nvPr/>
        </p:nvSpPr>
        <p:spPr>
          <a:xfrm>
            <a:off x="6665355" y="1374232"/>
            <a:ext cx="5230810" cy="4820380"/>
          </a:xfrm>
          <a:prstGeom prst="round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E04B2F5-AF9A-B2B6-40FB-3647A6A563C9}"/>
              </a:ext>
            </a:extLst>
          </p:cNvPr>
          <p:cNvSpPr txBox="1"/>
          <p:nvPr/>
        </p:nvSpPr>
        <p:spPr>
          <a:xfrm>
            <a:off x="753906" y="2481594"/>
            <a:ext cx="4669868" cy="1323439"/>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その時間は嫌なこと</a:t>
            </a:r>
            <a:endParaRPr lang="en-US" altLang="ja-JP" sz="4000" dirty="0">
              <a:latin typeface="BIZ UDPゴシック" panose="020B0400000000000000" pitchFamily="50" charset="-128"/>
              <a:ea typeface="BIZ UDPゴシック" panose="020B0400000000000000" pitchFamily="50" charset="-128"/>
            </a:endParaRPr>
          </a:p>
          <a:p>
            <a:r>
              <a:rPr kumimoji="1" lang="ja-JP" altLang="en-US" sz="4000" dirty="0">
                <a:latin typeface="BIZ UDPゴシック" panose="020B0400000000000000" pitchFamily="50" charset="-128"/>
                <a:ea typeface="BIZ UDPゴシック" panose="020B0400000000000000" pitchFamily="50" charset="-128"/>
              </a:rPr>
              <a:t>を考えなくていい</a:t>
            </a:r>
          </a:p>
        </p:txBody>
      </p:sp>
      <p:sp>
        <p:nvSpPr>
          <p:cNvPr id="13" name="テキスト ボックス 12">
            <a:extLst>
              <a:ext uri="{FF2B5EF4-FFF2-40B4-BE49-F238E27FC236}">
                <a16:creationId xmlns:a16="http://schemas.microsoft.com/office/drawing/2014/main" id="{BD318F8C-3EA9-0D59-5CF7-ADBBBA7D5F55}"/>
              </a:ext>
            </a:extLst>
          </p:cNvPr>
          <p:cNvSpPr txBox="1"/>
          <p:nvPr/>
        </p:nvSpPr>
        <p:spPr>
          <a:xfrm>
            <a:off x="1126603" y="5099047"/>
            <a:ext cx="3951723" cy="707886"/>
          </a:xfrm>
          <a:prstGeom prst="rect">
            <a:avLst/>
          </a:prstGeom>
          <a:noFill/>
        </p:spPr>
        <p:txBody>
          <a:bodyPr wrap="none" rtlCol="0">
            <a:spAutoFit/>
          </a:bodyPr>
          <a:lstStyle/>
          <a:p>
            <a:r>
              <a:rPr kumimoji="1" lang="ja-JP" altLang="en-US" sz="4000" dirty="0">
                <a:latin typeface="BIZ UDPゴシック" panose="020B0400000000000000" pitchFamily="50" charset="-128"/>
                <a:ea typeface="BIZ UDPゴシック" panose="020B0400000000000000" pitchFamily="50" charset="-128"/>
              </a:rPr>
              <a:t>リラックスできる</a:t>
            </a:r>
          </a:p>
        </p:txBody>
      </p:sp>
      <p:sp>
        <p:nvSpPr>
          <p:cNvPr id="14" name="テキスト ボックス 13">
            <a:extLst>
              <a:ext uri="{FF2B5EF4-FFF2-40B4-BE49-F238E27FC236}">
                <a16:creationId xmlns:a16="http://schemas.microsoft.com/office/drawing/2014/main" id="{EF06C0C2-F4E8-DFCB-C7F3-9E630B9825C0}"/>
              </a:ext>
            </a:extLst>
          </p:cNvPr>
          <p:cNvSpPr txBox="1"/>
          <p:nvPr/>
        </p:nvSpPr>
        <p:spPr>
          <a:xfrm>
            <a:off x="7023625" y="2481594"/>
            <a:ext cx="4195379" cy="707886"/>
          </a:xfrm>
          <a:prstGeom prst="rect">
            <a:avLst/>
          </a:prstGeom>
          <a:noFill/>
        </p:spPr>
        <p:txBody>
          <a:bodyPr wrap="none" rtlCol="0">
            <a:spAutoFit/>
          </a:bodyPr>
          <a:lstStyle/>
          <a:p>
            <a:r>
              <a:rPr kumimoji="1" lang="ja-JP" altLang="en-US" sz="4000" dirty="0">
                <a:latin typeface="BIZ UDPゴシック" panose="020B0400000000000000" pitchFamily="50" charset="-128"/>
                <a:ea typeface="BIZ UDPゴシック" panose="020B0400000000000000" pitchFamily="50" charset="-128"/>
              </a:rPr>
              <a:t>問題は残っている</a:t>
            </a:r>
          </a:p>
        </p:txBody>
      </p:sp>
      <p:sp>
        <p:nvSpPr>
          <p:cNvPr id="15" name="テキスト ボックス 14">
            <a:extLst>
              <a:ext uri="{FF2B5EF4-FFF2-40B4-BE49-F238E27FC236}">
                <a16:creationId xmlns:a16="http://schemas.microsoft.com/office/drawing/2014/main" id="{7AD646A0-5582-355D-52F4-B0721609850C}"/>
              </a:ext>
            </a:extLst>
          </p:cNvPr>
          <p:cNvSpPr txBox="1"/>
          <p:nvPr/>
        </p:nvSpPr>
        <p:spPr>
          <a:xfrm>
            <a:off x="7110187" y="3448363"/>
            <a:ext cx="4121641" cy="1323439"/>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悩みがなくなった</a:t>
            </a:r>
            <a:endParaRPr lang="en-US" altLang="ja-JP" sz="4000" dirty="0">
              <a:latin typeface="BIZ UDPゴシック" panose="020B0400000000000000" pitchFamily="50" charset="-128"/>
              <a:ea typeface="BIZ UDPゴシック" panose="020B0400000000000000" pitchFamily="50" charset="-128"/>
            </a:endParaRPr>
          </a:p>
          <a:p>
            <a:r>
              <a:rPr kumimoji="1" lang="ja-JP" altLang="en-US" sz="4000" dirty="0">
                <a:latin typeface="BIZ UDPゴシック" panose="020B0400000000000000" pitchFamily="50" charset="-128"/>
                <a:ea typeface="BIZ UDPゴシック" panose="020B0400000000000000" pitchFamily="50" charset="-128"/>
              </a:rPr>
              <a:t>　 わけではない</a:t>
            </a:r>
          </a:p>
        </p:txBody>
      </p:sp>
      <p:sp>
        <p:nvSpPr>
          <p:cNvPr id="16" name="テキスト ボックス 15">
            <a:extLst>
              <a:ext uri="{FF2B5EF4-FFF2-40B4-BE49-F238E27FC236}">
                <a16:creationId xmlns:a16="http://schemas.microsoft.com/office/drawing/2014/main" id="{81BEA3E5-0251-EB42-D57B-DC536FC07794}"/>
              </a:ext>
            </a:extLst>
          </p:cNvPr>
          <p:cNvSpPr txBox="1"/>
          <p:nvPr/>
        </p:nvSpPr>
        <p:spPr>
          <a:xfrm>
            <a:off x="7023625" y="4909668"/>
            <a:ext cx="4642618"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やり過ぎると飽きる</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F3E1C881-9165-E7FD-FDB1-D0A4B81D78B8}"/>
              </a:ext>
            </a:extLst>
          </p:cNvPr>
          <p:cNvSpPr>
            <a:spLocks noGrp="1"/>
          </p:cNvSpPr>
          <p:nvPr>
            <p:ph type="title"/>
          </p:nvPr>
        </p:nvSpPr>
        <p:spPr>
          <a:xfrm>
            <a:off x="274823" y="244691"/>
            <a:ext cx="6653008" cy="820740"/>
          </a:xfrm>
        </p:spPr>
        <p:txBody>
          <a:bodyPr>
            <a:noAutofit/>
          </a:bodyPr>
          <a:lstStyle/>
          <a:p>
            <a:r>
              <a:rPr kumimoji="1" lang="ja-JP" altLang="en-US" sz="40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気持ちを発散させるタイプ</a:t>
            </a:r>
          </a:p>
        </p:txBody>
      </p:sp>
    </p:spTree>
    <p:extLst>
      <p:ext uri="{BB962C8B-B14F-4D97-AF65-F5344CB8AC3E}">
        <p14:creationId xmlns:p14="http://schemas.microsoft.com/office/powerpoint/2010/main" val="172774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51A1C-3F13-39D2-06CF-3606D8CF88AF}"/>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6E4F34-744C-7085-2F70-D771839884C3}"/>
              </a:ext>
            </a:extLst>
          </p:cNvPr>
          <p:cNvSpPr txBox="1"/>
          <p:nvPr/>
        </p:nvSpPr>
        <p:spPr>
          <a:xfrm>
            <a:off x="2246575" y="1277209"/>
            <a:ext cx="2085827" cy="769441"/>
          </a:xfrm>
          <a:prstGeom prst="rect">
            <a:avLst/>
          </a:prstGeom>
          <a:noFill/>
        </p:spPr>
        <p:txBody>
          <a:bodyPr wrap="none" rtlCol="0">
            <a:spAutoFit/>
          </a:bodyPr>
          <a:lstStyle/>
          <a:p>
            <a:r>
              <a:rPr lang="ja-JP" altLang="en-US" sz="4400" dirty="0">
                <a:solidFill>
                  <a:srgbClr val="FF0000"/>
                </a:solidFill>
                <a:latin typeface="BIZ UDPゴシック" panose="020B0400000000000000" pitchFamily="50" charset="-128"/>
                <a:ea typeface="BIZ UDPゴシック" panose="020B0400000000000000" pitchFamily="50" charset="-128"/>
              </a:rPr>
              <a:t>メリット</a:t>
            </a:r>
            <a:endParaRPr kumimoji="1" lang="ja-JP" altLang="en-US" sz="44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9E1A0E6-0D63-456A-6EB4-0655AF997E20}"/>
              </a:ext>
            </a:extLst>
          </p:cNvPr>
          <p:cNvSpPr txBox="1"/>
          <p:nvPr/>
        </p:nvSpPr>
        <p:spPr>
          <a:xfrm>
            <a:off x="7991229" y="1277209"/>
            <a:ext cx="2420856" cy="707886"/>
          </a:xfrm>
          <a:prstGeom prst="rect">
            <a:avLst/>
          </a:prstGeom>
          <a:noFill/>
        </p:spPr>
        <p:txBody>
          <a:bodyPr wrap="none" rtlCol="0">
            <a:spAutoFit/>
          </a:bodyPr>
          <a:lstStyle/>
          <a:p>
            <a:r>
              <a:rPr lang="ja-JP" altLang="en-US" sz="4000" dirty="0">
                <a:solidFill>
                  <a:srgbClr val="7030A0"/>
                </a:solidFill>
                <a:latin typeface="BIZ UDPゴシック" panose="020B0400000000000000" pitchFamily="50" charset="-128"/>
                <a:ea typeface="BIZ UDPゴシック" panose="020B0400000000000000" pitchFamily="50" charset="-128"/>
              </a:rPr>
              <a:t>デメリット</a:t>
            </a:r>
            <a:endParaRPr kumimoji="1" lang="ja-JP" altLang="en-US" sz="4000" dirty="0">
              <a:solidFill>
                <a:srgbClr val="7030A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C2AAC51-4878-8AA0-6E8B-D8A6E7073DD2}"/>
              </a:ext>
            </a:extLst>
          </p:cNvPr>
          <p:cNvSpPr txBox="1"/>
          <p:nvPr/>
        </p:nvSpPr>
        <p:spPr>
          <a:xfrm>
            <a:off x="1710602" y="4070097"/>
            <a:ext cx="2662908"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自信がつく</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35297054-7F1D-C14B-EE53-27A09CF48E22}"/>
              </a:ext>
            </a:extLst>
          </p:cNvPr>
          <p:cNvSpPr/>
          <p:nvPr/>
        </p:nvSpPr>
        <p:spPr>
          <a:xfrm>
            <a:off x="525555" y="1262242"/>
            <a:ext cx="5418185" cy="4035899"/>
          </a:xfrm>
          <a:prstGeom prst="round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7D139B2-7F38-B8A1-D19D-8EE12D2621C6}"/>
              </a:ext>
            </a:extLst>
          </p:cNvPr>
          <p:cNvSpPr/>
          <p:nvPr/>
        </p:nvSpPr>
        <p:spPr>
          <a:xfrm>
            <a:off x="6589059" y="1249947"/>
            <a:ext cx="5275953" cy="4110947"/>
          </a:xfrm>
          <a:prstGeom prst="round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FC51C49-E2B6-2E5B-29F4-BF018E5C31D0}"/>
              </a:ext>
            </a:extLst>
          </p:cNvPr>
          <p:cNvSpPr txBox="1"/>
          <p:nvPr/>
        </p:nvSpPr>
        <p:spPr>
          <a:xfrm>
            <a:off x="846941" y="2373710"/>
            <a:ext cx="5016117" cy="1323439"/>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解決すると悩みや</a:t>
            </a:r>
            <a:endParaRPr lang="en-US" altLang="ja-JP" sz="4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ストレスが一気に減る</a:t>
            </a:r>
            <a:endParaRPr lang="en-US" altLang="ja-JP" sz="40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6A34755-A313-EE36-2A11-281FAE7F0554}"/>
              </a:ext>
            </a:extLst>
          </p:cNvPr>
          <p:cNvSpPr txBox="1"/>
          <p:nvPr/>
        </p:nvSpPr>
        <p:spPr>
          <a:xfrm>
            <a:off x="7023853" y="2265989"/>
            <a:ext cx="4099199"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エネルギーを使う</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6E438459-1160-19C7-A72C-3C71B87439F9}"/>
              </a:ext>
            </a:extLst>
          </p:cNvPr>
          <p:cNvSpPr txBox="1"/>
          <p:nvPr/>
        </p:nvSpPr>
        <p:spPr>
          <a:xfrm>
            <a:off x="6723861" y="3218161"/>
            <a:ext cx="4642618"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やり過ぎると疲れる</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5B9C2D3-B225-6FF4-8BC9-491ABD07C224}"/>
              </a:ext>
            </a:extLst>
          </p:cNvPr>
          <p:cNvSpPr txBox="1"/>
          <p:nvPr/>
        </p:nvSpPr>
        <p:spPr>
          <a:xfrm>
            <a:off x="6723861" y="4070097"/>
            <a:ext cx="5141151" cy="707886"/>
          </a:xfrm>
          <a:prstGeom prst="rect">
            <a:avLst/>
          </a:prstGeom>
          <a:noFill/>
        </p:spPr>
        <p:txBody>
          <a:bodyPr wrap="none" rtlCol="0">
            <a:spAutoFit/>
          </a:bodyPr>
          <a:lstStyle/>
          <a:p>
            <a:r>
              <a:rPr kumimoji="1" lang="ja-JP" altLang="en-US" sz="4000" dirty="0">
                <a:latin typeface="BIZ UDPゴシック" panose="020B0400000000000000" pitchFamily="50" charset="-128"/>
                <a:ea typeface="BIZ UDPゴシック" panose="020B0400000000000000" pitchFamily="50" charset="-128"/>
              </a:rPr>
              <a:t>失敗するかもしれない</a:t>
            </a:r>
          </a:p>
        </p:txBody>
      </p:sp>
      <p:sp>
        <p:nvSpPr>
          <p:cNvPr id="11" name="テキスト ボックス 10">
            <a:extLst>
              <a:ext uri="{FF2B5EF4-FFF2-40B4-BE49-F238E27FC236}">
                <a16:creationId xmlns:a16="http://schemas.microsoft.com/office/drawing/2014/main" id="{5249708C-9966-1FA0-F38B-8C600C5E596D}"/>
              </a:ext>
            </a:extLst>
          </p:cNvPr>
          <p:cNvSpPr txBox="1"/>
          <p:nvPr/>
        </p:nvSpPr>
        <p:spPr>
          <a:xfrm>
            <a:off x="1344172" y="5621631"/>
            <a:ext cx="10232288" cy="830997"/>
          </a:xfrm>
          <a:prstGeom prst="rect">
            <a:avLst/>
          </a:prstGeom>
          <a:noFill/>
        </p:spPr>
        <p:txBody>
          <a:bodyPr wrap="none" rtlCol="0">
            <a:spAutoFit/>
          </a:bodyPr>
          <a:lstStyle/>
          <a:p>
            <a:r>
              <a:rPr kumimoji="1" lang="ja-JP" altLang="en-US" sz="4800" dirty="0">
                <a:solidFill>
                  <a:srgbClr val="FF00FF"/>
                </a:solidFill>
                <a:latin typeface="BIZ UDPゴシック" panose="020B0400000000000000" pitchFamily="50" charset="-128"/>
                <a:ea typeface="BIZ UDPゴシック" panose="020B0400000000000000" pitchFamily="50" charset="-128"/>
              </a:rPr>
              <a:t>バランスよく</a:t>
            </a:r>
            <a:r>
              <a:rPr kumimoji="1" lang="ja-JP" altLang="en-US" sz="4800" dirty="0">
                <a:latin typeface="BIZ UDPゴシック" panose="020B0400000000000000" pitchFamily="50" charset="-128"/>
                <a:ea typeface="BIZ UDPゴシック" panose="020B0400000000000000" pitchFamily="50" charset="-128"/>
              </a:rPr>
              <a:t>使い分けることが大切♪</a:t>
            </a:r>
          </a:p>
        </p:txBody>
      </p:sp>
      <p:sp>
        <p:nvSpPr>
          <p:cNvPr id="4" name="タイトル 1">
            <a:extLst>
              <a:ext uri="{FF2B5EF4-FFF2-40B4-BE49-F238E27FC236}">
                <a16:creationId xmlns:a16="http://schemas.microsoft.com/office/drawing/2014/main" id="{F3AB78A3-34BC-5219-7C16-A5C23695D3F7}"/>
              </a:ext>
            </a:extLst>
          </p:cNvPr>
          <p:cNvSpPr>
            <a:spLocks noGrp="1"/>
          </p:cNvSpPr>
          <p:nvPr>
            <p:ph type="title"/>
          </p:nvPr>
        </p:nvSpPr>
        <p:spPr>
          <a:xfrm>
            <a:off x="370845" y="202453"/>
            <a:ext cx="6653008" cy="820740"/>
          </a:xfrm>
        </p:spPr>
        <p:txBody>
          <a:bodyPr>
            <a:noAutofit/>
          </a:bodyPr>
          <a:lstStyle/>
          <a:p>
            <a:r>
              <a:rPr kumimoji="1" lang="ja-JP" altLang="en-US" sz="40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問題を解決するタイプ</a:t>
            </a:r>
          </a:p>
        </p:txBody>
      </p:sp>
    </p:spTree>
    <p:extLst>
      <p:ext uri="{BB962C8B-B14F-4D97-AF65-F5344CB8AC3E}">
        <p14:creationId xmlns:p14="http://schemas.microsoft.com/office/powerpoint/2010/main" val="364622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69C90-2F5C-6F78-5276-C0A783FDEBB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B7DE43C-3CB2-9C32-2913-51E1503F22E5}"/>
              </a:ext>
            </a:extLst>
          </p:cNvPr>
          <p:cNvSpPr>
            <a:spLocks noGrp="1"/>
          </p:cNvSpPr>
          <p:nvPr>
            <p:ph type="title"/>
          </p:nvPr>
        </p:nvSpPr>
        <p:spPr>
          <a:xfrm>
            <a:off x="507460" y="169326"/>
            <a:ext cx="10515600" cy="1325563"/>
          </a:xfrm>
        </p:spPr>
        <p:txBody>
          <a:bodyPr>
            <a:normAutofit/>
          </a:bodyPr>
          <a:lstStyle/>
          <a:p>
            <a:r>
              <a:rPr kumimoji="1"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ストレスをため込みすぎると</a:t>
            </a:r>
            <a:r>
              <a:rPr kumimoji="1" lang="en-US" altLang="ja-JP"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kumimoji="1"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5" name="コンテンツ プレースホルダー 4">
            <a:extLst>
              <a:ext uri="{FF2B5EF4-FFF2-40B4-BE49-F238E27FC236}">
                <a16:creationId xmlns:a16="http://schemas.microsoft.com/office/drawing/2014/main" id="{2F644564-1AF4-3780-DB0A-37AB0B5DDA55}"/>
              </a:ext>
            </a:extLst>
          </p:cNvPr>
          <p:cNvGraphicFramePr>
            <a:graphicFrameLocks noGrp="1"/>
          </p:cNvGraphicFramePr>
          <p:nvPr>
            <p:ph idx="1"/>
          </p:nvPr>
        </p:nvGraphicFramePr>
        <p:xfrm>
          <a:off x="600254" y="1528663"/>
          <a:ext cx="1099149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895EA665-28E5-1BAE-8F49-9AA7966FEF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2098" y="169326"/>
            <a:ext cx="1444812" cy="144481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378908C-0248-E5FB-F93A-424AFFEE85E4}"/>
              </a:ext>
            </a:extLst>
          </p:cNvPr>
          <p:cNvSpPr txBox="1"/>
          <p:nvPr/>
        </p:nvSpPr>
        <p:spPr>
          <a:xfrm>
            <a:off x="500754" y="6029637"/>
            <a:ext cx="11190490" cy="578882"/>
          </a:xfrm>
          <a:prstGeom prst="round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ストレスと上手につきあっていかないと、問題が大きくなることもある</a:t>
            </a:r>
          </a:p>
        </p:txBody>
      </p:sp>
    </p:spTree>
    <p:extLst>
      <p:ext uri="{BB962C8B-B14F-4D97-AF65-F5344CB8AC3E}">
        <p14:creationId xmlns:p14="http://schemas.microsoft.com/office/powerpoint/2010/main" val="141400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右矢印 5"/>
          <p:cNvSpPr/>
          <p:nvPr/>
        </p:nvSpPr>
        <p:spPr>
          <a:xfrm>
            <a:off x="3797325" y="2100759"/>
            <a:ext cx="719137" cy="67795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8" name="右矢印 7"/>
          <p:cNvSpPr/>
          <p:nvPr/>
        </p:nvSpPr>
        <p:spPr>
          <a:xfrm>
            <a:off x="6448604" y="2144148"/>
            <a:ext cx="720725" cy="65745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3" name="右矢印 12"/>
          <p:cNvSpPr/>
          <p:nvPr/>
        </p:nvSpPr>
        <p:spPr>
          <a:xfrm>
            <a:off x="6010657" y="5305416"/>
            <a:ext cx="1059988" cy="767504"/>
          </a:xfrm>
          <a:prstGeom prst="rightArrow">
            <a:avLst/>
          </a:prstGeom>
          <a:solidFill>
            <a:srgbClr val="FF616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6398" name="テキスト ボックス 15"/>
          <p:cNvSpPr txBox="1">
            <a:spLocks noChangeArrowheads="1"/>
          </p:cNvSpPr>
          <p:nvPr/>
        </p:nvSpPr>
        <p:spPr bwMode="auto">
          <a:xfrm>
            <a:off x="7732593" y="6042505"/>
            <a:ext cx="2989598" cy="646331"/>
          </a:xfrm>
          <a:prstGeom prst="rect">
            <a:avLst/>
          </a:prstGeom>
          <a:solidFill>
            <a:srgbClr val="FFFF00"/>
          </a:solidFill>
          <a:ln>
            <a:noFill/>
          </a:ln>
        </p:spPr>
        <p:txBody>
          <a:bodyPr wrap="squar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algn="ctr" eaLnBrk="1" fontAlgn="base" hangingPunct="1">
              <a:spcBef>
                <a:spcPct val="0"/>
              </a:spcBef>
              <a:spcAft>
                <a:spcPct val="0"/>
              </a:spcAft>
              <a:buClrTx/>
              <a:buSzTx/>
              <a:buFontTx/>
              <a:buNone/>
            </a:pPr>
            <a:r>
              <a:rPr lang="ja-JP" altLang="en-US" sz="3600" dirty="0">
                <a:solidFill>
                  <a:srgbClr val="FF0000"/>
                </a:solidFill>
                <a:latin typeface="HGP創英角ﾎﾟｯﾌﾟ体" pitchFamily="50" charset="-128"/>
                <a:ea typeface="HGP創英角ﾎﾟｯﾌﾟ体" pitchFamily="50" charset="-128"/>
              </a:rPr>
              <a:t>ストレス半減</a:t>
            </a:r>
            <a:r>
              <a:rPr lang="en-US" altLang="ja-JP" sz="3600" dirty="0">
                <a:solidFill>
                  <a:srgbClr val="FF0000"/>
                </a:solidFill>
                <a:latin typeface="HGP創英角ﾎﾟｯﾌﾟ体" pitchFamily="50" charset="-128"/>
                <a:ea typeface="HGP創英角ﾎﾟｯﾌﾟ体" pitchFamily="50" charset="-128"/>
              </a:rPr>
              <a:t>!!</a:t>
            </a:r>
            <a:endParaRPr lang="ja-JP" altLang="en-US" sz="3600" dirty="0">
              <a:solidFill>
                <a:srgbClr val="FF0000"/>
              </a:solidFill>
              <a:latin typeface="HGP創英角ﾎﾟｯﾌﾟ体" pitchFamily="50" charset="-128"/>
              <a:ea typeface="HGP創英角ﾎﾟｯﾌﾟ体" pitchFamily="50" charset="-128"/>
            </a:endParaRPr>
          </a:p>
        </p:txBody>
      </p:sp>
      <p:grpSp>
        <p:nvGrpSpPr>
          <p:cNvPr id="2" name="グループ化 1"/>
          <p:cNvGrpSpPr/>
          <p:nvPr/>
        </p:nvGrpSpPr>
        <p:grpSpPr>
          <a:xfrm>
            <a:off x="4870582" y="1079875"/>
            <a:ext cx="1247775" cy="3821113"/>
            <a:chOff x="3841979" y="1437734"/>
            <a:chExt cx="1247775" cy="3821113"/>
          </a:xfrm>
        </p:grpSpPr>
        <p:pic>
          <p:nvPicPr>
            <p:cNvPr id="1639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979" y="1437734"/>
              <a:ext cx="1247775"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正方形/長方形 4"/>
            <p:cNvSpPr>
              <a:spLocks noChangeArrowheads="1"/>
            </p:cNvSpPr>
            <p:nvPr/>
          </p:nvSpPr>
          <p:spPr bwMode="auto">
            <a:xfrm>
              <a:off x="4295581" y="1589156"/>
              <a:ext cx="492443" cy="291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fontAlgn="base" hangingPunct="1">
                <a:spcBef>
                  <a:spcPct val="0"/>
                </a:spcBef>
                <a:spcAft>
                  <a:spcPct val="0"/>
                </a:spcAft>
                <a:buClrTx/>
                <a:buSzTx/>
                <a:buFontTx/>
                <a:buNone/>
              </a:pPr>
              <a:r>
                <a:rPr lang="ja-JP" altLang="en-US" sz="2000" dirty="0">
                  <a:solidFill>
                    <a:prstClr val="black"/>
                  </a:solidFill>
                  <a:latin typeface="Arial" charset="0"/>
                  <a:ea typeface="HG創英角ﾎﾟｯﾌﾟ体" pitchFamily="49" charset="-128"/>
                </a:rPr>
                <a:t>ひとりぼっちだと感じる</a:t>
              </a:r>
            </a:p>
          </p:txBody>
        </p:sp>
      </p:gr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495" y="2758113"/>
            <a:ext cx="1521363" cy="1619853"/>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6897" y="4838748"/>
            <a:ext cx="1609564" cy="1736819"/>
          </a:xfrm>
          <a:prstGeom prst="rect">
            <a:avLst/>
          </a:prstGeom>
        </p:spPr>
      </p:pic>
      <p:pic>
        <p:nvPicPr>
          <p:cNvPr id="16386" name="図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256" y="1586517"/>
            <a:ext cx="3163928" cy="163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4"/>
          <p:cNvSpPr txBox="1">
            <a:spLocks noChangeArrowheads="1"/>
          </p:cNvSpPr>
          <p:nvPr/>
        </p:nvSpPr>
        <p:spPr bwMode="auto">
          <a:xfrm>
            <a:off x="1215049" y="1922249"/>
            <a:ext cx="18998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fontAlgn="base" hangingPunct="1">
              <a:spcBef>
                <a:spcPct val="0"/>
              </a:spcBef>
              <a:spcAft>
                <a:spcPct val="0"/>
              </a:spcAft>
              <a:buClrTx/>
              <a:buSzTx/>
              <a:buFontTx/>
              <a:buNone/>
            </a:pPr>
            <a:r>
              <a:rPr lang="ja-JP" altLang="en-US" sz="4000" dirty="0">
                <a:solidFill>
                  <a:srgbClr val="CCB400">
                    <a:lumMod val="40000"/>
                    <a:lumOff val="60000"/>
                  </a:srgbClr>
                </a:solidFill>
                <a:latin typeface="HGP創英角ﾎﾟｯﾌﾟ体" pitchFamily="50" charset="-128"/>
                <a:ea typeface="HGP創英角ﾎﾟｯﾌﾟ体" pitchFamily="50" charset="-128"/>
              </a:rPr>
              <a:t>ストレス</a:t>
            </a:r>
          </a:p>
        </p:txBody>
      </p:sp>
      <p:pic>
        <p:nvPicPr>
          <p:cNvPr id="2052" name="Picture 4" descr="https://3.bp.blogspot.com/-fWtIiBh_Nm0/XNE_DZEE2TI/AAAAAAABSuM/1ZP_JcOtHs80rPun-XSlPrg2VOco29FzACLcBGAs/s800/hyoujou_text_man_irair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4800" y="1423412"/>
            <a:ext cx="1354693" cy="13546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1.bp.blogspot.com/-7pmF959ysUY/XNE_EDoyYDI/AAAAAAABSuQ/Q1C0pUgPGmIelMm8ce51M4x--wRa9xICwCLcBGAs/s800/hyoujou_text_man_nikonik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9862" y="4444841"/>
            <a:ext cx="1498375" cy="1498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4.bp.blogspot.com/-x8MX5CM1T2I/XNE_GKbN6II/AAAAAAABSuk/hSOZiCDfbHAXcbzJYOGyzlLNykDhyMZHwCLcBGAs/s800/hyoujou_text_woman_punpu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1952" y="1863915"/>
            <a:ext cx="1593888" cy="13546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4.bp.blogspot.com/-DkQ9OA_ySyc/XNE_GQAZ_VI/AAAAAAABSuo/--cOPY1Xpi8BgfyR2uQwf39y_HyZckWWwCLcBGAs/s800/hyoujou_text_woman_shikushik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58237" y="2719581"/>
            <a:ext cx="1354693" cy="135469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3.bp.blogspot.com/-RjaPWcduyks/XNE_F3lXB5I/AAAAAAABSug/Ui4Cy4JcAq0w26KzXQiK8Q6rg79Bq0MSACLcBGAs/s800/hyoujou_text_woman_nikonik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58237" y="4495822"/>
            <a:ext cx="1533352" cy="1533352"/>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15"/>
          <p:cNvSpPr txBox="1">
            <a:spLocks noChangeArrowheads="1"/>
          </p:cNvSpPr>
          <p:nvPr/>
        </p:nvSpPr>
        <p:spPr bwMode="auto">
          <a:xfrm>
            <a:off x="7911569" y="914784"/>
            <a:ext cx="2966463" cy="523220"/>
          </a:xfrm>
          <a:prstGeom prst="rect">
            <a:avLst/>
          </a:prstGeom>
          <a:solidFill>
            <a:srgbClr val="FFFF00"/>
          </a:solidFill>
          <a:ln>
            <a:noFill/>
          </a:ln>
        </p:spPr>
        <p:txBody>
          <a:bodyPr wrap="squar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algn="ctr" eaLnBrk="1" fontAlgn="base" hangingPunct="1">
              <a:spcBef>
                <a:spcPct val="0"/>
              </a:spcBef>
              <a:spcAft>
                <a:spcPct val="0"/>
              </a:spcAft>
              <a:buClrTx/>
              <a:buSzTx/>
              <a:buFontTx/>
              <a:buNone/>
            </a:pPr>
            <a:r>
              <a:rPr lang="ja-JP" altLang="en-US" sz="2800" dirty="0">
                <a:solidFill>
                  <a:srgbClr val="7030A0"/>
                </a:solidFill>
                <a:latin typeface="HGP創英角ﾎﾟｯﾌﾟ体" pitchFamily="50" charset="-128"/>
                <a:ea typeface="HGP創英角ﾎﾟｯﾌﾟ体" pitchFamily="50" charset="-128"/>
              </a:rPr>
              <a:t>ストレス倍増</a:t>
            </a:r>
            <a:r>
              <a:rPr lang="en-US" altLang="ja-JP" sz="2800" dirty="0">
                <a:solidFill>
                  <a:srgbClr val="7030A0"/>
                </a:solidFill>
                <a:latin typeface="HGP創英角ﾎﾟｯﾌﾟ体" pitchFamily="50" charset="-128"/>
                <a:ea typeface="HGP創英角ﾎﾟｯﾌﾟ体" pitchFamily="50" charset="-128"/>
              </a:rPr>
              <a:t>!!</a:t>
            </a:r>
            <a:endParaRPr lang="ja-JP" altLang="en-US" sz="2800" dirty="0">
              <a:solidFill>
                <a:srgbClr val="7030A0"/>
              </a:solidFill>
              <a:latin typeface="HGP創英角ﾎﾟｯﾌﾟ体" pitchFamily="50" charset="-128"/>
              <a:ea typeface="HGP創英角ﾎﾟｯﾌﾟ体" pitchFamily="50" charset="-128"/>
            </a:endParaRPr>
          </a:p>
        </p:txBody>
      </p:sp>
      <p:pic>
        <p:nvPicPr>
          <p:cNvPr id="3" name="図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886" y="4505719"/>
            <a:ext cx="4354837" cy="2107819"/>
          </a:xfrm>
          <a:prstGeom prst="rect">
            <a:avLst/>
          </a:prstGeom>
        </p:spPr>
      </p:pic>
      <p:sp>
        <p:nvSpPr>
          <p:cNvPr id="4" name="正方形/長方形 3"/>
          <p:cNvSpPr/>
          <p:nvPr/>
        </p:nvSpPr>
        <p:spPr>
          <a:xfrm>
            <a:off x="132843" y="4951956"/>
            <a:ext cx="3739500" cy="1077218"/>
          </a:xfrm>
          <a:prstGeom prst="rect">
            <a:avLst/>
          </a:prstGeom>
        </p:spPr>
        <p:txBody>
          <a:bodyPr wrap="square">
            <a:spAutoFit/>
          </a:bodyPr>
          <a:lstStyle/>
          <a:p>
            <a:pPr algn="ctr" fontAlgn="base">
              <a:spcBef>
                <a:spcPct val="0"/>
              </a:spcBef>
              <a:spcAft>
                <a:spcPct val="0"/>
              </a:spcAft>
              <a:defRPr/>
            </a:pP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味方（サポーター）や話を聞いてくれる人</a:t>
            </a:r>
          </a:p>
        </p:txBody>
      </p:sp>
      <p:pic>
        <p:nvPicPr>
          <p:cNvPr id="5" name="Picture 2">
            <a:extLst>
              <a:ext uri="{FF2B5EF4-FFF2-40B4-BE49-F238E27FC236}">
                <a16:creationId xmlns:a16="http://schemas.microsoft.com/office/drawing/2014/main" id="{8F8195DA-355F-2287-F688-5D54B67B71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99435" y="979937"/>
            <a:ext cx="1521363" cy="1521363"/>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8A261DC7-96E5-9329-3E2D-F3BC1D39A6A2}"/>
              </a:ext>
            </a:extLst>
          </p:cNvPr>
          <p:cNvSpPr>
            <a:spLocks noGrp="1"/>
          </p:cNvSpPr>
          <p:nvPr>
            <p:ph type="title"/>
          </p:nvPr>
        </p:nvSpPr>
        <p:spPr>
          <a:xfrm>
            <a:off x="3944135" y="-46727"/>
            <a:ext cx="3999583" cy="982869"/>
          </a:xfrm>
        </p:spPr>
        <p:txBody>
          <a:bodyPr>
            <a:noAutofit/>
          </a:bodyPr>
          <a:lstStyle/>
          <a:p>
            <a:r>
              <a:rPr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ストレスの正体</a:t>
            </a:r>
            <a:endParaRPr kumimoji="1"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2502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D6BE1-8CA5-DA8B-C33F-EC0B2F3A6480}"/>
              </a:ext>
            </a:extLst>
          </p:cNvPr>
          <p:cNvSpPr>
            <a:spLocks noGrp="1"/>
          </p:cNvSpPr>
          <p:nvPr>
            <p:ph type="title"/>
          </p:nvPr>
        </p:nvSpPr>
        <p:spPr>
          <a:xfrm>
            <a:off x="399982" y="0"/>
            <a:ext cx="11118669" cy="1325563"/>
          </a:xfrm>
        </p:spPr>
        <p:txBody>
          <a:bodyPr>
            <a:noAutofit/>
          </a:bodyPr>
          <a:lstStyle/>
          <a:p>
            <a:r>
              <a:rPr kumimoji="1"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有効なストレス発散方法の１つ</a:t>
            </a:r>
          </a:p>
        </p:txBody>
      </p:sp>
      <p:sp>
        <p:nvSpPr>
          <p:cNvPr id="4" name="コンテンツ プレースホルダー 2">
            <a:extLst>
              <a:ext uri="{FF2B5EF4-FFF2-40B4-BE49-F238E27FC236}">
                <a16:creationId xmlns:a16="http://schemas.microsoft.com/office/drawing/2014/main" id="{D9C8BD7C-11D4-DC36-B960-75E12EF0C039}"/>
              </a:ext>
            </a:extLst>
          </p:cNvPr>
          <p:cNvSpPr>
            <a:spLocks noGrp="1"/>
          </p:cNvSpPr>
          <p:nvPr>
            <p:ph idx="1"/>
          </p:nvPr>
        </p:nvSpPr>
        <p:spPr>
          <a:xfrm>
            <a:off x="490337" y="2984910"/>
            <a:ext cx="10395377" cy="3227899"/>
          </a:xfrm>
          <a:prstGeom prst="rect">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a:noAutofit/>
          </a:bodyPr>
          <a:lstStyle/>
          <a:p>
            <a:pPr>
              <a:buFont typeface="Wingdings" panose="05000000000000000000" pitchFamily="2" charset="2"/>
              <a:buChar char="ü"/>
            </a:pPr>
            <a:r>
              <a:rPr lang="ja-JP" altLang="en-US" sz="3600" dirty="0">
                <a:solidFill>
                  <a:schemeClr val="tx1"/>
                </a:solidFill>
              </a:rPr>
              <a:t>相談するって、とっても勇気が必要だよね。</a:t>
            </a:r>
            <a:endParaRPr lang="en-US" altLang="ja-JP" sz="3600" dirty="0">
              <a:solidFill>
                <a:schemeClr val="tx1"/>
              </a:solidFill>
            </a:endParaRPr>
          </a:p>
          <a:p>
            <a:pPr>
              <a:buFont typeface="Wingdings" panose="05000000000000000000" pitchFamily="2" charset="2"/>
              <a:buChar char="ü"/>
            </a:pPr>
            <a:r>
              <a:rPr lang="ja-JP" altLang="en-US" sz="3600" dirty="0">
                <a:solidFill>
                  <a:schemeClr val="tx1"/>
                </a:solidFill>
              </a:rPr>
              <a:t>身近な人だから逆に言いにくい場合あるよね</a:t>
            </a:r>
            <a:endParaRPr lang="en-US" altLang="ja-JP" sz="3600" dirty="0">
              <a:solidFill>
                <a:schemeClr val="tx1"/>
              </a:solidFill>
            </a:endParaRPr>
          </a:p>
          <a:p>
            <a:pPr>
              <a:buFont typeface="Wingdings" panose="05000000000000000000" pitchFamily="2" charset="2"/>
              <a:buChar char="ü"/>
            </a:pPr>
            <a:r>
              <a:rPr lang="ja-JP" altLang="en-US" sz="3600" dirty="0">
                <a:solidFill>
                  <a:schemeClr val="tx1"/>
                </a:solidFill>
              </a:rPr>
              <a:t>相談したら、相手に迷惑をかけてしまうかも</a:t>
            </a:r>
            <a:r>
              <a:rPr lang="en-US" altLang="ja-JP" sz="3600" dirty="0">
                <a:solidFill>
                  <a:schemeClr val="tx1"/>
                </a:solidFill>
              </a:rPr>
              <a:t>…</a:t>
            </a:r>
          </a:p>
          <a:p>
            <a:pPr>
              <a:buFont typeface="Wingdings" panose="05000000000000000000" pitchFamily="2" charset="2"/>
              <a:buChar char="ü"/>
            </a:pPr>
            <a:r>
              <a:rPr lang="ja-JP" altLang="en-US" sz="3600" dirty="0">
                <a:solidFill>
                  <a:schemeClr val="tx1"/>
                </a:solidFill>
              </a:rPr>
              <a:t>人に頼るなんて弱い人間じゃないか</a:t>
            </a:r>
            <a:r>
              <a:rPr lang="en-US" altLang="ja-JP" sz="3600" dirty="0">
                <a:solidFill>
                  <a:schemeClr val="tx1"/>
                </a:solidFill>
              </a:rPr>
              <a:t>…</a:t>
            </a:r>
          </a:p>
        </p:txBody>
      </p:sp>
      <p:pic>
        <p:nvPicPr>
          <p:cNvPr id="3" name="図 2">
            <a:extLst>
              <a:ext uri="{FF2B5EF4-FFF2-40B4-BE49-F238E27FC236}">
                <a16:creationId xmlns:a16="http://schemas.microsoft.com/office/drawing/2014/main" id="{91A5BBD2-2057-545F-D535-B2A8F55BB2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964" y="4711337"/>
            <a:ext cx="2263499" cy="2061526"/>
          </a:xfrm>
          <a:prstGeom prst="rect">
            <a:avLst/>
          </a:prstGeom>
        </p:spPr>
      </p:pic>
      <p:sp>
        <p:nvSpPr>
          <p:cNvPr id="5" name="テキスト ボックス 4">
            <a:extLst>
              <a:ext uri="{FF2B5EF4-FFF2-40B4-BE49-F238E27FC236}">
                <a16:creationId xmlns:a16="http://schemas.microsoft.com/office/drawing/2014/main" id="{70C1DB3B-AE39-FCEF-BA12-F872845D5963}"/>
              </a:ext>
            </a:extLst>
          </p:cNvPr>
          <p:cNvSpPr txBox="1"/>
          <p:nvPr/>
        </p:nvSpPr>
        <p:spPr>
          <a:xfrm>
            <a:off x="1848270" y="1325563"/>
            <a:ext cx="8685391" cy="1015663"/>
          </a:xfrm>
          <a:prstGeom prst="rect">
            <a:avLst/>
          </a:prstGeom>
          <a:noFill/>
        </p:spPr>
        <p:txBody>
          <a:bodyPr wrap="none" rtlCol="0">
            <a:spAutoFit/>
          </a:bodyPr>
          <a:lstStyle/>
          <a:p>
            <a:r>
              <a:rPr lang="ja-JP" altLang="en-US" sz="6000" dirty="0">
                <a:latin typeface="BIZ UDPゴシック" panose="020B0400000000000000" pitchFamily="50" charset="-128"/>
                <a:ea typeface="BIZ UDPゴシック" panose="020B0400000000000000" pitchFamily="50" charset="-128"/>
              </a:rPr>
              <a:t>⇒</a:t>
            </a:r>
            <a:r>
              <a:rPr lang="ja-JP" altLang="en-US" sz="6000" dirty="0">
                <a:solidFill>
                  <a:srgbClr val="FF0000"/>
                </a:solidFill>
                <a:latin typeface="BIZ UDPゴシック" panose="020B0400000000000000" pitchFamily="50" charset="-128"/>
                <a:ea typeface="BIZ UDPゴシック" panose="020B0400000000000000" pitchFamily="50" charset="-128"/>
              </a:rPr>
              <a:t>話をする</a:t>
            </a:r>
            <a:r>
              <a:rPr lang="ja-JP" altLang="en-US" sz="6000" dirty="0">
                <a:latin typeface="BIZ UDPゴシック" panose="020B0400000000000000" pitchFamily="50" charset="-128"/>
                <a:ea typeface="BIZ UDPゴシック" panose="020B0400000000000000" pitchFamily="50" charset="-128"/>
              </a:rPr>
              <a:t>、</a:t>
            </a:r>
            <a:r>
              <a:rPr lang="ja-JP" altLang="en-US" sz="6000" dirty="0">
                <a:solidFill>
                  <a:srgbClr val="FF00FF"/>
                </a:solidFill>
                <a:latin typeface="BIZ UDPゴシック" panose="020B0400000000000000" pitchFamily="50" charset="-128"/>
                <a:ea typeface="BIZ UDPゴシック" panose="020B0400000000000000" pitchFamily="50" charset="-128"/>
              </a:rPr>
              <a:t>相談する</a:t>
            </a:r>
            <a:r>
              <a:rPr lang="ja-JP" altLang="en-US" sz="5400" dirty="0">
                <a:latin typeface="BIZ UDPゴシック" panose="020B0400000000000000" pitchFamily="50" charset="-128"/>
                <a:ea typeface="BIZ UDPゴシック" panose="020B0400000000000000" pitchFamily="50" charset="-128"/>
              </a:rPr>
              <a:t>こと</a:t>
            </a:r>
            <a:endParaRPr kumimoji="1" lang="ja-JP" altLang="en-US" sz="6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089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AE3477-7796-E9F2-DC80-52F5AC365126}"/>
              </a:ext>
            </a:extLst>
          </p:cNvPr>
          <p:cNvSpPr>
            <a:spLocks noGrp="1"/>
          </p:cNvSpPr>
          <p:nvPr>
            <p:ph type="title"/>
          </p:nvPr>
        </p:nvSpPr>
        <p:spPr>
          <a:xfrm>
            <a:off x="562904" y="0"/>
            <a:ext cx="10515600" cy="1037012"/>
          </a:xfrm>
        </p:spPr>
        <p:txBody>
          <a:bodyPr>
            <a:noAutofit/>
          </a:bodyPr>
          <a:lstStyle/>
          <a:p>
            <a:pPr algn="ctr"/>
            <a:r>
              <a:rPr kumimoji="1" lang="ja-JP" altLang="en-US" dirty="0">
                <a:solidFill>
                  <a:schemeClr val="accent5">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今日の授業の内容</a:t>
            </a:r>
          </a:p>
        </p:txBody>
      </p:sp>
      <p:pic>
        <p:nvPicPr>
          <p:cNvPr id="2050" name="Picture 2" descr="黒板イラスト｜無料イラスト・フリー素材なら「イラストAC」">
            <a:extLst>
              <a:ext uri="{FF2B5EF4-FFF2-40B4-BE49-F238E27FC236}">
                <a16:creationId xmlns:a16="http://schemas.microsoft.com/office/drawing/2014/main" id="{818902FA-1DDA-BED0-FC2E-3B8247A20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7012"/>
            <a:ext cx="12081164" cy="5717309"/>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49AC43CD-6002-1F0B-8611-E690B4EE8222}"/>
              </a:ext>
            </a:extLst>
          </p:cNvPr>
          <p:cNvSpPr>
            <a:spLocks noGrp="1"/>
          </p:cNvSpPr>
          <p:nvPr>
            <p:ph idx="1"/>
          </p:nvPr>
        </p:nvSpPr>
        <p:spPr>
          <a:xfrm>
            <a:off x="1742592" y="1975919"/>
            <a:ext cx="9024442" cy="2711869"/>
          </a:xfrm>
        </p:spPr>
        <p:txBody>
          <a:bodyPr>
            <a:noAutofit/>
          </a:bodyPr>
          <a:lstStyle/>
          <a:p>
            <a:pPr marL="0" indent="0">
              <a:buNone/>
            </a:pPr>
            <a:r>
              <a:rPr kumimoji="1" lang="ja-JP" altLang="en-US" sz="4000" dirty="0">
                <a:solidFill>
                  <a:schemeClr val="bg1"/>
                </a:solidFill>
                <a:latin typeface="BIZ UDPゴシック" panose="020B0400000000000000" pitchFamily="50" charset="-128"/>
                <a:ea typeface="BIZ UDPゴシック" panose="020B0400000000000000" pitchFamily="50" charset="-128"/>
              </a:rPr>
              <a:t>①思春期のこころとからだについて</a:t>
            </a:r>
            <a:endParaRPr kumimoji="1" lang="en-US" altLang="ja-JP" sz="4000" dirty="0">
              <a:solidFill>
                <a:schemeClr val="bg1"/>
              </a:solidFill>
              <a:latin typeface="BIZ UDPゴシック" panose="020B0400000000000000" pitchFamily="50" charset="-128"/>
              <a:ea typeface="BIZ UDPゴシック" panose="020B0400000000000000" pitchFamily="50" charset="-128"/>
            </a:endParaRPr>
          </a:p>
          <a:p>
            <a:pPr marL="0" indent="0">
              <a:buNone/>
            </a:pPr>
            <a:r>
              <a:rPr lang="ja-JP" altLang="en-US" sz="4000" dirty="0">
                <a:solidFill>
                  <a:schemeClr val="bg1"/>
                </a:solidFill>
                <a:latin typeface="BIZ UDPゴシック" panose="020B0400000000000000" pitchFamily="50" charset="-128"/>
                <a:ea typeface="BIZ UDPゴシック" panose="020B0400000000000000" pitchFamily="50" charset="-128"/>
              </a:rPr>
              <a:t>②ストレスへの理解</a:t>
            </a:r>
            <a:endParaRPr lang="en-US" altLang="ja-JP" sz="4000" dirty="0">
              <a:solidFill>
                <a:schemeClr val="bg1"/>
              </a:solidFill>
              <a:latin typeface="BIZ UDPゴシック" panose="020B0400000000000000" pitchFamily="50" charset="-128"/>
              <a:ea typeface="BIZ UDPゴシック" panose="020B0400000000000000" pitchFamily="50" charset="-128"/>
            </a:endParaRPr>
          </a:p>
          <a:p>
            <a:pPr marL="0" indent="0">
              <a:buNone/>
            </a:pPr>
            <a:r>
              <a:rPr kumimoji="1" lang="ja-JP" altLang="en-US" sz="4000" dirty="0">
                <a:solidFill>
                  <a:schemeClr val="bg1"/>
                </a:solidFill>
                <a:latin typeface="BIZ UDPゴシック" panose="020B0400000000000000" pitchFamily="50" charset="-128"/>
                <a:ea typeface="BIZ UDPゴシック" panose="020B0400000000000000" pitchFamily="50" charset="-128"/>
              </a:rPr>
              <a:t>③ストレスとうまく付き合う方法</a:t>
            </a:r>
            <a:endParaRPr kumimoji="1" lang="en-US" altLang="ja-JP" sz="4000" dirty="0">
              <a:solidFill>
                <a:schemeClr val="bg1"/>
              </a:solidFill>
              <a:latin typeface="BIZ UDPゴシック" panose="020B0400000000000000" pitchFamily="50" charset="-128"/>
              <a:ea typeface="BIZ UDPゴシック" panose="020B0400000000000000" pitchFamily="50" charset="-128"/>
            </a:endParaRPr>
          </a:p>
          <a:p>
            <a:pPr marL="0" indent="0">
              <a:buNone/>
            </a:pPr>
            <a:r>
              <a:rPr lang="ja-JP" altLang="en-US" sz="4000" dirty="0">
                <a:solidFill>
                  <a:schemeClr val="bg1"/>
                </a:solidFill>
                <a:latin typeface="BIZ UDPゴシック" panose="020B0400000000000000" pitchFamily="50" charset="-128"/>
                <a:ea typeface="BIZ UDPゴシック" panose="020B0400000000000000" pitchFamily="50" charset="-128"/>
              </a:rPr>
              <a:t>④サポーターの大切さ</a:t>
            </a:r>
            <a:endParaRPr lang="en-US" altLang="ja-JP" sz="4000" dirty="0">
              <a:solidFill>
                <a:schemeClr val="bg1"/>
              </a:solidFill>
              <a:latin typeface="BIZ UDPゴシック" panose="020B0400000000000000" pitchFamily="50" charset="-128"/>
              <a:ea typeface="BIZ UDPゴシック" panose="020B0400000000000000" pitchFamily="50" charset="-128"/>
            </a:endParaRPr>
          </a:p>
          <a:p>
            <a:pPr marL="0" indent="0">
              <a:buNone/>
            </a:pPr>
            <a:r>
              <a:rPr kumimoji="1" lang="ja-JP" altLang="en-US" sz="4000" dirty="0">
                <a:solidFill>
                  <a:schemeClr val="bg1"/>
                </a:solidFill>
                <a:latin typeface="BIZ UDPゴシック" panose="020B0400000000000000" pitchFamily="50" charset="-128"/>
                <a:ea typeface="BIZ UDPゴシック" panose="020B0400000000000000" pitchFamily="50" charset="-128"/>
              </a:rPr>
              <a:t>⑤安心して充実した生活を送るために</a:t>
            </a:r>
            <a:endParaRPr kumimoji="1" lang="ja-JP" altLang="en-US" sz="36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6460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0C6B9-F7D4-4957-A0BD-994726297B4A}"/>
              </a:ext>
            </a:extLst>
          </p:cNvPr>
          <p:cNvSpPr>
            <a:spLocks noGrp="1"/>
          </p:cNvSpPr>
          <p:nvPr>
            <p:ph type="title"/>
          </p:nvPr>
        </p:nvSpPr>
        <p:spPr>
          <a:xfrm>
            <a:off x="1285639" y="168447"/>
            <a:ext cx="10404494" cy="1555894"/>
          </a:xfrm>
        </p:spPr>
        <p:txBody>
          <a:bodyPr anchor="ctr">
            <a:noAutofit/>
          </a:bodyPr>
          <a:lstStyle/>
          <a:p>
            <a:r>
              <a:rPr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こころが苦しい時に</a:t>
            </a:r>
            <a:br>
              <a:rPr lang="en-US" altLang="ja-JP"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話を聞いてくれる人いますか？</a:t>
            </a:r>
          </a:p>
        </p:txBody>
      </p:sp>
      <p:sp>
        <p:nvSpPr>
          <p:cNvPr id="5" name="コンテンツ プレースホルダー 4">
            <a:extLst>
              <a:ext uri="{FF2B5EF4-FFF2-40B4-BE49-F238E27FC236}">
                <a16:creationId xmlns:a16="http://schemas.microsoft.com/office/drawing/2014/main" id="{4ACAFEA1-6A4F-7C2A-F92F-D2DE29A05FF4}"/>
              </a:ext>
            </a:extLst>
          </p:cNvPr>
          <p:cNvSpPr>
            <a:spLocks noGrp="1"/>
          </p:cNvSpPr>
          <p:nvPr>
            <p:ph idx="1"/>
          </p:nvPr>
        </p:nvSpPr>
        <p:spPr>
          <a:xfrm>
            <a:off x="838200" y="1825625"/>
            <a:ext cx="5894439" cy="3520665"/>
          </a:xfrm>
          <a:prstGeom prst="roundRect">
            <a:avLst/>
          </a:prstGeom>
        </p:spPr>
        <p:style>
          <a:lnRef idx="3">
            <a:schemeClr val="lt1"/>
          </a:lnRef>
          <a:fillRef idx="1">
            <a:schemeClr val="accent4"/>
          </a:fillRef>
          <a:effectRef idx="1">
            <a:schemeClr val="accent4"/>
          </a:effectRef>
          <a:fontRef idx="minor">
            <a:schemeClr val="lt1"/>
          </a:fontRef>
        </p:style>
        <p:txBody>
          <a:bodyPr/>
          <a:lstStyle/>
          <a:p>
            <a:pPr>
              <a:buFont typeface="Wingdings" panose="05000000000000000000" pitchFamily="2" charset="2"/>
              <a:buChar char="ü"/>
            </a:pPr>
            <a:r>
              <a:rPr lang="ja-JP" altLang="en-US" sz="2800" dirty="0">
                <a:solidFill>
                  <a:schemeClr val="tx1"/>
                </a:solidFill>
              </a:rPr>
              <a:t>思い浮かべてみよう！</a:t>
            </a:r>
            <a:endParaRPr lang="en-US" altLang="ja-JP" sz="2800" dirty="0">
              <a:solidFill>
                <a:schemeClr val="tx1"/>
              </a:solidFill>
            </a:endParaRPr>
          </a:p>
          <a:p>
            <a:pPr>
              <a:buFont typeface="Wingdings" panose="05000000000000000000" pitchFamily="2" charset="2"/>
              <a:buChar char="ü"/>
            </a:pPr>
            <a:r>
              <a:rPr lang="ja-JP" altLang="en-US" sz="2800" dirty="0">
                <a:solidFill>
                  <a:schemeClr val="tx1"/>
                </a:solidFill>
              </a:rPr>
              <a:t>相手がいると思えると安心感につながる。</a:t>
            </a:r>
            <a:endParaRPr lang="en-US" altLang="ja-JP" sz="2800" dirty="0">
              <a:solidFill>
                <a:schemeClr val="tx1"/>
              </a:solidFill>
            </a:endParaRPr>
          </a:p>
          <a:p>
            <a:pPr>
              <a:buFont typeface="Wingdings" panose="05000000000000000000" pitchFamily="2" charset="2"/>
              <a:buChar char="ü"/>
            </a:pPr>
            <a:r>
              <a:rPr lang="ja-JP" altLang="en-US" sz="2800" dirty="0">
                <a:solidFill>
                  <a:schemeClr val="tx1"/>
                </a:solidFill>
              </a:rPr>
              <a:t>今思い当たらないなら、これから作ればいい。</a:t>
            </a:r>
            <a:endParaRPr lang="en-US" altLang="ja-JP" sz="2800" dirty="0">
              <a:solidFill>
                <a:schemeClr val="tx1"/>
              </a:solidFill>
            </a:endParaRPr>
          </a:p>
          <a:p>
            <a:endParaRPr lang="ja-JP" altLang="en-US" dirty="0">
              <a:solidFill>
                <a:schemeClr val="tx1"/>
              </a:solidFill>
            </a:endParaRPr>
          </a:p>
        </p:txBody>
      </p:sp>
      <p:pic>
        <p:nvPicPr>
          <p:cNvPr id="3" name="Picture 2">
            <a:extLst>
              <a:ext uri="{FF2B5EF4-FFF2-40B4-BE49-F238E27FC236}">
                <a16:creationId xmlns:a16="http://schemas.microsoft.com/office/drawing/2014/main" id="{15FD70F4-740A-9742-B64E-F70F0BE86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54" y="4217522"/>
            <a:ext cx="3045543" cy="2421207"/>
          </a:xfrm>
          <a:prstGeom prst="rect">
            <a:avLst/>
          </a:prstGeom>
          <a:noFill/>
          <a:extLst>
            <a:ext uri="{909E8E84-426E-40DD-AFC4-6F175D3DCCD1}">
              <a14:hiddenFill xmlns:a14="http://schemas.microsoft.com/office/drawing/2010/main">
                <a:solidFill>
                  <a:srgbClr val="FFFFFF"/>
                </a:solidFill>
              </a14:hiddenFill>
            </a:ext>
          </a:extLst>
        </p:spPr>
      </p:pic>
      <p:sp>
        <p:nvSpPr>
          <p:cNvPr id="4" name="コンテンツ プレースホルダー 2">
            <a:extLst>
              <a:ext uri="{FF2B5EF4-FFF2-40B4-BE49-F238E27FC236}">
                <a16:creationId xmlns:a16="http://schemas.microsoft.com/office/drawing/2014/main" id="{1C2E4E5A-BA77-F5E0-7637-A7FCE47EC4C4}"/>
              </a:ext>
            </a:extLst>
          </p:cNvPr>
          <p:cNvSpPr txBox="1">
            <a:spLocks/>
          </p:cNvSpPr>
          <p:nvPr/>
        </p:nvSpPr>
        <p:spPr>
          <a:xfrm>
            <a:off x="6828503" y="1932039"/>
            <a:ext cx="4414191" cy="4706689"/>
          </a:xfrm>
          <a:prstGeom prst="wedgeRoundRectCallout">
            <a:avLst>
              <a:gd name="adj1" fmla="val 53609"/>
              <a:gd name="adj2" fmla="val -8474"/>
              <a:gd name="adj3" fmla="val 16667"/>
            </a:avLst>
          </a:prstGeom>
          <a:ln w="38100"/>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話を聞いてくれる人の紹介</a:t>
            </a:r>
            <a:endParaRPr lang="en-US" altLang="ja-JP" sz="2400" dirty="0"/>
          </a:p>
          <a:p>
            <a:pPr>
              <a:buFont typeface="Wingdings" panose="05000000000000000000" pitchFamily="2" charset="2"/>
              <a:buChar char="l"/>
            </a:pPr>
            <a:r>
              <a:rPr lang="ja-JP" altLang="en-US" dirty="0"/>
              <a:t>家族や身近な人</a:t>
            </a:r>
            <a:endParaRPr lang="en-US" altLang="ja-JP" dirty="0"/>
          </a:p>
          <a:p>
            <a:pPr>
              <a:buFont typeface="Wingdings" panose="05000000000000000000" pitchFamily="2" charset="2"/>
              <a:buChar char="l"/>
            </a:pPr>
            <a:r>
              <a:rPr lang="ja-JP" altLang="en-US" dirty="0"/>
              <a:t>友達</a:t>
            </a:r>
            <a:endParaRPr lang="en-US" altLang="ja-JP" dirty="0"/>
          </a:p>
          <a:p>
            <a:pPr>
              <a:buFont typeface="Wingdings" panose="05000000000000000000" pitchFamily="2" charset="2"/>
              <a:buChar char="l"/>
            </a:pPr>
            <a:r>
              <a:rPr lang="ja-JP" altLang="en-US" dirty="0"/>
              <a:t>担任や保健室の先生など話しやすい先生</a:t>
            </a:r>
            <a:endParaRPr lang="en-US" altLang="ja-JP" dirty="0"/>
          </a:p>
          <a:p>
            <a:pPr>
              <a:buFont typeface="Wingdings" panose="05000000000000000000" pitchFamily="2" charset="2"/>
              <a:buChar char="l"/>
            </a:pPr>
            <a:r>
              <a:rPr lang="ja-JP" altLang="en-US" dirty="0"/>
              <a:t>スクール</a:t>
            </a:r>
            <a:endParaRPr lang="en-US" altLang="ja-JP" dirty="0"/>
          </a:p>
          <a:p>
            <a:pPr marL="0" indent="0">
              <a:buNone/>
            </a:pPr>
            <a:r>
              <a:rPr lang="ja-JP" altLang="en-US" dirty="0"/>
              <a:t>　　　カウンセラー</a:t>
            </a:r>
            <a:endParaRPr lang="en-US" altLang="ja-JP" dirty="0"/>
          </a:p>
          <a:p>
            <a:pPr>
              <a:buFont typeface="Wingdings" panose="05000000000000000000" pitchFamily="2" charset="2"/>
              <a:buChar char="l"/>
            </a:pPr>
            <a:r>
              <a:rPr lang="ja-JP" altLang="en-US" dirty="0"/>
              <a:t>電話などの相談窓口</a:t>
            </a:r>
            <a:endParaRPr lang="en-US" altLang="ja-JP" dirty="0"/>
          </a:p>
          <a:p>
            <a:pPr marL="0" indent="0">
              <a:buNone/>
            </a:pPr>
            <a:r>
              <a:rPr lang="ja-JP" altLang="en-US" dirty="0"/>
              <a:t>　　　　　・・・など</a:t>
            </a:r>
          </a:p>
        </p:txBody>
      </p:sp>
      <p:pic>
        <p:nvPicPr>
          <p:cNvPr id="2050" name="Picture 2">
            <a:extLst>
              <a:ext uri="{FF2B5EF4-FFF2-40B4-BE49-F238E27FC236}">
                <a16:creationId xmlns:a16="http://schemas.microsoft.com/office/drawing/2014/main" id="{D6C73D90-5FF2-9B69-A43A-26315E376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7508" y="3952567"/>
            <a:ext cx="2174465" cy="278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722090"/>
      </p:ext>
    </p:extLst>
  </p:cSld>
  <p:clrMapOvr>
    <a:masterClrMapping/>
  </p:clrMapOvr>
  <mc:AlternateContent xmlns:mc="http://schemas.openxmlformats.org/markup-compatibility/2006" xmlns:p14="http://schemas.microsoft.com/office/powerpoint/2010/main">
    <mc:Choice Requires="p14">
      <p:transition spd="slow" p14:dur="2000" advTm="52509"/>
    </mc:Choice>
    <mc:Fallback xmlns="">
      <p:transition spd="slow" advTm="5250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BB779-ABE7-21DE-DBA4-9A3BA5AF6E6B}"/>
              </a:ext>
            </a:extLst>
          </p:cNvPr>
          <p:cNvSpPr>
            <a:spLocks noGrp="1"/>
          </p:cNvSpPr>
          <p:nvPr>
            <p:ph type="title"/>
          </p:nvPr>
        </p:nvSpPr>
        <p:spPr>
          <a:xfrm>
            <a:off x="385356" y="122546"/>
            <a:ext cx="10515600" cy="1031971"/>
          </a:xfrm>
        </p:spPr>
        <p:txBody>
          <a:bodyPr>
            <a:noAutofit/>
          </a:bodyPr>
          <a:lstStyle/>
          <a:p>
            <a:r>
              <a:rPr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相談のポイント</a:t>
            </a:r>
            <a:endParaRPr kumimoji="1" lang="ja-JP" altLang="en-US" sz="4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4" name="コンテンツ プレースホルダー 3">
            <a:extLst>
              <a:ext uri="{FF2B5EF4-FFF2-40B4-BE49-F238E27FC236}">
                <a16:creationId xmlns:a16="http://schemas.microsoft.com/office/drawing/2014/main" id="{97778F8D-7DAA-BD71-C8B5-0334ACAACFE2}"/>
              </a:ext>
            </a:extLst>
          </p:cNvPr>
          <p:cNvGraphicFramePr>
            <a:graphicFrameLocks noGrp="1"/>
          </p:cNvGraphicFramePr>
          <p:nvPr>
            <p:ph idx="1"/>
            <p:extLst>
              <p:ext uri="{D42A27DB-BD31-4B8C-83A1-F6EECF244321}">
                <p14:modId xmlns:p14="http://schemas.microsoft.com/office/powerpoint/2010/main" val="656573516"/>
              </p:ext>
            </p:extLst>
          </p:nvPr>
        </p:nvGraphicFramePr>
        <p:xfrm>
          <a:off x="838200" y="1690688"/>
          <a:ext cx="10515600" cy="5034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0839" y="1658714"/>
            <a:ext cx="844720" cy="899835"/>
          </a:xfrm>
          <a:prstGeom prst="rect">
            <a:avLst/>
          </a:prstGeom>
        </p:spPr>
      </p:pic>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7865" y="2606506"/>
            <a:ext cx="734114" cy="1003917"/>
          </a:xfrm>
          <a:prstGeom prst="rect">
            <a:avLst/>
          </a:prstGeom>
        </p:spPr>
      </p:pic>
      <p:pic>
        <p:nvPicPr>
          <p:cNvPr id="7" name="図 6">
            <a:extLst>
              <a:ext uri="{FF2B5EF4-FFF2-40B4-BE49-F238E27FC236}">
                <a16:creationId xmlns:a16="http://schemas.microsoft.com/office/drawing/2014/main" id="{230228FD-E404-3EDA-659B-628D7AE5F0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4333" y="3691273"/>
            <a:ext cx="1044415" cy="971306"/>
          </a:xfrm>
          <a:prstGeom prst="rect">
            <a:avLst/>
          </a:prstGeom>
        </p:spPr>
      </p:pic>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2562" y="5843992"/>
            <a:ext cx="881273" cy="881273"/>
          </a:xfrm>
          <a:prstGeom prst="rect">
            <a:avLst/>
          </a:prstGeom>
        </p:spPr>
      </p:pic>
      <p:pic>
        <p:nvPicPr>
          <p:cNvPr id="1028" name="Picture 4">
            <a:extLst>
              <a:ext uri="{FF2B5EF4-FFF2-40B4-BE49-F238E27FC236}">
                <a16:creationId xmlns:a16="http://schemas.microsoft.com/office/drawing/2014/main" id="{964BED89-F070-5F82-A631-6CF52044EF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1260" y="4791836"/>
            <a:ext cx="882575" cy="88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2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4257" y="30288"/>
            <a:ext cx="11170989" cy="925616"/>
          </a:xfrm>
        </p:spPr>
        <p:txBody>
          <a:bodyPr anchor="ctr">
            <a:noAutofit/>
          </a:bodyPr>
          <a:lstStyle/>
          <a:p>
            <a:r>
              <a:rPr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信頼できる人がいると土台がパワーアップ</a:t>
            </a:r>
          </a:p>
        </p:txBody>
      </p:sp>
      <p:grpSp>
        <p:nvGrpSpPr>
          <p:cNvPr id="30" name="グループ化 29">
            <a:extLst>
              <a:ext uri="{FF2B5EF4-FFF2-40B4-BE49-F238E27FC236}">
                <a16:creationId xmlns:a16="http://schemas.microsoft.com/office/drawing/2014/main" id="{756A146C-8562-1084-8AED-4C7BF4D0D8D0}"/>
              </a:ext>
            </a:extLst>
          </p:cNvPr>
          <p:cNvGrpSpPr/>
          <p:nvPr/>
        </p:nvGrpSpPr>
        <p:grpSpPr>
          <a:xfrm>
            <a:off x="539930" y="894459"/>
            <a:ext cx="10537371" cy="5918688"/>
            <a:chOff x="2133358" y="976373"/>
            <a:chExt cx="7056784" cy="5597646"/>
          </a:xfrm>
        </p:grpSpPr>
        <p:grpSp>
          <p:nvGrpSpPr>
            <p:cNvPr id="5" name="グループ化 4">
              <a:extLst>
                <a:ext uri="{FF2B5EF4-FFF2-40B4-BE49-F238E27FC236}">
                  <a16:creationId xmlns:a16="http://schemas.microsoft.com/office/drawing/2014/main" id="{847425CA-7F79-9D66-D51A-DD81DC8B7A89}"/>
                </a:ext>
              </a:extLst>
            </p:cNvPr>
            <p:cNvGrpSpPr/>
            <p:nvPr/>
          </p:nvGrpSpPr>
          <p:grpSpPr>
            <a:xfrm>
              <a:off x="2133358" y="976373"/>
              <a:ext cx="7056784" cy="4595610"/>
              <a:chOff x="2455411" y="2087993"/>
              <a:chExt cx="7056784" cy="4595610"/>
            </a:xfrm>
          </p:grpSpPr>
          <p:grpSp>
            <p:nvGrpSpPr>
              <p:cNvPr id="3" name="グループ化 2"/>
              <p:cNvGrpSpPr/>
              <p:nvPr/>
            </p:nvGrpSpPr>
            <p:grpSpPr>
              <a:xfrm>
                <a:off x="2455411" y="3600342"/>
                <a:ext cx="7056784" cy="2201222"/>
                <a:chOff x="931411" y="3653946"/>
                <a:chExt cx="7056784" cy="2201222"/>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11" y="3653946"/>
                  <a:ext cx="7056784" cy="2201222"/>
                </a:xfrm>
                <a:prstGeom prst="rect">
                  <a:avLst/>
                </a:prstGeom>
              </p:spPr>
            </p:pic>
            <p:grpSp>
              <p:nvGrpSpPr>
                <p:cNvPr id="20" name="グループ化 19"/>
                <p:cNvGrpSpPr/>
                <p:nvPr/>
              </p:nvGrpSpPr>
              <p:grpSpPr>
                <a:xfrm>
                  <a:off x="1691680" y="3717032"/>
                  <a:ext cx="2389120" cy="1653613"/>
                  <a:chOff x="5868142" y="4005064"/>
                  <a:chExt cx="2497017" cy="1716699"/>
                </a:xfrm>
              </p:grpSpPr>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2" y="4005064"/>
                    <a:ext cx="2497017" cy="1716699"/>
                  </a:xfrm>
                  <a:prstGeom prst="rect">
                    <a:avLst/>
                  </a:prstGeom>
                </p:spPr>
              </p:pic>
              <p:sp>
                <p:nvSpPr>
                  <p:cNvPr id="22" name="テキスト ボックス 21"/>
                  <p:cNvSpPr txBox="1"/>
                  <p:nvPr/>
                </p:nvSpPr>
                <p:spPr>
                  <a:xfrm>
                    <a:off x="6918526" y="4267937"/>
                    <a:ext cx="1199475" cy="634593"/>
                  </a:xfrm>
                  <a:prstGeom prst="rect">
                    <a:avLst/>
                  </a:prstGeom>
                  <a:noFill/>
                </p:spPr>
                <p:txBody>
                  <a:bodyPr wrap="none" rtlCol="0">
                    <a:spAutoFit/>
                  </a:bodyPr>
                  <a:lstStyle/>
                  <a:p>
                    <a:r>
                      <a:rPr lang="ja-JP" altLang="en-US" dirty="0">
                        <a:solidFill>
                          <a:srgbClr val="000000"/>
                        </a:solidFill>
                      </a:rPr>
                      <a:t>エネルギーを</a:t>
                    </a:r>
                    <a:endParaRPr lang="en-US" altLang="ja-JP" dirty="0">
                      <a:solidFill>
                        <a:srgbClr val="000000"/>
                      </a:solidFill>
                    </a:endParaRPr>
                  </a:p>
                  <a:p>
                    <a:r>
                      <a:rPr lang="ja-JP" altLang="en-US" dirty="0">
                        <a:solidFill>
                          <a:srgbClr val="000000"/>
                        </a:solidFill>
                      </a:rPr>
                      <a:t>　使う</a:t>
                    </a:r>
                    <a:r>
                      <a:rPr lang="en-US" altLang="ja-JP" dirty="0">
                        <a:solidFill>
                          <a:srgbClr val="000000"/>
                        </a:solidFill>
                      </a:rPr>
                      <a:t>!!</a:t>
                    </a:r>
                    <a:endParaRPr lang="ja-JP" altLang="en-US" dirty="0">
                      <a:solidFill>
                        <a:srgbClr val="000000"/>
                      </a:solidFill>
                    </a:endParaRPr>
                  </a:p>
                </p:txBody>
              </p:sp>
              <p:sp>
                <p:nvSpPr>
                  <p:cNvPr id="23" name="テキスト ボックス 22"/>
                  <p:cNvSpPr txBox="1"/>
                  <p:nvPr/>
                </p:nvSpPr>
                <p:spPr>
                  <a:xfrm>
                    <a:off x="6245793" y="4922497"/>
                    <a:ext cx="1493465" cy="634593"/>
                  </a:xfrm>
                  <a:prstGeom prst="rect">
                    <a:avLst/>
                  </a:prstGeom>
                  <a:noFill/>
                </p:spPr>
                <p:txBody>
                  <a:bodyPr wrap="none" rtlCol="0">
                    <a:spAutoFit/>
                  </a:bodyPr>
                  <a:lstStyle/>
                  <a:p>
                    <a:r>
                      <a:rPr lang="ja-JP" altLang="en-US" dirty="0">
                        <a:solidFill>
                          <a:srgbClr val="000000"/>
                        </a:solidFill>
                      </a:rPr>
                      <a:t>エネルギーを</a:t>
                    </a:r>
                    <a:endParaRPr lang="en-US" altLang="ja-JP" dirty="0">
                      <a:solidFill>
                        <a:srgbClr val="000000"/>
                      </a:solidFill>
                    </a:endParaRPr>
                  </a:p>
                  <a:p>
                    <a:r>
                      <a:rPr lang="ja-JP" altLang="en-US" dirty="0">
                        <a:solidFill>
                          <a:srgbClr val="000000"/>
                        </a:solidFill>
                      </a:rPr>
                      <a:t>　たくわえよう</a:t>
                    </a:r>
                    <a:r>
                      <a:rPr lang="en-US" altLang="ja-JP" dirty="0">
                        <a:solidFill>
                          <a:srgbClr val="000000"/>
                        </a:solidFill>
                      </a:rPr>
                      <a:t>!!</a:t>
                    </a:r>
                    <a:endParaRPr lang="ja-JP" altLang="en-US" dirty="0">
                      <a:solidFill>
                        <a:srgbClr val="000000"/>
                      </a:solidFill>
                    </a:endParaRPr>
                  </a:p>
                </p:txBody>
              </p:sp>
            </p:gr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2447" y="3983555"/>
                  <a:ext cx="1374111" cy="1338040"/>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2074" y="4128818"/>
                  <a:ext cx="1409431" cy="1251477"/>
                </a:xfrm>
                <a:prstGeom prst="rect">
                  <a:avLst/>
                </a:prstGeom>
              </p:spPr>
            </p:pic>
          </p:gr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411" y="5352377"/>
                <a:ext cx="7056784" cy="1331226"/>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6747" y="2087993"/>
                <a:ext cx="1960154" cy="1841959"/>
              </a:xfrm>
              <a:prstGeom prst="rect">
                <a:avLst/>
              </a:prstGeom>
            </p:spPr>
          </p:pic>
        </p:grpSp>
        <p:grpSp>
          <p:nvGrpSpPr>
            <p:cNvPr id="6" name="グループ化 5">
              <a:extLst>
                <a:ext uri="{FF2B5EF4-FFF2-40B4-BE49-F238E27FC236}">
                  <a16:creationId xmlns:a16="http://schemas.microsoft.com/office/drawing/2014/main" id="{DDCE431A-BF35-044C-AEB3-0DD591FFE861}"/>
                </a:ext>
              </a:extLst>
            </p:cNvPr>
            <p:cNvGrpSpPr/>
            <p:nvPr/>
          </p:nvGrpSpPr>
          <p:grpSpPr>
            <a:xfrm>
              <a:off x="2133358" y="5242793"/>
              <a:ext cx="7056784" cy="1331226"/>
              <a:chOff x="2455411" y="5380295"/>
              <a:chExt cx="7056784" cy="1331226"/>
            </a:xfrm>
          </p:grpSpPr>
          <p:pic>
            <p:nvPicPr>
              <p:cNvPr id="14" name="図 13">
                <a:extLst>
                  <a:ext uri="{FF2B5EF4-FFF2-40B4-BE49-F238E27FC236}">
                    <a16:creationId xmlns:a16="http://schemas.microsoft.com/office/drawing/2014/main" id="{59ABBD1C-7E51-0991-8D63-92A79BCA9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411" y="5380295"/>
                <a:ext cx="7056784" cy="1331226"/>
              </a:xfrm>
              <a:prstGeom prst="rect">
                <a:avLst/>
              </a:prstGeom>
            </p:spPr>
          </p:pic>
          <p:sp>
            <p:nvSpPr>
              <p:cNvPr id="19" name="正方形/長方形 18">
                <a:extLst>
                  <a:ext uri="{FF2B5EF4-FFF2-40B4-BE49-F238E27FC236}">
                    <a16:creationId xmlns:a16="http://schemas.microsoft.com/office/drawing/2014/main" id="{C1C600F6-9169-1049-CB08-F799A8B65894}"/>
                  </a:ext>
                </a:extLst>
              </p:cNvPr>
              <p:cNvSpPr/>
              <p:nvPr/>
            </p:nvSpPr>
            <p:spPr>
              <a:xfrm>
                <a:off x="3972004" y="5679336"/>
                <a:ext cx="4572000" cy="960571"/>
              </a:xfrm>
              <a:prstGeom prst="rect">
                <a:avLst/>
              </a:prstGeom>
            </p:spPr>
            <p:txBody>
              <a:bodyPr>
                <a:spAutoFit/>
              </a:bodyPr>
              <a:lstStyle/>
              <a:p>
                <a:pPr algn="ctr" fontAlgn="base">
                  <a:spcBef>
                    <a:spcPct val="0"/>
                  </a:spcBef>
                  <a:spcAft>
                    <a:spcPct val="0"/>
                  </a:spcAft>
                  <a:defRPr/>
                </a:pP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話を聞いてくれる人</a:t>
                </a:r>
                <a:endParaRPr lang="en-US" altLang="ja-JP" sz="2800" dirty="0">
                  <a:solidFill>
                    <a:srgbClr val="FF0000"/>
                  </a:solidFill>
                  <a:latin typeface="HGP創英角ﾎﾟｯﾌﾟ体" panose="040B0A00000000000000" pitchFamily="50" charset="-128"/>
                  <a:ea typeface="HGP創英角ﾎﾟｯﾌﾟ体" panose="040B0A00000000000000" pitchFamily="50" charset="-128"/>
                </a:endParaRPr>
              </a:p>
              <a:p>
                <a:pPr algn="ctr" fontAlgn="base">
                  <a:spcBef>
                    <a:spcPct val="0"/>
                  </a:spcBef>
                  <a:spcAft>
                    <a:spcPct val="0"/>
                  </a:spcAft>
                  <a:defRPr/>
                </a:pP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サポーターの存在</a:t>
                </a:r>
              </a:p>
            </p:txBody>
          </p:sp>
          <p:pic>
            <p:nvPicPr>
              <p:cNvPr id="28" name="図 27">
                <a:extLst>
                  <a:ext uri="{FF2B5EF4-FFF2-40B4-BE49-F238E27FC236}">
                    <a16:creationId xmlns:a16="http://schemas.microsoft.com/office/drawing/2014/main" id="{2EBAF244-0CF0-7302-6903-C8B461A443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6091" y="5567184"/>
                <a:ext cx="864096" cy="957447"/>
              </a:xfrm>
              <a:prstGeom prst="rect">
                <a:avLst/>
              </a:prstGeom>
            </p:spPr>
          </p:pic>
        </p:grpSp>
        <p:pic>
          <p:nvPicPr>
            <p:cNvPr id="2050" name="Picture 2">
              <a:extLst>
                <a:ext uri="{FF2B5EF4-FFF2-40B4-BE49-F238E27FC236}">
                  <a16:creationId xmlns:a16="http://schemas.microsoft.com/office/drawing/2014/main" id="{C16CEBC9-D5C8-D781-4BED-A7D32E5C0D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6679" y="4374350"/>
              <a:ext cx="792493" cy="1112271"/>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正方形/長方形 43">
            <a:extLst>
              <a:ext uri="{FF2B5EF4-FFF2-40B4-BE49-F238E27FC236}">
                <a16:creationId xmlns:a16="http://schemas.microsoft.com/office/drawing/2014/main" id="{B8234F9F-6995-BCF4-0914-20F7148157F1}"/>
              </a:ext>
            </a:extLst>
          </p:cNvPr>
          <p:cNvSpPr/>
          <p:nvPr/>
        </p:nvSpPr>
        <p:spPr>
          <a:xfrm>
            <a:off x="2625678" y="4629767"/>
            <a:ext cx="7184765" cy="830997"/>
          </a:xfrm>
          <a:prstGeom prst="rect">
            <a:avLst/>
          </a:prstGeom>
        </p:spPr>
        <p:txBody>
          <a:bodyPr>
            <a:spAutoFit/>
          </a:bodyPr>
          <a:lstStyle/>
          <a:p>
            <a:pPr algn="ctr" fontAlgn="base">
              <a:spcBef>
                <a:spcPct val="0"/>
              </a:spcBef>
              <a:spcAft>
                <a:spcPct val="0"/>
              </a:spcAft>
              <a:defRPr/>
            </a:pPr>
            <a:r>
              <a:rPr lang="ja-JP" altLang="en-US" sz="2400" b="1" dirty="0">
                <a:solidFill>
                  <a:srgbClr val="FF00FF"/>
                </a:solidFill>
                <a:latin typeface="+mn-ea"/>
              </a:rPr>
              <a:t>ストレスに対処しながら</a:t>
            </a:r>
            <a:endParaRPr lang="en-US" altLang="ja-JP" sz="2400" b="1" dirty="0">
              <a:solidFill>
                <a:srgbClr val="FF00FF"/>
              </a:solidFill>
              <a:latin typeface="+mn-ea"/>
            </a:endParaRPr>
          </a:p>
          <a:p>
            <a:pPr algn="ctr" fontAlgn="base">
              <a:spcBef>
                <a:spcPct val="0"/>
              </a:spcBef>
              <a:spcAft>
                <a:spcPct val="0"/>
              </a:spcAft>
              <a:defRPr/>
            </a:pPr>
            <a:r>
              <a:rPr lang="ja-JP" altLang="en-US" sz="2400" b="1" dirty="0">
                <a:solidFill>
                  <a:srgbClr val="FF00FF"/>
                </a:solidFill>
                <a:latin typeface="+mn-ea"/>
              </a:rPr>
              <a:t>頑張った、成長できた</a:t>
            </a:r>
            <a:endParaRPr lang="en-US" altLang="ja-JP" sz="2400" b="1" dirty="0">
              <a:solidFill>
                <a:srgbClr val="FF00FF"/>
              </a:solidFill>
              <a:latin typeface="+mn-ea"/>
            </a:endParaRPr>
          </a:p>
        </p:txBody>
      </p:sp>
    </p:spTree>
    <p:extLst>
      <p:ext uri="{BB962C8B-B14F-4D97-AF65-F5344CB8AC3E}">
        <p14:creationId xmlns:p14="http://schemas.microsoft.com/office/powerpoint/2010/main" val="751768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5FCB91-4BA4-D2DA-30C0-B17D35A93A7E}"/>
              </a:ext>
            </a:extLst>
          </p:cNvPr>
          <p:cNvSpPr>
            <a:spLocks noGrp="1"/>
          </p:cNvSpPr>
          <p:nvPr>
            <p:ph type="title"/>
          </p:nvPr>
        </p:nvSpPr>
        <p:spPr>
          <a:xfrm>
            <a:off x="478140" y="0"/>
            <a:ext cx="10515600" cy="1325563"/>
          </a:xfrm>
        </p:spPr>
        <p:txBody>
          <a:bodyPr>
            <a:noAutofit/>
          </a:bodyPr>
          <a:lstStyle/>
          <a:p>
            <a:r>
              <a:rPr kumimoji="1"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☑セルフチェック！</a:t>
            </a:r>
          </a:p>
        </p:txBody>
      </p:sp>
      <p:sp>
        <p:nvSpPr>
          <p:cNvPr id="39" name="テキスト ボックス 38">
            <a:extLst>
              <a:ext uri="{FF2B5EF4-FFF2-40B4-BE49-F238E27FC236}">
                <a16:creationId xmlns:a16="http://schemas.microsoft.com/office/drawing/2014/main" id="{11B2C5C1-E0CF-C78D-C435-CAE281D0832B}"/>
              </a:ext>
            </a:extLst>
          </p:cNvPr>
          <p:cNvSpPr txBox="1"/>
          <p:nvPr/>
        </p:nvSpPr>
        <p:spPr>
          <a:xfrm>
            <a:off x="6609266" y="206991"/>
            <a:ext cx="5357646" cy="1055608"/>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ja-JP" altLang="en-US" sz="2800" dirty="0">
                <a:solidFill>
                  <a:schemeClr val="tx1"/>
                </a:solidFill>
              </a:rPr>
              <a:t>ワーク②：できているところに☑を入れてみよう</a:t>
            </a:r>
            <a:endParaRPr lang="en-US" altLang="ja-JP" sz="2800" dirty="0">
              <a:solidFill>
                <a:schemeClr val="tx1"/>
              </a:solidFill>
            </a:endParaRPr>
          </a:p>
        </p:txBody>
      </p:sp>
      <p:graphicFrame>
        <p:nvGraphicFramePr>
          <p:cNvPr id="3" name="図表 2">
            <a:extLst>
              <a:ext uri="{FF2B5EF4-FFF2-40B4-BE49-F238E27FC236}">
                <a16:creationId xmlns:a16="http://schemas.microsoft.com/office/drawing/2014/main" id="{8F7DCBD0-3235-850D-4866-9D0C2EE46EB9}"/>
              </a:ext>
            </a:extLst>
          </p:cNvPr>
          <p:cNvGraphicFramePr/>
          <p:nvPr>
            <p:extLst>
              <p:ext uri="{D42A27DB-BD31-4B8C-83A1-F6EECF244321}">
                <p14:modId xmlns:p14="http://schemas.microsoft.com/office/powerpoint/2010/main" val="510431951"/>
              </p:ext>
            </p:extLst>
          </p:nvPr>
        </p:nvGraphicFramePr>
        <p:xfrm>
          <a:off x="75081" y="1187792"/>
          <a:ext cx="1203581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96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0FF37-86C8-AA38-2503-CA10DFB2890B}"/>
              </a:ext>
            </a:extLst>
          </p:cNvPr>
          <p:cNvSpPr>
            <a:spLocks noGrp="1"/>
          </p:cNvSpPr>
          <p:nvPr>
            <p:ph type="title"/>
          </p:nvPr>
        </p:nvSpPr>
        <p:spPr>
          <a:xfrm>
            <a:off x="442281" y="188259"/>
            <a:ext cx="10515600" cy="1325563"/>
          </a:xfrm>
        </p:spPr>
        <p:txBody>
          <a:bodyPr>
            <a:noAutofit/>
          </a:bodyPr>
          <a:lstStyle/>
          <a:p>
            <a:r>
              <a:rPr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今日から取り組みたいと思ったこと</a:t>
            </a:r>
            <a:endParaRPr kumimoji="1"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187E6F54-D675-4277-1373-E23782514CB3}"/>
              </a:ext>
            </a:extLst>
          </p:cNvPr>
          <p:cNvSpPr txBox="1">
            <a:spLocks/>
          </p:cNvSpPr>
          <p:nvPr/>
        </p:nvSpPr>
        <p:spPr>
          <a:xfrm>
            <a:off x="442281" y="127298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取り組めそうなことはどんなことですか？</a:t>
            </a:r>
          </a:p>
        </p:txBody>
      </p:sp>
      <p:sp>
        <p:nvSpPr>
          <p:cNvPr id="4" name="テキスト ボックス 3">
            <a:extLst>
              <a:ext uri="{FF2B5EF4-FFF2-40B4-BE49-F238E27FC236}">
                <a16:creationId xmlns:a16="http://schemas.microsoft.com/office/drawing/2014/main" id="{09E54EC4-FF65-0413-C2F3-B359217C1A8C}"/>
              </a:ext>
            </a:extLst>
          </p:cNvPr>
          <p:cNvSpPr txBox="1"/>
          <p:nvPr/>
        </p:nvSpPr>
        <p:spPr>
          <a:xfrm>
            <a:off x="1116086" y="3984816"/>
            <a:ext cx="10644261" cy="2308324"/>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今の自分を振り返って、より充実した</a:t>
            </a:r>
            <a:endParaRPr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生活を送るため、取り組みたいことや</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取り組めそうなことを書いてみましょう</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7FFCEE2D-0685-596F-9830-713862CAF17A}"/>
              </a:ext>
            </a:extLst>
          </p:cNvPr>
          <p:cNvSpPr txBox="1"/>
          <p:nvPr/>
        </p:nvSpPr>
        <p:spPr>
          <a:xfrm>
            <a:off x="442281" y="2900087"/>
            <a:ext cx="2426723" cy="783193"/>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ja-JP" altLang="en-US" sz="4000" dirty="0"/>
              <a:t>ワーク③</a:t>
            </a:r>
            <a:endParaRPr lang="en-US" altLang="ja-JP" sz="4000" dirty="0"/>
          </a:p>
        </p:txBody>
      </p:sp>
    </p:spTree>
    <p:extLst>
      <p:ext uri="{BB962C8B-B14F-4D97-AF65-F5344CB8AC3E}">
        <p14:creationId xmlns:p14="http://schemas.microsoft.com/office/powerpoint/2010/main" val="2963437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DBCCF3D-8E55-057B-424B-4823D48BCD05}"/>
              </a:ext>
            </a:extLst>
          </p:cNvPr>
          <p:cNvSpPr txBox="1">
            <a:spLocks/>
          </p:cNvSpPr>
          <p:nvPr/>
        </p:nvSpPr>
        <p:spPr>
          <a:xfrm>
            <a:off x="3499246" y="0"/>
            <a:ext cx="5420637" cy="1128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rgbClr val="FF00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今日の授業のまとめ</a:t>
            </a:r>
          </a:p>
        </p:txBody>
      </p:sp>
      <p:pic>
        <p:nvPicPr>
          <p:cNvPr id="1028" name="Picture 4" descr="黒板イラスト｜無料イラスト・フリー素材なら「イラストAC」">
            <a:extLst>
              <a:ext uri="{FF2B5EF4-FFF2-40B4-BE49-F238E27FC236}">
                <a16:creationId xmlns:a16="http://schemas.microsoft.com/office/drawing/2014/main" id="{0EA9B3B0-E8C3-2B84-45D0-C26B0232F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20" y="1120588"/>
            <a:ext cx="11985812" cy="573741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C4375E9-86C3-F6E2-543D-FC69104A52D6}"/>
              </a:ext>
            </a:extLst>
          </p:cNvPr>
          <p:cNvSpPr txBox="1"/>
          <p:nvPr/>
        </p:nvSpPr>
        <p:spPr>
          <a:xfrm>
            <a:off x="1200698" y="1608917"/>
            <a:ext cx="9788257" cy="1323439"/>
          </a:xfrm>
          <a:prstGeom prst="rect">
            <a:avLst/>
          </a:prstGeom>
          <a:noFill/>
        </p:spPr>
        <p:txBody>
          <a:bodyPr wrap="none" rtlCol="0">
            <a:spAutoFit/>
          </a:bodyPr>
          <a:lstStyle/>
          <a:p>
            <a:r>
              <a:rPr lang="ja-JP" altLang="en-US" sz="4000" dirty="0">
                <a:solidFill>
                  <a:schemeClr val="bg1"/>
                </a:solidFill>
                <a:latin typeface="BIZ UDPゴシック" panose="020B0400000000000000" pitchFamily="50" charset="-128"/>
                <a:ea typeface="BIZ UDPゴシック" panose="020B0400000000000000" pitchFamily="50" charset="-128"/>
              </a:rPr>
              <a:t>〇不安定になりやすい時期だからこそ</a:t>
            </a:r>
            <a:endParaRPr lang="en-US" altLang="ja-JP" sz="40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4000" dirty="0">
                <a:solidFill>
                  <a:schemeClr val="bg1"/>
                </a:solidFill>
                <a:latin typeface="BIZ UDPゴシック" panose="020B0400000000000000" pitchFamily="50" charset="-128"/>
                <a:ea typeface="BIZ UDPゴシック" panose="020B0400000000000000" pitchFamily="50" charset="-128"/>
              </a:rPr>
              <a:t>　　　　　　　ストレスと上手につきあっていく</a:t>
            </a:r>
          </a:p>
        </p:txBody>
      </p:sp>
      <p:sp>
        <p:nvSpPr>
          <p:cNvPr id="7" name="テキスト ボックス 6">
            <a:extLst>
              <a:ext uri="{FF2B5EF4-FFF2-40B4-BE49-F238E27FC236}">
                <a16:creationId xmlns:a16="http://schemas.microsoft.com/office/drawing/2014/main" id="{1189DAFF-8ED7-C841-C2FB-DC4B2A21E207}"/>
              </a:ext>
            </a:extLst>
          </p:cNvPr>
          <p:cNvSpPr txBox="1"/>
          <p:nvPr/>
        </p:nvSpPr>
        <p:spPr>
          <a:xfrm>
            <a:off x="1200698" y="3420035"/>
            <a:ext cx="7460697" cy="707886"/>
          </a:xfrm>
          <a:prstGeom prst="rect">
            <a:avLst/>
          </a:prstGeom>
          <a:noFill/>
        </p:spPr>
        <p:txBody>
          <a:bodyPr wrap="none" rtlCol="0">
            <a:spAutoFit/>
          </a:bodyPr>
          <a:lstStyle/>
          <a:p>
            <a:r>
              <a:rPr lang="ja-JP" altLang="en-US" sz="4000" dirty="0">
                <a:solidFill>
                  <a:schemeClr val="bg1"/>
                </a:solidFill>
                <a:latin typeface="BIZ UDPゴシック" panose="020B0400000000000000" pitchFamily="50" charset="-128"/>
                <a:ea typeface="BIZ UDPゴシック" panose="020B0400000000000000" pitchFamily="50" charset="-128"/>
              </a:rPr>
              <a:t>〇相談は、有効な発散方法の１つ</a:t>
            </a:r>
            <a:endParaRPr lang="en-US" altLang="ja-JP" sz="4000"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1FA3DD4-5B4A-0335-C1E9-7866E6DAEA18}"/>
              </a:ext>
            </a:extLst>
          </p:cNvPr>
          <p:cNvSpPr txBox="1"/>
          <p:nvPr/>
        </p:nvSpPr>
        <p:spPr>
          <a:xfrm>
            <a:off x="1200698" y="4646923"/>
            <a:ext cx="9999853" cy="707886"/>
          </a:xfrm>
          <a:prstGeom prst="rect">
            <a:avLst/>
          </a:prstGeom>
          <a:noFill/>
        </p:spPr>
        <p:txBody>
          <a:bodyPr wrap="none" rtlCol="0">
            <a:spAutoFit/>
          </a:bodyPr>
          <a:lstStyle/>
          <a:p>
            <a:r>
              <a:rPr lang="ja-JP" altLang="en-US" sz="4000" dirty="0">
                <a:solidFill>
                  <a:schemeClr val="bg1"/>
                </a:solidFill>
                <a:latin typeface="BIZ UDPゴシック" panose="020B0400000000000000" pitchFamily="50" charset="-128"/>
                <a:ea typeface="BIZ UDPゴシック" panose="020B0400000000000000" pitchFamily="50" charset="-128"/>
              </a:rPr>
              <a:t>〇できそうな所から少しずつ意識していこう</a:t>
            </a:r>
            <a:endParaRPr lang="en-US" altLang="ja-JP" sz="40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986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ABC54D2-99D1-AFA8-10FC-8CF27256A915}"/>
              </a:ext>
            </a:extLst>
          </p:cNvPr>
          <p:cNvSpPr>
            <a:spLocks noGrp="1"/>
          </p:cNvSpPr>
          <p:nvPr>
            <p:ph type="title"/>
          </p:nvPr>
        </p:nvSpPr>
        <p:spPr>
          <a:xfrm>
            <a:off x="536082" y="29343"/>
            <a:ext cx="10515600" cy="1325563"/>
          </a:xfrm>
        </p:spPr>
        <p:txBody>
          <a:bodyPr anchor="ctr">
            <a:noAutofit/>
          </a:bodyPr>
          <a:lstStyle/>
          <a:p>
            <a:r>
              <a:rPr lang="ja-JP" altLang="en-US" sz="4800" dirty="0">
                <a:solidFill>
                  <a:schemeClr val="accent5">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思春期のこころとからだ</a:t>
            </a:r>
          </a:p>
        </p:txBody>
      </p:sp>
      <p:grpSp>
        <p:nvGrpSpPr>
          <p:cNvPr id="17" name="グループ化 16">
            <a:extLst>
              <a:ext uri="{FF2B5EF4-FFF2-40B4-BE49-F238E27FC236}">
                <a16:creationId xmlns:a16="http://schemas.microsoft.com/office/drawing/2014/main" id="{5F836D02-5A28-1CDA-A178-E63B69F9AA8B}"/>
              </a:ext>
            </a:extLst>
          </p:cNvPr>
          <p:cNvGrpSpPr/>
          <p:nvPr/>
        </p:nvGrpSpPr>
        <p:grpSpPr>
          <a:xfrm rot="604267">
            <a:off x="181185" y="3993150"/>
            <a:ext cx="2976283" cy="2647284"/>
            <a:chOff x="8207730" y="2004125"/>
            <a:chExt cx="2976283" cy="2647284"/>
          </a:xfrm>
        </p:grpSpPr>
        <p:grpSp>
          <p:nvGrpSpPr>
            <p:cNvPr id="6" name="グループ化 5">
              <a:extLst>
                <a:ext uri="{FF2B5EF4-FFF2-40B4-BE49-F238E27FC236}">
                  <a16:creationId xmlns:a16="http://schemas.microsoft.com/office/drawing/2014/main" id="{A177F9D0-9A75-AAF4-9871-2FB4434B3952}"/>
                </a:ext>
              </a:extLst>
            </p:cNvPr>
            <p:cNvGrpSpPr/>
            <p:nvPr/>
          </p:nvGrpSpPr>
          <p:grpSpPr>
            <a:xfrm rot="950145">
              <a:off x="8394325" y="2004125"/>
              <a:ext cx="2789688" cy="2647284"/>
              <a:chOff x="3306298" y="1528497"/>
              <a:chExt cx="1991663" cy="2016506"/>
            </a:xfrm>
          </p:grpSpPr>
          <p:pic>
            <p:nvPicPr>
              <p:cNvPr id="7" name="図 6">
                <a:extLst>
                  <a:ext uri="{FF2B5EF4-FFF2-40B4-BE49-F238E27FC236}">
                    <a16:creationId xmlns:a16="http://schemas.microsoft.com/office/drawing/2014/main" id="{15D46168-1598-DD65-A7CE-3AE9810ED6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065360">
                <a:off x="3682545" y="2381717"/>
                <a:ext cx="1274853" cy="1163286"/>
              </a:xfrm>
              <a:prstGeom prst="rect">
                <a:avLst/>
              </a:prstGeom>
            </p:spPr>
          </p:pic>
          <p:sp>
            <p:nvSpPr>
              <p:cNvPr id="8" name="フローチャート : 判断 5">
                <a:extLst>
                  <a:ext uri="{FF2B5EF4-FFF2-40B4-BE49-F238E27FC236}">
                    <a16:creationId xmlns:a16="http://schemas.microsoft.com/office/drawing/2014/main" id="{7FDA7935-7DF9-E581-F0A7-D279C16A5CDA}"/>
                  </a:ext>
                </a:extLst>
              </p:cNvPr>
              <p:cNvSpPr/>
              <p:nvPr/>
            </p:nvSpPr>
            <p:spPr>
              <a:xfrm rot="21422384">
                <a:off x="3697119" y="2406804"/>
                <a:ext cx="1230082" cy="586207"/>
              </a:xfrm>
              <a:prstGeom prst="flowChartDecision">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a:extLst>
                  <a:ext uri="{FF2B5EF4-FFF2-40B4-BE49-F238E27FC236}">
                    <a16:creationId xmlns:a16="http://schemas.microsoft.com/office/drawing/2014/main" id="{AC05D764-3369-1AF2-ED7B-F43934A2A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853" y="1528497"/>
                <a:ext cx="1327469" cy="1299391"/>
              </a:xfrm>
              <a:prstGeom prst="rect">
                <a:avLst/>
              </a:prstGeom>
            </p:spPr>
          </p:pic>
          <p:grpSp>
            <p:nvGrpSpPr>
              <p:cNvPr id="10" name="グループ化 9">
                <a:extLst>
                  <a:ext uri="{FF2B5EF4-FFF2-40B4-BE49-F238E27FC236}">
                    <a16:creationId xmlns:a16="http://schemas.microsoft.com/office/drawing/2014/main" id="{E75A03B9-5AC0-A3F7-D4C7-DBC774F76418}"/>
                  </a:ext>
                </a:extLst>
              </p:cNvPr>
              <p:cNvGrpSpPr/>
              <p:nvPr/>
            </p:nvGrpSpPr>
            <p:grpSpPr>
              <a:xfrm>
                <a:off x="4863629" y="2462774"/>
                <a:ext cx="434332" cy="399271"/>
                <a:chOff x="4863629" y="2462774"/>
                <a:chExt cx="434332" cy="399271"/>
              </a:xfrm>
            </p:grpSpPr>
            <p:sp>
              <p:nvSpPr>
                <p:cNvPr id="14" name="円弧 13">
                  <a:extLst>
                    <a:ext uri="{FF2B5EF4-FFF2-40B4-BE49-F238E27FC236}">
                      <a16:creationId xmlns:a16="http://schemas.microsoft.com/office/drawing/2014/main" id="{49F2DF77-FB92-67EE-5411-215E5F115973}"/>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5" name="円弧 14">
                  <a:extLst>
                    <a:ext uri="{FF2B5EF4-FFF2-40B4-BE49-F238E27FC236}">
                      <a16:creationId xmlns:a16="http://schemas.microsoft.com/office/drawing/2014/main" id="{9CADE82D-5EB6-3484-3312-677B7693DA7D}"/>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nvGrpSpPr>
              <p:cNvPr id="11" name="グループ化 10">
                <a:extLst>
                  <a:ext uri="{FF2B5EF4-FFF2-40B4-BE49-F238E27FC236}">
                    <a16:creationId xmlns:a16="http://schemas.microsoft.com/office/drawing/2014/main" id="{4C7C6F3F-A767-ED54-BAB3-AC87F0D8561A}"/>
                  </a:ext>
                </a:extLst>
              </p:cNvPr>
              <p:cNvGrpSpPr/>
              <p:nvPr/>
            </p:nvGrpSpPr>
            <p:grpSpPr>
              <a:xfrm rot="11111774">
                <a:off x="3306298" y="2545242"/>
                <a:ext cx="434332" cy="399271"/>
                <a:chOff x="4863629" y="2462774"/>
                <a:chExt cx="434332" cy="399271"/>
              </a:xfrm>
            </p:grpSpPr>
            <p:sp>
              <p:nvSpPr>
                <p:cNvPr id="12" name="円弧 11">
                  <a:extLst>
                    <a:ext uri="{FF2B5EF4-FFF2-40B4-BE49-F238E27FC236}">
                      <a16:creationId xmlns:a16="http://schemas.microsoft.com/office/drawing/2014/main" id="{D2C26BC8-2132-91B7-3CE2-4704D4CB42FB}"/>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3" name="円弧 12">
                  <a:extLst>
                    <a:ext uri="{FF2B5EF4-FFF2-40B4-BE49-F238E27FC236}">
                      <a16:creationId xmlns:a16="http://schemas.microsoft.com/office/drawing/2014/main" id="{37B80A86-8FE1-B7DA-26AB-6A8AF7045108}"/>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pic>
          <p:nvPicPr>
            <p:cNvPr id="16" name="図 15">
              <a:extLst>
                <a:ext uri="{FF2B5EF4-FFF2-40B4-BE49-F238E27FC236}">
                  <a16:creationId xmlns:a16="http://schemas.microsoft.com/office/drawing/2014/main" id="{BE62E6CE-EAED-54EB-D03C-6192027E95D0}"/>
                </a:ext>
              </a:extLst>
            </p:cNvPr>
            <p:cNvPicPr>
              <a:picLocks noChangeAspect="1"/>
            </p:cNvPicPr>
            <p:nvPr/>
          </p:nvPicPr>
          <p:blipFill>
            <a:blip r:embed="rId4"/>
            <a:stretch>
              <a:fillRect/>
            </a:stretch>
          </p:blipFill>
          <p:spPr>
            <a:xfrm>
              <a:off x="8207730" y="3809780"/>
              <a:ext cx="749873" cy="304826"/>
            </a:xfrm>
            <a:prstGeom prst="rect">
              <a:avLst/>
            </a:prstGeom>
          </p:spPr>
        </p:pic>
      </p:grpSp>
      <p:pic>
        <p:nvPicPr>
          <p:cNvPr id="4098" name="Picture 2" descr="成長期のイラスト">
            <a:extLst>
              <a:ext uri="{FF2B5EF4-FFF2-40B4-BE49-F238E27FC236}">
                <a16:creationId xmlns:a16="http://schemas.microsoft.com/office/drawing/2014/main" id="{15032493-6CA6-696D-9798-F7FEDB560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6732" y="1639558"/>
            <a:ext cx="1930098" cy="2264045"/>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1F5C0D65-EC0E-2C2B-85D7-E7DD8CA71457}"/>
              </a:ext>
            </a:extLst>
          </p:cNvPr>
          <p:cNvSpPr/>
          <p:nvPr/>
        </p:nvSpPr>
        <p:spPr>
          <a:xfrm>
            <a:off x="1106731" y="1541206"/>
            <a:ext cx="8759940" cy="2403988"/>
          </a:xfrm>
          <a:prstGeom prst="roundRect">
            <a:avLst>
              <a:gd name="adj" fmla="val 24949"/>
            </a:avLst>
          </a:prstGeom>
        </p:spPr>
        <p:style>
          <a:lnRef idx="3">
            <a:schemeClr val="lt1"/>
          </a:lnRef>
          <a:fillRef idx="1">
            <a:schemeClr val="accent5"/>
          </a:fillRef>
          <a:effectRef idx="1">
            <a:schemeClr val="accent5"/>
          </a:effectRef>
          <a:fontRef idx="minor">
            <a:schemeClr val="lt1"/>
          </a:fontRef>
        </p:style>
        <p:txBody>
          <a:bodyPr rtlCol="0" anchor="ctr"/>
          <a:lstStyle/>
          <a:p>
            <a:pPr marL="0" indent="0">
              <a:buNone/>
            </a:pPr>
            <a:r>
              <a:rPr lang="ja-JP" altLang="en-US" sz="3200" dirty="0"/>
              <a:t>身長や体重が大きくなってきて、ホルモンのバランスが崩れやすく、情緒が不安定になりやすい時期です。</a:t>
            </a:r>
            <a:endParaRPr lang="en-US" altLang="ja-JP" sz="3200" dirty="0"/>
          </a:p>
        </p:txBody>
      </p:sp>
      <p:sp>
        <p:nvSpPr>
          <p:cNvPr id="23" name="円形吹き出し 28">
            <a:extLst>
              <a:ext uri="{FF2B5EF4-FFF2-40B4-BE49-F238E27FC236}">
                <a16:creationId xmlns:a16="http://schemas.microsoft.com/office/drawing/2014/main" id="{58B4FE98-3C1A-7963-B933-1C02F947362C}"/>
              </a:ext>
            </a:extLst>
          </p:cNvPr>
          <p:cNvSpPr/>
          <p:nvPr/>
        </p:nvSpPr>
        <p:spPr>
          <a:xfrm>
            <a:off x="3286129" y="4265971"/>
            <a:ext cx="8762435" cy="2264045"/>
          </a:xfrm>
          <a:prstGeom prst="wedgeEllipseCallout">
            <a:avLst>
              <a:gd name="adj1" fmla="val -56273"/>
              <a:gd name="adj2" fmla="val -3318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　</a:t>
            </a:r>
            <a:r>
              <a:rPr lang="ja-JP" altLang="en-US" sz="2800" dirty="0">
                <a:solidFill>
                  <a:schemeClr val="tx1"/>
                </a:solidFill>
              </a:rPr>
              <a:t>周りのことが急に気になり始めた</a:t>
            </a:r>
            <a:r>
              <a:rPr lang="en-US" altLang="ja-JP" sz="2800" dirty="0">
                <a:solidFill>
                  <a:schemeClr val="tx1"/>
                </a:solidFill>
              </a:rPr>
              <a:t>…</a:t>
            </a:r>
          </a:p>
          <a:p>
            <a:r>
              <a:rPr lang="ja-JP" altLang="en-US" sz="2800" dirty="0">
                <a:solidFill>
                  <a:schemeClr val="tx1"/>
                </a:solidFill>
              </a:rPr>
              <a:t>よくわらないけど、気持ちが不安定</a:t>
            </a:r>
            <a:endParaRPr lang="en-US" altLang="ja-JP" sz="2400" dirty="0">
              <a:solidFill>
                <a:schemeClr val="tx1"/>
              </a:solidFill>
            </a:endParaRPr>
          </a:p>
        </p:txBody>
      </p:sp>
    </p:spTree>
    <p:extLst>
      <p:ext uri="{BB962C8B-B14F-4D97-AF65-F5344CB8AC3E}">
        <p14:creationId xmlns:p14="http://schemas.microsoft.com/office/powerpoint/2010/main" val="210671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1974" y="-34181"/>
            <a:ext cx="9464041" cy="1325563"/>
          </a:xfrm>
        </p:spPr>
        <p:txBody>
          <a:bodyPr anchor="ctr">
            <a:noAutofit/>
          </a:bodyPr>
          <a:lstStyle/>
          <a:p>
            <a:r>
              <a:rPr lang="ja-JP" altLang="en-US" sz="4800" dirty="0">
                <a:solidFill>
                  <a:schemeClr val="accent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それぞれ色々なことを考えてる</a:t>
            </a:r>
          </a:p>
        </p:txBody>
      </p:sp>
      <p:grpSp>
        <p:nvGrpSpPr>
          <p:cNvPr id="14" name="グループ化 13"/>
          <p:cNvGrpSpPr/>
          <p:nvPr/>
        </p:nvGrpSpPr>
        <p:grpSpPr>
          <a:xfrm rot="950145">
            <a:off x="4671394" y="2659852"/>
            <a:ext cx="2940910" cy="2858510"/>
            <a:chOff x="3306298" y="1528497"/>
            <a:chExt cx="1991663" cy="201650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65360">
              <a:off x="3682545" y="2381717"/>
              <a:ext cx="1274853" cy="1163286"/>
            </a:xfrm>
            <a:prstGeom prst="rect">
              <a:avLst/>
            </a:prstGeom>
          </p:spPr>
        </p:pic>
        <p:sp>
          <p:nvSpPr>
            <p:cNvPr id="6" name="フローチャート : 判断 5"/>
            <p:cNvSpPr/>
            <p:nvPr/>
          </p:nvSpPr>
          <p:spPr>
            <a:xfrm rot="21422384">
              <a:off x="3697119" y="2406804"/>
              <a:ext cx="1230082" cy="586207"/>
            </a:xfrm>
            <a:prstGeom prst="flowChartDecision">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853" y="1528497"/>
              <a:ext cx="1327469" cy="1299391"/>
            </a:xfrm>
            <a:prstGeom prst="rect">
              <a:avLst/>
            </a:prstGeom>
          </p:spPr>
        </p:pic>
        <p:grpSp>
          <p:nvGrpSpPr>
            <p:cNvPr id="8" name="グループ化 7"/>
            <p:cNvGrpSpPr/>
            <p:nvPr/>
          </p:nvGrpSpPr>
          <p:grpSpPr>
            <a:xfrm>
              <a:off x="4863629" y="2462774"/>
              <a:ext cx="434332" cy="399271"/>
              <a:chOff x="4863629" y="2462774"/>
              <a:chExt cx="434332" cy="399271"/>
            </a:xfrm>
          </p:grpSpPr>
          <p:sp>
            <p:nvSpPr>
              <p:cNvPr id="9" name="円弧 8"/>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円弧 9"/>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nvGrpSpPr>
            <p:cNvPr id="11" name="グループ化 10"/>
            <p:cNvGrpSpPr/>
            <p:nvPr/>
          </p:nvGrpSpPr>
          <p:grpSpPr>
            <a:xfrm rot="11111774">
              <a:off x="3306298" y="2545242"/>
              <a:ext cx="434332" cy="399271"/>
              <a:chOff x="4863629" y="2462774"/>
              <a:chExt cx="434332" cy="399271"/>
            </a:xfrm>
          </p:grpSpPr>
          <p:sp>
            <p:nvSpPr>
              <p:cNvPr id="12" name="円弧 11"/>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3" name="円弧 12"/>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sp>
        <p:nvSpPr>
          <p:cNvPr id="15" name="テキスト ボックス 14"/>
          <p:cNvSpPr txBox="1"/>
          <p:nvPr/>
        </p:nvSpPr>
        <p:spPr>
          <a:xfrm>
            <a:off x="4357799" y="4905247"/>
            <a:ext cx="1005403" cy="338554"/>
          </a:xfrm>
          <a:prstGeom prst="rect">
            <a:avLst/>
          </a:prstGeom>
          <a:noFill/>
        </p:spPr>
        <p:txBody>
          <a:bodyPr wrap="none" rtlCol="0">
            <a:spAutoFit/>
          </a:bodyPr>
          <a:lstStyle/>
          <a:p>
            <a:r>
              <a:rPr lang="ja-JP" altLang="en-US" sz="1600" b="1" dirty="0">
                <a:solidFill>
                  <a:schemeClr val="accent6"/>
                </a:solidFill>
              </a:rPr>
              <a:t>グラグラ</a:t>
            </a:r>
          </a:p>
        </p:txBody>
      </p:sp>
      <p:sp>
        <p:nvSpPr>
          <p:cNvPr id="16" name="テキスト ボックス 15"/>
          <p:cNvSpPr txBox="1"/>
          <p:nvPr/>
        </p:nvSpPr>
        <p:spPr>
          <a:xfrm>
            <a:off x="4235198" y="3638585"/>
            <a:ext cx="1005403" cy="338554"/>
          </a:xfrm>
          <a:prstGeom prst="rect">
            <a:avLst/>
          </a:prstGeom>
          <a:noFill/>
        </p:spPr>
        <p:txBody>
          <a:bodyPr wrap="none" rtlCol="0">
            <a:spAutoFit/>
          </a:bodyPr>
          <a:lstStyle/>
          <a:p>
            <a:r>
              <a:rPr lang="ja-JP" altLang="en-US" sz="1600" dirty="0">
                <a:solidFill>
                  <a:srgbClr val="FF0000"/>
                </a:solidFill>
              </a:rPr>
              <a:t>イライラ</a:t>
            </a:r>
          </a:p>
        </p:txBody>
      </p:sp>
      <p:sp>
        <p:nvSpPr>
          <p:cNvPr id="17" name="テキスト ボックス 16"/>
          <p:cNvSpPr txBox="1"/>
          <p:nvPr/>
        </p:nvSpPr>
        <p:spPr>
          <a:xfrm>
            <a:off x="5240601" y="2546206"/>
            <a:ext cx="1210588" cy="338554"/>
          </a:xfrm>
          <a:prstGeom prst="rect">
            <a:avLst/>
          </a:prstGeom>
          <a:noFill/>
        </p:spPr>
        <p:txBody>
          <a:bodyPr wrap="none" rtlCol="0">
            <a:spAutoFit/>
          </a:bodyPr>
          <a:lstStyle/>
          <a:p>
            <a:r>
              <a:rPr lang="ja-JP" altLang="en-US" sz="1600" dirty="0">
                <a:solidFill>
                  <a:srgbClr val="FF0000"/>
                </a:solidFill>
              </a:rPr>
              <a:t>どうしよう</a:t>
            </a:r>
          </a:p>
        </p:txBody>
      </p:sp>
      <p:sp>
        <p:nvSpPr>
          <p:cNvPr id="18" name="テキスト ボックス 17"/>
          <p:cNvSpPr txBox="1"/>
          <p:nvPr/>
        </p:nvSpPr>
        <p:spPr>
          <a:xfrm>
            <a:off x="7027943" y="3096031"/>
            <a:ext cx="800219" cy="338554"/>
          </a:xfrm>
          <a:prstGeom prst="rect">
            <a:avLst/>
          </a:prstGeom>
          <a:noFill/>
        </p:spPr>
        <p:txBody>
          <a:bodyPr wrap="none" rtlCol="0">
            <a:spAutoFit/>
          </a:bodyPr>
          <a:lstStyle/>
          <a:p>
            <a:r>
              <a:rPr lang="ja-JP" altLang="en-US" sz="1600" dirty="0">
                <a:solidFill>
                  <a:srgbClr val="FF0000"/>
                </a:solidFill>
              </a:rPr>
              <a:t>悲しい</a:t>
            </a:r>
          </a:p>
        </p:txBody>
      </p:sp>
      <p:sp>
        <p:nvSpPr>
          <p:cNvPr id="19" name="テキスト ボックス 18"/>
          <p:cNvSpPr txBox="1"/>
          <p:nvPr/>
        </p:nvSpPr>
        <p:spPr>
          <a:xfrm>
            <a:off x="4260350" y="5728392"/>
            <a:ext cx="3611615" cy="769441"/>
          </a:xfrm>
          <a:prstGeom prst="rect">
            <a:avLst/>
          </a:prstGeom>
          <a:noFill/>
          <a:ln w="57150">
            <a:solidFill>
              <a:schemeClr val="accent2">
                <a:lumMod val="60000"/>
                <a:lumOff val="40000"/>
              </a:schemeClr>
            </a:solidFill>
          </a:ln>
        </p:spPr>
        <p:txBody>
          <a:bodyPr wrap="square" rtlCol="0">
            <a:spAutoFit/>
          </a:bodyPr>
          <a:lstStyle/>
          <a:p>
            <a:pPr algn="ctr"/>
            <a:r>
              <a:rPr lang="ja-JP" altLang="en-US" sz="4400" dirty="0">
                <a:solidFill>
                  <a:srgbClr val="F96A1B"/>
                </a:solidFill>
              </a:rPr>
              <a:t>不安定</a:t>
            </a:r>
          </a:p>
        </p:txBody>
      </p:sp>
      <p:sp>
        <p:nvSpPr>
          <p:cNvPr id="20" name="テキスト ボックス 19"/>
          <p:cNvSpPr txBox="1"/>
          <p:nvPr/>
        </p:nvSpPr>
        <p:spPr>
          <a:xfrm>
            <a:off x="4189146" y="2440570"/>
            <a:ext cx="800219" cy="338554"/>
          </a:xfrm>
          <a:prstGeom prst="rect">
            <a:avLst/>
          </a:prstGeom>
          <a:noFill/>
        </p:spPr>
        <p:txBody>
          <a:bodyPr wrap="none" rtlCol="0">
            <a:spAutoFit/>
          </a:bodyPr>
          <a:lstStyle/>
          <a:p>
            <a:r>
              <a:rPr lang="ja-JP" altLang="en-US" sz="1600" dirty="0">
                <a:solidFill>
                  <a:srgbClr val="FF0000"/>
                </a:solidFill>
              </a:rPr>
              <a:t>楽しい</a:t>
            </a:r>
            <a:endParaRPr lang="en-US" altLang="ja-JP" sz="1600" dirty="0">
              <a:solidFill>
                <a:srgbClr val="FF0000"/>
              </a:solidFill>
            </a:endParaRPr>
          </a:p>
        </p:txBody>
      </p:sp>
      <p:sp>
        <p:nvSpPr>
          <p:cNvPr id="25" name="円形吹き出し 24"/>
          <p:cNvSpPr/>
          <p:nvPr/>
        </p:nvSpPr>
        <p:spPr>
          <a:xfrm>
            <a:off x="6377540" y="1395382"/>
            <a:ext cx="5129979" cy="1387862"/>
          </a:xfrm>
          <a:prstGeom prst="wedgeEllipseCallout">
            <a:avLst>
              <a:gd name="adj1" fmla="val -36842"/>
              <a:gd name="adj2" fmla="val 7221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友だちは自分のこと</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どう思っているのかな？</a:t>
            </a:r>
          </a:p>
        </p:txBody>
      </p:sp>
      <p:sp>
        <p:nvSpPr>
          <p:cNvPr id="27" name="円形吹き出し 26"/>
          <p:cNvSpPr/>
          <p:nvPr/>
        </p:nvSpPr>
        <p:spPr>
          <a:xfrm>
            <a:off x="191252" y="3545905"/>
            <a:ext cx="4187799" cy="1645151"/>
          </a:xfrm>
          <a:prstGeom prst="wedgeEllipseCallout">
            <a:avLst>
              <a:gd name="adj1" fmla="val 65686"/>
              <a:gd name="adj2" fmla="val 24859"/>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大人からあれしろ、これダメとかうるさいな！！</a:t>
            </a:r>
          </a:p>
        </p:txBody>
      </p:sp>
      <p:sp>
        <p:nvSpPr>
          <p:cNvPr id="29" name="円形吹き出し 28"/>
          <p:cNvSpPr/>
          <p:nvPr/>
        </p:nvSpPr>
        <p:spPr>
          <a:xfrm>
            <a:off x="7928338" y="4678088"/>
            <a:ext cx="4263661" cy="1720741"/>
          </a:xfrm>
          <a:prstGeom prst="wedgeEllipseCallout">
            <a:avLst>
              <a:gd name="adj1" fmla="val -59601"/>
              <a:gd name="adj2" fmla="val -5004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自分だけ、周りのみんなと違うんじゃ</a:t>
            </a: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形吹き出し 24">
            <a:extLst>
              <a:ext uri="{FF2B5EF4-FFF2-40B4-BE49-F238E27FC236}">
                <a16:creationId xmlns:a16="http://schemas.microsoft.com/office/drawing/2014/main" id="{3DE72E3A-DA2F-2410-0EF3-321F61B3FC13}"/>
              </a:ext>
            </a:extLst>
          </p:cNvPr>
          <p:cNvSpPr/>
          <p:nvPr/>
        </p:nvSpPr>
        <p:spPr>
          <a:xfrm>
            <a:off x="8528516" y="3300983"/>
            <a:ext cx="2653711" cy="1096155"/>
          </a:xfrm>
          <a:prstGeom prst="wedgeEllipseCallout">
            <a:avLst>
              <a:gd name="adj1" fmla="val -86931"/>
              <a:gd name="adj2" fmla="val -1785"/>
            </a:avLst>
          </a:prstGeom>
          <a:solidFill>
            <a:srgbClr val="FF61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たまには誰かに甘えたい</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円形吹き出し 27">
            <a:extLst>
              <a:ext uri="{FF2B5EF4-FFF2-40B4-BE49-F238E27FC236}">
                <a16:creationId xmlns:a16="http://schemas.microsoft.com/office/drawing/2014/main" id="{A0A56462-F144-5C64-D6BC-3ADEBD0B36C9}"/>
              </a:ext>
            </a:extLst>
          </p:cNvPr>
          <p:cNvSpPr/>
          <p:nvPr/>
        </p:nvSpPr>
        <p:spPr>
          <a:xfrm>
            <a:off x="588834" y="1541701"/>
            <a:ext cx="3258906" cy="1542272"/>
          </a:xfrm>
          <a:prstGeom prst="wedgeEllipseCallout">
            <a:avLst>
              <a:gd name="adj1" fmla="val 81839"/>
              <a:gd name="adj2" fmla="val 54360"/>
            </a:avLst>
          </a:prstGeom>
          <a:solidFill>
            <a:srgbClr val="FF61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将来、アイドルになりたい！！</a:t>
            </a:r>
          </a:p>
        </p:txBody>
      </p:sp>
      <p:sp>
        <p:nvSpPr>
          <p:cNvPr id="23" name="テキスト ボックス 22">
            <a:extLst>
              <a:ext uri="{FF2B5EF4-FFF2-40B4-BE49-F238E27FC236}">
                <a16:creationId xmlns:a16="http://schemas.microsoft.com/office/drawing/2014/main" id="{9338A706-273D-09F0-B540-A329A6BB73C7}"/>
              </a:ext>
            </a:extLst>
          </p:cNvPr>
          <p:cNvSpPr txBox="1"/>
          <p:nvPr/>
        </p:nvSpPr>
        <p:spPr>
          <a:xfrm>
            <a:off x="6743995" y="4815788"/>
            <a:ext cx="1005403" cy="338554"/>
          </a:xfrm>
          <a:prstGeom prst="rect">
            <a:avLst/>
          </a:prstGeom>
          <a:noFill/>
        </p:spPr>
        <p:txBody>
          <a:bodyPr wrap="none" rtlCol="0">
            <a:spAutoFit/>
          </a:bodyPr>
          <a:lstStyle/>
          <a:p>
            <a:r>
              <a:rPr lang="ja-JP" altLang="en-US" sz="1600" b="1" dirty="0">
                <a:solidFill>
                  <a:schemeClr val="accent6"/>
                </a:solidFill>
              </a:rPr>
              <a:t>グラグラ</a:t>
            </a:r>
          </a:p>
        </p:txBody>
      </p:sp>
    </p:spTree>
    <p:extLst>
      <p:ext uri="{BB962C8B-B14F-4D97-AF65-F5344CB8AC3E}">
        <p14:creationId xmlns:p14="http://schemas.microsoft.com/office/powerpoint/2010/main" val="324891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895" y="53026"/>
            <a:ext cx="10515600" cy="1325563"/>
          </a:xfrm>
        </p:spPr>
        <p:txBody>
          <a:bodyPr anchor="ctr">
            <a:noAutofit/>
          </a:bodyPr>
          <a:lstStyle/>
          <a:p>
            <a:r>
              <a:rPr lang="ja-JP" altLang="en-US" sz="4800" b="1" dirty="0">
                <a:solidFill>
                  <a:schemeClr val="accent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ストレスってなに？</a:t>
            </a:r>
          </a:p>
        </p:txBody>
      </p:sp>
      <mc:AlternateContent xmlns:mc="http://schemas.openxmlformats.org/markup-compatibility/2006" xmlns:p14="http://schemas.microsoft.com/office/powerpoint/2010/main">
        <mc:Choice Requires="p14">
          <p:contentPart p14:bwMode="auto" r:id="rId3">
            <p14:nvContentPartPr>
              <p14:cNvPr id="18" name="インク 17">
                <a:extLst>
                  <a:ext uri="{FF2B5EF4-FFF2-40B4-BE49-F238E27FC236}">
                    <a16:creationId xmlns:a16="http://schemas.microsoft.com/office/drawing/2014/main" id="{40985408-D4BB-A743-D57D-5D61CDA141C4}"/>
                  </a:ext>
                </a:extLst>
              </p14:cNvPr>
              <p14:cNvContentPartPr/>
              <p14:nvPr/>
            </p14:nvContentPartPr>
            <p14:xfrm>
              <a:off x="7467660" y="2501260"/>
              <a:ext cx="360" cy="360"/>
            </p14:xfrm>
          </p:contentPart>
        </mc:Choice>
        <mc:Fallback xmlns="">
          <p:pic>
            <p:nvPicPr>
              <p:cNvPr id="18" name="インク 17">
                <a:extLst>
                  <a:ext uri="{FF2B5EF4-FFF2-40B4-BE49-F238E27FC236}">
                    <a16:creationId xmlns:a16="http://schemas.microsoft.com/office/drawing/2014/main" id="{40985408-D4BB-A743-D57D-5D61CDA141C4}"/>
                  </a:ext>
                </a:extLst>
              </p:cNvPr>
              <p:cNvPicPr/>
              <p:nvPr/>
            </p:nvPicPr>
            <p:blipFill>
              <a:blip r:embed="rId4"/>
              <a:stretch>
                <a:fillRect/>
              </a:stretch>
            </p:blipFill>
            <p:spPr>
              <a:xfrm>
                <a:off x="7461540" y="2495140"/>
                <a:ext cx="12600" cy="12600"/>
              </a:xfrm>
              <a:prstGeom prst="rect">
                <a:avLst/>
              </a:prstGeom>
            </p:spPr>
          </p:pic>
        </mc:Fallback>
      </mc:AlternateContent>
      <p:grpSp>
        <p:nvGrpSpPr>
          <p:cNvPr id="31" name="グループ化 30">
            <a:extLst>
              <a:ext uri="{FF2B5EF4-FFF2-40B4-BE49-F238E27FC236}">
                <a16:creationId xmlns:a16="http://schemas.microsoft.com/office/drawing/2014/main" id="{47B1C376-33E0-5964-82BB-38710A299362}"/>
              </a:ext>
            </a:extLst>
          </p:cNvPr>
          <p:cNvGrpSpPr/>
          <p:nvPr/>
        </p:nvGrpSpPr>
        <p:grpSpPr>
          <a:xfrm>
            <a:off x="386795" y="1593681"/>
            <a:ext cx="3780105" cy="4445546"/>
            <a:chOff x="1947733" y="1850845"/>
            <a:chExt cx="3060591" cy="4036722"/>
          </a:xfrm>
        </p:grpSpPr>
        <p:sp>
          <p:nvSpPr>
            <p:cNvPr id="3" name="フローチャート: 結合子 2">
              <a:extLst>
                <a:ext uri="{FF2B5EF4-FFF2-40B4-BE49-F238E27FC236}">
                  <a16:creationId xmlns:a16="http://schemas.microsoft.com/office/drawing/2014/main" id="{9D1CFC6A-8D23-88A2-114E-418DF228AC73}"/>
                </a:ext>
              </a:extLst>
            </p:cNvPr>
            <p:cNvSpPr/>
            <p:nvPr/>
          </p:nvSpPr>
          <p:spPr>
            <a:xfrm>
              <a:off x="2158325" y="3966692"/>
              <a:ext cx="1930400" cy="1920875"/>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a:p>
            <a:p>
              <a:pPr algn="ctr"/>
              <a:endParaRPr lang="en-US" altLang="ja-JP"/>
            </a:p>
            <a:p>
              <a:pPr algn="ctr"/>
              <a:r>
                <a:rPr kumimoji="1" lang="ja-JP" altLang="en-US" sz="3200"/>
                <a:t>こころ</a:t>
              </a:r>
              <a:endParaRPr kumimoji="1" lang="en-US" altLang="ja-JP" sz="3200"/>
            </a:p>
            <a:p>
              <a:pPr algn="ctr"/>
              <a:r>
                <a:rPr kumimoji="1" lang="ja-JP" altLang="en-US" sz="3200"/>
                <a:t>からだ</a:t>
              </a:r>
              <a:endParaRPr kumimoji="1" lang="ja-JP" altLang="en-US"/>
            </a:p>
          </p:txBody>
        </p:sp>
        <p:pic>
          <p:nvPicPr>
            <p:cNvPr id="1026" name="Picture 2">
              <a:extLst>
                <a:ext uri="{FF2B5EF4-FFF2-40B4-BE49-F238E27FC236}">
                  <a16:creationId xmlns:a16="http://schemas.microsoft.com/office/drawing/2014/main" id="{737DF4C3-A721-A41B-FDD4-268E80CA2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947733" y="1850845"/>
              <a:ext cx="1689995" cy="219111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016BE495-76FF-E7AE-EB45-091BD1592BDA}"/>
                </a:ext>
              </a:extLst>
            </p:cNvPr>
            <p:cNvSpPr txBox="1"/>
            <p:nvPr/>
          </p:nvSpPr>
          <p:spPr>
            <a:xfrm>
              <a:off x="3612839" y="2762369"/>
              <a:ext cx="1395485" cy="642787"/>
            </a:xfrm>
            <a:prstGeom prst="rect">
              <a:avLst/>
            </a:prstGeom>
            <a:noFill/>
          </p:spPr>
          <p:txBody>
            <a:bodyPr wrap="none" rtlCol="0">
              <a:spAutoFit/>
            </a:bodyPr>
            <a:lstStyle/>
            <a:p>
              <a:pPr algn="ctr"/>
              <a:r>
                <a:rPr lang="ja-JP" altLang="en-US" sz="2000" b="1" dirty="0">
                  <a:solidFill>
                    <a:srgbClr val="FF0000"/>
                  </a:solidFill>
                </a:rPr>
                <a:t>できごと</a:t>
              </a:r>
              <a:endParaRPr lang="en-US" altLang="ja-JP" sz="2000" b="1" dirty="0">
                <a:solidFill>
                  <a:srgbClr val="FF0000"/>
                </a:solidFill>
              </a:endParaRPr>
            </a:p>
            <a:p>
              <a:pPr algn="ctr"/>
              <a:r>
                <a:rPr lang="ja-JP" altLang="en-US" sz="2000" b="1" dirty="0">
                  <a:solidFill>
                    <a:srgbClr val="FF0000"/>
                  </a:solidFill>
                </a:rPr>
                <a:t>（ストレス）</a:t>
              </a:r>
            </a:p>
          </p:txBody>
        </p:sp>
        <p:sp>
          <p:nvSpPr>
            <p:cNvPr id="20" name="矢印: 下 19">
              <a:extLst>
                <a:ext uri="{FF2B5EF4-FFF2-40B4-BE49-F238E27FC236}">
                  <a16:creationId xmlns:a16="http://schemas.microsoft.com/office/drawing/2014/main" id="{33014EAB-89F4-2A89-78D9-4ABD152563F1}"/>
                </a:ext>
              </a:extLst>
            </p:cNvPr>
            <p:cNvSpPr/>
            <p:nvPr/>
          </p:nvSpPr>
          <p:spPr>
            <a:xfrm>
              <a:off x="3292533" y="2946399"/>
              <a:ext cx="570694" cy="838810"/>
            </a:xfrm>
            <a:prstGeom prst="down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1" name="矢印: 上 20">
              <a:extLst>
                <a:ext uri="{FF2B5EF4-FFF2-40B4-BE49-F238E27FC236}">
                  <a16:creationId xmlns:a16="http://schemas.microsoft.com/office/drawing/2014/main" id="{336FD449-8C1A-522D-DFAC-93B853089A1C}"/>
                </a:ext>
              </a:extLst>
            </p:cNvPr>
            <p:cNvSpPr/>
            <p:nvPr/>
          </p:nvSpPr>
          <p:spPr>
            <a:xfrm>
              <a:off x="2895303" y="4121934"/>
              <a:ext cx="450480" cy="561885"/>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四角形: 角を丸くする 23">
            <a:extLst>
              <a:ext uri="{FF2B5EF4-FFF2-40B4-BE49-F238E27FC236}">
                <a16:creationId xmlns:a16="http://schemas.microsoft.com/office/drawing/2014/main" id="{EE6179D0-FF84-A112-F86D-DFC38A25A647}"/>
              </a:ext>
            </a:extLst>
          </p:cNvPr>
          <p:cNvSpPr/>
          <p:nvPr/>
        </p:nvSpPr>
        <p:spPr>
          <a:xfrm>
            <a:off x="4136160" y="1447602"/>
            <a:ext cx="7649440" cy="2299838"/>
          </a:xfrm>
          <a:prstGeom prst="roundRect">
            <a:avLst>
              <a:gd name="adj" fmla="val 28813"/>
            </a:avLst>
          </a:prstGeom>
        </p:spPr>
        <p:style>
          <a:lnRef idx="3">
            <a:schemeClr val="lt1"/>
          </a:lnRef>
          <a:fillRef idx="1">
            <a:schemeClr val="accent5"/>
          </a:fillRef>
          <a:effectRef idx="1">
            <a:schemeClr val="accent5"/>
          </a:effectRef>
          <a:fontRef idx="minor">
            <a:schemeClr val="lt1"/>
          </a:fontRef>
        </p:style>
        <p:txBody>
          <a:bodyPr rtlCol="0" anchor="ctr"/>
          <a:lstStyle/>
          <a:p>
            <a:r>
              <a:rPr lang="ja-JP" altLang="en-US" sz="3200" dirty="0">
                <a:latin typeface="BIZ UDPゴシック" panose="020B0400000000000000" pitchFamily="50" charset="-128"/>
                <a:ea typeface="BIZ UDPゴシック" panose="020B0400000000000000" pitchFamily="50" charset="-128"/>
              </a:rPr>
              <a:t>ストレスとは、外部からの刺激（できごと）によって、こころやからだに生じる反応のことです。</a:t>
            </a:r>
            <a:endParaRPr lang="en-US" altLang="ja-JP" sz="3200" dirty="0">
              <a:latin typeface="BIZ UDPゴシック" panose="020B0400000000000000" pitchFamily="50" charset="-128"/>
              <a:ea typeface="BIZ UDPゴシック" panose="020B0400000000000000" pitchFamily="50" charset="-128"/>
            </a:endParaRPr>
          </a:p>
        </p:txBody>
      </p:sp>
      <p:pic>
        <p:nvPicPr>
          <p:cNvPr id="2050" name="Picture 2">
            <a:extLst>
              <a:ext uri="{FF2B5EF4-FFF2-40B4-BE49-F238E27FC236}">
                <a16:creationId xmlns:a16="http://schemas.microsoft.com/office/drawing/2014/main" id="{DAB723E7-5278-2285-E5A7-D4ACFF3DC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101237" y="4665894"/>
            <a:ext cx="1455739" cy="1959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3CFC58E-A3E6-7EBF-96C1-4777813350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556976" y="4678947"/>
            <a:ext cx="1455739" cy="1959126"/>
          </a:xfrm>
          <a:prstGeom prst="rect">
            <a:avLst/>
          </a:prstGeom>
          <a:noFill/>
          <a:extLst>
            <a:ext uri="{909E8E84-426E-40DD-AFC4-6F175D3DCCD1}">
              <a14:hiddenFill xmlns:a14="http://schemas.microsoft.com/office/drawing/2010/main">
                <a:solidFill>
                  <a:srgbClr val="FFFFFF"/>
                </a:solidFill>
              </a14:hiddenFill>
            </a:ext>
          </a:extLst>
        </p:spPr>
      </p:pic>
      <p:sp>
        <p:nvSpPr>
          <p:cNvPr id="4" name="円形吹き出し 28">
            <a:extLst>
              <a:ext uri="{FF2B5EF4-FFF2-40B4-BE49-F238E27FC236}">
                <a16:creationId xmlns:a16="http://schemas.microsoft.com/office/drawing/2014/main" id="{FD1448FD-5695-80FE-38BF-B0C440C8AAB8}"/>
              </a:ext>
            </a:extLst>
          </p:cNvPr>
          <p:cNvSpPr/>
          <p:nvPr/>
        </p:nvSpPr>
        <p:spPr>
          <a:xfrm flipH="1">
            <a:off x="3482268" y="4006697"/>
            <a:ext cx="5167813" cy="2299838"/>
          </a:xfrm>
          <a:prstGeom prst="wedgeEllipseCallout">
            <a:avLst>
              <a:gd name="adj1" fmla="val -65569"/>
              <a:gd name="adj2" fmla="val 74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毎日、</a:t>
            </a:r>
            <a:r>
              <a:rPr lang="ja-JP" altLang="en-US" sz="2400" dirty="0">
                <a:solidFill>
                  <a:schemeClr val="tx1"/>
                </a:solidFill>
                <a:latin typeface="BIZ UDPゴシック" panose="020B0400000000000000" pitchFamily="50" charset="-128"/>
                <a:ea typeface="BIZ UDPゴシック" panose="020B0400000000000000" pitchFamily="50" charset="-128"/>
              </a:rPr>
              <a:t>いろいろ</a:t>
            </a:r>
            <a:r>
              <a:rPr kumimoji="1" lang="ja-JP" altLang="en-US" sz="2400" dirty="0">
                <a:solidFill>
                  <a:schemeClr val="tx1"/>
                </a:solidFill>
                <a:latin typeface="BIZ UDPゴシック" panose="020B0400000000000000" pitchFamily="50" charset="-128"/>
                <a:ea typeface="BIZ UDPゴシック" panose="020B0400000000000000" pitchFamily="50" charset="-128"/>
              </a:rPr>
              <a:t>なストレスがあるけど、</a:t>
            </a:r>
            <a:r>
              <a:rPr lang="ja-JP" altLang="en-US" sz="2400" dirty="0">
                <a:solidFill>
                  <a:schemeClr val="tx1"/>
                </a:solidFill>
                <a:latin typeface="BIZ UDPゴシック" panose="020B0400000000000000" pitchFamily="50" charset="-128"/>
                <a:ea typeface="BIZ UDPゴシック" panose="020B0400000000000000" pitchFamily="50" charset="-128"/>
              </a:rPr>
              <a:t>対処をしたり、はね返したりして、頑張っているよね！</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66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5285" y="185344"/>
            <a:ext cx="11100620" cy="1325563"/>
          </a:xfrm>
        </p:spPr>
        <p:txBody>
          <a:bodyPr anchor="ctr">
            <a:noAutofit/>
          </a:bodyPr>
          <a:lstStyle/>
          <a:p>
            <a:r>
              <a:rPr lang="ja-JP" altLang="en-US" sz="4800" dirty="0">
                <a:solidFill>
                  <a:schemeClr val="accent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エネルギーが足りなかったらどうなる？</a:t>
            </a:r>
          </a:p>
        </p:txBody>
      </p:sp>
      <p:pic>
        <p:nvPicPr>
          <p:cNvPr id="3074" name="Picture 2">
            <a:extLst>
              <a:ext uri="{FF2B5EF4-FFF2-40B4-BE49-F238E27FC236}">
                <a16:creationId xmlns:a16="http://schemas.microsoft.com/office/drawing/2014/main" id="{A574C25A-45FC-24C3-964E-DB664F51D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30934" y="4859595"/>
            <a:ext cx="1448624" cy="18460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466B08D-745E-5586-9DFA-CB0206E99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378528" y="4861019"/>
            <a:ext cx="1448624" cy="184603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00BEE336-E2DB-FB1E-7C79-8F4AE8298593}"/>
              </a:ext>
            </a:extLst>
          </p:cNvPr>
          <p:cNvGrpSpPr/>
          <p:nvPr/>
        </p:nvGrpSpPr>
        <p:grpSpPr>
          <a:xfrm>
            <a:off x="422480" y="1682609"/>
            <a:ext cx="4382076" cy="4591724"/>
            <a:chOff x="798814" y="1909558"/>
            <a:chExt cx="3511462" cy="3582197"/>
          </a:xfrm>
        </p:grpSpPr>
        <p:sp>
          <p:nvSpPr>
            <p:cNvPr id="11" name="矢印: 下 10">
              <a:extLst>
                <a:ext uri="{FF2B5EF4-FFF2-40B4-BE49-F238E27FC236}">
                  <a16:creationId xmlns:a16="http://schemas.microsoft.com/office/drawing/2014/main" id="{7A560B81-1FE8-C868-4B12-957780A388A0}"/>
                </a:ext>
              </a:extLst>
            </p:cNvPr>
            <p:cNvSpPr/>
            <p:nvPr/>
          </p:nvSpPr>
          <p:spPr>
            <a:xfrm rot="19906862">
              <a:off x="798814" y="3019002"/>
              <a:ext cx="555698" cy="896652"/>
            </a:xfrm>
            <a:prstGeom prst="down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5B6D5B9C-B1E8-D2F7-330B-136AAB89CB6C}"/>
                </a:ext>
              </a:extLst>
            </p:cNvPr>
            <p:cNvGrpSpPr/>
            <p:nvPr/>
          </p:nvGrpSpPr>
          <p:grpSpPr>
            <a:xfrm>
              <a:off x="961314" y="1909558"/>
              <a:ext cx="3348962" cy="3582197"/>
              <a:chOff x="2266088" y="1961177"/>
              <a:chExt cx="3348962" cy="3582197"/>
            </a:xfrm>
          </p:grpSpPr>
          <p:sp>
            <p:nvSpPr>
              <p:cNvPr id="10" name="テキスト ボックス 9">
                <a:extLst>
                  <a:ext uri="{FF2B5EF4-FFF2-40B4-BE49-F238E27FC236}">
                    <a16:creationId xmlns:a16="http://schemas.microsoft.com/office/drawing/2014/main" id="{DB2238BA-CAB2-6DFB-017D-C05F3FAA6AF2}"/>
                  </a:ext>
                </a:extLst>
              </p:cNvPr>
              <p:cNvSpPr txBox="1"/>
              <p:nvPr/>
            </p:nvSpPr>
            <p:spPr>
              <a:xfrm>
                <a:off x="3582157" y="2408437"/>
                <a:ext cx="1627748" cy="648295"/>
              </a:xfrm>
              <a:prstGeom prst="rect">
                <a:avLst/>
              </a:prstGeom>
              <a:noFill/>
            </p:spPr>
            <p:txBody>
              <a:bodyPr wrap="none" rtlCol="0">
                <a:spAutoFit/>
              </a:bodyPr>
              <a:lstStyle/>
              <a:p>
                <a:pPr algn="ctr"/>
                <a:r>
                  <a:rPr lang="ja-JP" altLang="en-US" sz="2400" b="1" dirty="0">
                    <a:solidFill>
                      <a:schemeClr val="accent2"/>
                    </a:solidFill>
                  </a:rPr>
                  <a:t>できごと</a:t>
                </a:r>
                <a:endParaRPr lang="en-US" altLang="ja-JP" sz="2400" b="1" dirty="0">
                  <a:solidFill>
                    <a:schemeClr val="accent2"/>
                  </a:solidFill>
                </a:endParaRPr>
              </a:p>
              <a:p>
                <a:pPr algn="ctr"/>
                <a:r>
                  <a:rPr lang="ja-JP" altLang="en-US" sz="2400" b="1" dirty="0">
                    <a:solidFill>
                      <a:schemeClr val="accent2"/>
                    </a:solidFill>
                  </a:rPr>
                  <a:t>（ストレス）</a:t>
                </a:r>
              </a:p>
            </p:txBody>
          </p:sp>
          <p:sp>
            <p:nvSpPr>
              <p:cNvPr id="4" name="テキスト ボックス 3"/>
              <p:cNvSpPr txBox="1"/>
              <p:nvPr/>
            </p:nvSpPr>
            <p:spPr>
              <a:xfrm>
                <a:off x="4341119" y="4791701"/>
                <a:ext cx="1273931" cy="307777"/>
              </a:xfrm>
              <a:prstGeom prst="rect">
                <a:avLst/>
              </a:prstGeom>
              <a:noFill/>
            </p:spPr>
            <p:txBody>
              <a:bodyPr wrap="square" rtlCol="0">
                <a:spAutoFit/>
              </a:bodyPr>
              <a:lstStyle/>
              <a:p>
                <a:r>
                  <a:rPr lang="ja-JP" altLang="en-US" sz="1400"/>
                  <a:t>プシュー</a:t>
                </a:r>
              </a:p>
            </p:txBody>
          </p:sp>
          <p:grpSp>
            <p:nvGrpSpPr>
              <p:cNvPr id="14" name="グループ化 13">
                <a:extLst>
                  <a:ext uri="{FF2B5EF4-FFF2-40B4-BE49-F238E27FC236}">
                    <a16:creationId xmlns:a16="http://schemas.microsoft.com/office/drawing/2014/main" id="{D573D30B-0113-DE2B-8C2A-0F08C93E2453}"/>
                  </a:ext>
                </a:extLst>
              </p:cNvPr>
              <p:cNvGrpSpPr/>
              <p:nvPr/>
            </p:nvGrpSpPr>
            <p:grpSpPr>
              <a:xfrm>
                <a:off x="2285444" y="3816560"/>
                <a:ext cx="2055676" cy="1726814"/>
                <a:chOff x="2285444" y="3816560"/>
                <a:chExt cx="2055676" cy="1726814"/>
              </a:xfrm>
            </p:grpSpPr>
            <p:sp>
              <p:nvSpPr>
                <p:cNvPr id="7" name="フローチャート: 結合子 6">
                  <a:extLst>
                    <a:ext uri="{FF2B5EF4-FFF2-40B4-BE49-F238E27FC236}">
                      <a16:creationId xmlns:a16="http://schemas.microsoft.com/office/drawing/2014/main" id="{15B82AFA-6CA5-0800-E57B-DEE2886F5FF1}"/>
                    </a:ext>
                  </a:extLst>
                </p:cNvPr>
                <p:cNvSpPr/>
                <p:nvPr/>
              </p:nvSpPr>
              <p:spPr>
                <a:xfrm>
                  <a:off x="2285444" y="3911598"/>
                  <a:ext cx="2055676" cy="163177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en-US" altLang="ja-JP"/>
                </a:p>
                <a:p>
                  <a:pPr algn="ctr"/>
                  <a:endParaRPr lang="en-US" altLang="ja-JP"/>
                </a:p>
                <a:p>
                  <a:pPr algn="ctr"/>
                  <a:r>
                    <a:rPr kumimoji="1" lang="ja-JP" altLang="en-US" sz="2800"/>
                    <a:t>こころ</a:t>
                  </a:r>
                  <a:endParaRPr kumimoji="1" lang="en-US" altLang="ja-JP" sz="2800"/>
                </a:p>
                <a:p>
                  <a:pPr algn="ctr"/>
                  <a:r>
                    <a:rPr kumimoji="1" lang="ja-JP" altLang="en-US" sz="2800"/>
                    <a:t>からだ</a:t>
                  </a:r>
                </a:p>
              </p:txBody>
            </p:sp>
            <p:sp>
              <p:nvSpPr>
                <p:cNvPr id="13" name="フローチャート: 結合子 12">
                  <a:extLst>
                    <a:ext uri="{FF2B5EF4-FFF2-40B4-BE49-F238E27FC236}">
                      <a16:creationId xmlns:a16="http://schemas.microsoft.com/office/drawing/2014/main" id="{65D96BDC-950D-5BE7-8F21-D07CF3D55FF3}"/>
                    </a:ext>
                  </a:extLst>
                </p:cNvPr>
                <p:cNvSpPr/>
                <p:nvPr/>
              </p:nvSpPr>
              <p:spPr>
                <a:xfrm>
                  <a:off x="2912979" y="3816560"/>
                  <a:ext cx="876300" cy="45067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77635">
                <a:off x="4404319" y="4123808"/>
                <a:ext cx="690300" cy="690300"/>
              </a:xfrm>
              <a:prstGeom prst="rect">
                <a:avLst/>
              </a:prstGeom>
            </p:spPr>
          </p:pic>
          <p:pic>
            <p:nvPicPr>
              <p:cNvPr id="9" name="Picture 2">
                <a:extLst>
                  <a:ext uri="{FF2B5EF4-FFF2-40B4-BE49-F238E27FC236}">
                    <a16:creationId xmlns:a16="http://schemas.microsoft.com/office/drawing/2014/main" id="{8D555F90-DCD0-71F4-73FE-7B73FFCD2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266088" y="1961177"/>
                <a:ext cx="1689995" cy="219111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フローチャート: 結合子 14">
            <a:extLst>
              <a:ext uri="{FF2B5EF4-FFF2-40B4-BE49-F238E27FC236}">
                <a16:creationId xmlns:a16="http://schemas.microsoft.com/office/drawing/2014/main" id="{F920D1D3-9717-83FE-F9EF-3A0D2207996A}"/>
              </a:ext>
            </a:extLst>
          </p:cNvPr>
          <p:cNvSpPr/>
          <p:nvPr/>
        </p:nvSpPr>
        <p:spPr>
          <a:xfrm>
            <a:off x="3347453" y="5039669"/>
            <a:ext cx="255713" cy="366873"/>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1FBBD81-51C5-26CB-CF9B-E7942952909F}"/>
              </a:ext>
            </a:extLst>
          </p:cNvPr>
          <p:cNvSpPr/>
          <p:nvPr/>
        </p:nvSpPr>
        <p:spPr>
          <a:xfrm>
            <a:off x="4344959" y="1773593"/>
            <a:ext cx="7649440" cy="2299838"/>
          </a:xfrm>
          <a:prstGeom prst="roundRect">
            <a:avLst>
              <a:gd name="adj" fmla="val 28813"/>
            </a:avLst>
          </a:prstGeom>
        </p:spPr>
        <p:style>
          <a:lnRef idx="3">
            <a:schemeClr val="lt1"/>
          </a:lnRef>
          <a:fillRef idx="1">
            <a:schemeClr val="accent5"/>
          </a:fillRef>
          <a:effectRef idx="1">
            <a:schemeClr val="accent5"/>
          </a:effectRef>
          <a:fontRef idx="minor">
            <a:schemeClr val="lt1"/>
          </a:fontRef>
        </p:style>
        <p:txBody>
          <a:bodyPr rtlCol="0" anchor="ctr"/>
          <a:lstStyle/>
          <a:p>
            <a:r>
              <a:rPr lang="ja-JP" altLang="en-US" sz="3200" dirty="0">
                <a:latin typeface="BIZ UDPゴシック" panose="020B0400000000000000" pitchFamily="50" charset="-128"/>
                <a:ea typeface="BIZ UDPゴシック" panose="020B0400000000000000" pitchFamily="50" charset="-128"/>
              </a:rPr>
              <a:t>こころとからだが回復する前に、次々とできごと（ストレス）がやってきたら跳ね返せなくなるよね。</a:t>
            </a:r>
            <a:endParaRPr lang="en-US" altLang="ja-JP" sz="3200" dirty="0">
              <a:latin typeface="BIZ UDPゴシック" panose="020B0400000000000000" pitchFamily="50" charset="-128"/>
              <a:ea typeface="BIZ UDPゴシック" panose="020B0400000000000000" pitchFamily="50" charset="-128"/>
            </a:endParaRPr>
          </a:p>
        </p:txBody>
      </p:sp>
      <p:sp>
        <p:nvSpPr>
          <p:cNvPr id="20" name="円形吹き出し 28">
            <a:extLst>
              <a:ext uri="{FF2B5EF4-FFF2-40B4-BE49-F238E27FC236}">
                <a16:creationId xmlns:a16="http://schemas.microsoft.com/office/drawing/2014/main" id="{9AFDE6DD-3537-5FB8-5711-3F2E23AE655E}"/>
              </a:ext>
            </a:extLst>
          </p:cNvPr>
          <p:cNvSpPr/>
          <p:nvPr/>
        </p:nvSpPr>
        <p:spPr>
          <a:xfrm flipH="1">
            <a:off x="4190335" y="4495988"/>
            <a:ext cx="4547624" cy="1572971"/>
          </a:xfrm>
          <a:prstGeom prst="wedgeEllipseCallout">
            <a:avLst>
              <a:gd name="adj1" fmla="val -63534"/>
              <a:gd name="adj2" fmla="val 907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毎日、なんだか</a:t>
            </a:r>
            <a:endParaRPr kumimoji="1" lang="en-US" altLang="ja-JP" sz="3200" dirty="0">
              <a:solidFill>
                <a:schemeClr val="tx1"/>
              </a:solidFill>
            </a:endParaRPr>
          </a:p>
          <a:p>
            <a:r>
              <a:rPr kumimoji="1" lang="ja-JP" altLang="en-US" sz="3200" dirty="0">
                <a:solidFill>
                  <a:schemeClr val="tx1"/>
                </a:solidFill>
              </a:rPr>
              <a:t>疲れちゃうなぁ</a:t>
            </a:r>
          </a:p>
        </p:txBody>
      </p:sp>
      <p:sp>
        <p:nvSpPr>
          <p:cNvPr id="12" name="矢印: 下 11">
            <a:extLst>
              <a:ext uri="{FF2B5EF4-FFF2-40B4-BE49-F238E27FC236}">
                <a16:creationId xmlns:a16="http://schemas.microsoft.com/office/drawing/2014/main" id="{ED0AD36C-6F92-B66B-E27D-3AD70FA04EEA}"/>
              </a:ext>
            </a:extLst>
          </p:cNvPr>
          <p:cNvSpPr/>
          <p:nvPr/>
        </p:nvSpPr>
        <p:spPr>
          <a:xfrm rot="2221166">
            <a:off x="2463007" y="3066109"/>
            <a:ext cx="983898" cy="1089585"/>
          </a:xfrm>
          <a:prstGeom prst="downArrow">
            <a:avLst/>
          </a:prstGeom>
          <a:solidFill>
            <a:srgbClr val="FF00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0228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403" y="-124460"/>
            <a:ext cx="5620197" cy="1325563"/>
          </a:xfrm>
        </p:spPr>
        <p:txBody>
          <a:bodyPr anchor="ctr">
            <a:noAutofit/>
          </a:bodyPr>
          <a:lstStyle/>
          <a:p>
            <a:r>
              <a:rPr lang="ja-JP" altLang="en-US"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思春期の時期は</a:t>
            </a:r>
          </a:p>
        </p:txBody>
      </p:sp>
      <p:grpSp>
        <p:nvGrpSpPr>
          <p:cNvPr id="3" name="グループ化 2"/>
          <p:cNvGrpSpPr/>
          <p:nvPr/>
        </p:nvGrpSpPr>
        <p:grpSpPr>
          <a:xfrm>
            <a:off x="323403" y="1707464"/>
            <a:ext cx="11868597" cy="3196907"/>
            <a:chOff x="-316476" y="1106541"/>
            <a:chExt cx="11868597" cy="3196907"/>
          </a:xfrm>
        </p:grpSpPr>
        <p:pic>
          <p:nvPicPr>
            <p:cNvPr id="5" name="Picture 8" descr="https://4.bp.blogspot.com/-x8MX5CM1T2I/XNE_GKbN6II/AAAAAAABSuk/hSOZiCDfbHAXcbzJYOGyzlLNykDhyMZHwCLcBGAs/s800/hyoujou_text_woman_punp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73" y="1214195"/>
              <a:ext cx="2754098" cy="2207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s://4.bp.blogspot.com/-DkQ9OA_ySyc/XNE_GQAZ_VI/AAAAAAABSuo/--cOPY1Xpi8BgfyR2uQwf39y_HyZckWWwCLcBGAs/s800/hyoujou_text_woman_shikushik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93" y="1106541"/>
              <a:ext cx="2623227" cy="239893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316476" y="3633894"/>
              <a:ext cx="4291646" cy="64633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2800" dirty="0">
                  <a:solidFill>
                    <a:sysClr val="windowText" lastClr="000000"/>
                  </a:solidFill>
                </a:rPr>
                <a:t>どうせ自分なんて・・・</a:t>
              </a:r>
            </a:p>
          </p:txBody>
        </p:sp>
        <p:sp>
          <p:nvSpPr>
            <p:cNvPr id="8" name="角丸四角形 7"/>
            <p:cNvSpPr/>
            <p:nvPr/>
          </p:nvSpPr>
          <p:spPr>
            <a:xfrm>
              <a:off x="3975170" y="2678467"/>
              <a:ext cx="3539613"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3200" dirty="0">
                  <a:solidFill>
                    <a:sysClr val="windowText" lastClr="000000"/>
                  </a:solidFill>
                </a:rPr>
                <a:t>どうしよう</a:t>
              </a:r>
            </a:p>
          </p:txBody>
        </p:sp>
        <p:sp>
          <p:nvSpPr>
            <p:cNvPr id="9" name="角丸四角形 8"/>
            <p:cNvSpPr/>
            <p:nvPr/>
          </p:nvSpPr>
          <p:spPr>
            <a:xfrm>
              <a:off x="7920692" y="3561239"/>
              <a:ext cx="3631429" cy="74220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3200" dirty="0">
                  <a:solidFill>
                    <a:sysClr val="windowText" lastClr="000000"/>
                  </a:solidFill>
                </a:rPr>
                <a:t>何かむかつく！！</a:t>
              </a:r>
            </a:p>
          </p:txBody>
        </p:sp>
      </p:grpSp>
      <p:sp>
        <p:nvSpPr>
          <p:cNvPr id="15" name="四角形: 角を丸くする 14">
            <a:extLst>
              <a:ext uri="{FF2B5EF4-FFF2-40B4-BE49-F238E27FC236}">
                <a16:creationId xmlns:a16="http://schemas.microsoft.com/office/drawing/2014/main" id="{818E9874-00A8-0570-87F1-693B6B129B74}"/>
              </a:ext>
            </a:extLst>
          </p:cNvPr>
          <p:cNvSpPr/>
          <p:nvPr/>
        </p:nvSpPr>
        <p:spPr>
          <a:xfrm>
            <a:off x="1066251" y="5111362"/>
            <a:ext cx="10515599" cy="1651994"/>
          </a:xfrm>
          <a:prstGeom prst="roundRect">
            <a:avLst>
              <a:gd name="adj" fmla="val 28813"/>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4000" dirty="0">
                <a:solidFill>
                  <a:schemeClr val="bg1"/>
                </a:solidFill>
                <a:latin typeface="BIZ UDPゴシック" panose="020B0400000000000000" pitchFamily="50" charset="-128"/>
                <a:ea typeface="BIZ UDPゴシック" panose="020B0400000000000000" pitchFamily="50" charset="-128"/>
              </a:rPr>
              <a:t>ストレスに対するセンサーが敏感で</a:t>
            </a:r>
            <a:endParaRPr lang="en-US" altLang="ja-JP" sz="4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4000" dirty="0">
                <a:solidFill>
                  <a:schemeClr val="bg1"/>
                </a:solidFill>
                <a:latin typeface="BIZ UDPゴシック" panose="020B0400000000000000" pitchFamily="50" charset="-128"/>
                <a:ea typeface="BIZ UDPゴシック" panose="020B0400000000000000" pitchFamily="50" charset="-128"/>
              </a:rPr>
              <a:t>こころとからだに色々な反応がでやすい</a:t>
            </a:r>
          </a:p>
        </p:txBody>
      </p:sp>
      <p:pic>
        <p:nvPicPr>
          <p:cNvPr id="1026" name="Picture 2" descr="心配している人のイラスト（男性） | かわいいフリー素材集 ...">
            <a:extLst>
              <a:ext uri="{FF2B5EF4-FFF2-40B4-BE49-F238E27FC236}">
                <a16:creationId xmlns:a16="http://schemas.microsoft.com/office/drawing/2014/main" id="{F9788238-DCAF-24E4-FC26-91322623C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071" y="941105"/>
            <a:ext cx="2623228" cy="233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5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3648" y="530547"/>
            <a:ext cx="11166987" cy="1325563"/>
          </a:xfrm>
        </p:spPr>
        <p:txBody>
          <a:bodyPr anchor="ctr">
            <a:noAutofit/>
          </a:bodyPr>
          <a:lstStyle/>
          <a:p>
            <a:r>
              <a:rPr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毎日、エネルギーをたくわえよう</a:t>
            </a:r>
            <a:r>
              <a:rPr lang="en-US" altLang="ja-JP"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lang="ja-JP" altLang="en-US" sz="4800" dirty="0">
              <a:solidFill>
                <a:schemeClr val="accent5"/>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AA92E08A-6BFB-ED79-EBE5-C7F617BA91E4}"/>
              </a:ext>
            </a:extLst>
          </p:cNvPr>
          <p:cNvGrpSpPr/>
          <p:nvPr/>
        </p:nvGrpSpPr>
        <p:grpSpPr>
          <a:xfrm>
            <a:off x="-223737" y="2188361"/>
            <a:ext cx="7865966" cy="4468307"/>
            <a:chOff x="2455411" y="2087993"/>
            <a:chExt cx="7056784" cy="3767175"/>
          </a:xfrm>
        </p:grpSpPr>
        <p:sp>
          <p:nvSpPr>
            <p:cNvPr id="15" name="テキスト ボックス 14"/>
            <p:cNvSpPr txBox="1"/>
            <p:nvPr/>
          </p:nvSpPr>
          <p:spPr>
            <a:xfrm>
              <a:off x="2853809" y="3119651"/>
              <a:ext cx="2227904" cy="389224"/>
            </a:xfrm>
            <a:prstGeom prst="rect">
              <a:avLst/>
            </a:prstGeom>
            <a:solidFill>
              <a:srgbClr val="FFFF00"/>
            </a:solidFill>
            <a:ln>
              <a:solidFill>
                <a:schemeClr val="accent3"/>
              </a:solidFill>
            </a:ln>
          </p:spPr>
          <p:txBody>
            <a:bodyPr wrap="none" rtlCol="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グラグラしにくい</a:t>
              </a:r>
            </a:p>
          </p:txBody>
        </p:sp>
        <p:sp>
          <p:nvSpPr>
            <p:cNvPr id="16" name="テキスト ボックス 15"/>
            <p:cNvSpPr txBox="1"/>
            <p:nvPr/>
          </p:nvSpPr>
          <p:spPr>
            <a:xfrm>
              <a:off x="7021022" y="3186525"/>
              <a:ext cx="748923" cy="261610"/>
            </a:xfrm>
            <a:prstGeom prst="rect">
              <a:avLst/>
            </a:prstGeom>
            <a:noFill/>
          </p:spPr>
          <p:txBody>
            <a:bodyPr wrap="none" rtlCol="0">
              <a:spAutoFit/>
            </a:bodyPr>
            <a:lstStyle/>
            <a:p>
              <a:r>
                <a:rPr lang="ja-JP" altLang="en-US" sz="1100" dirty="0">
                  <a:solidFill>
                    <a:srgbClr val="F96A1B"/>
                  </a:solidFill>
                </a:rPr>
                <a:t>イライラ</a:t>
              </a:r>
            </a:p>
          </p:txBody>
        </p:sp>
        <p:sp>
          <p:nvSpPr>
            <p:cNvPr id="17" name="テキスト ボックス 16"/>
            <p:cNvSpPr txBox="1"/>
            <p:nvPr/>
          </p:nvSpPr>
          <p:spPr>
            <a:xfrm>
              <a:off x="6676758" y="2087993"/>
              <a:ext cx="889987" cy="261610"/>
            </a:xfrm>
            <a:prstGeom prst="rect">
              <a:avLst/>
            </a:prstGeom>
            <a:noFill/>
          </p:spPr>
          <p:txBody>
            <a:bodyPr wrap="none" rtlCol="0">
              <a:spAutoFit/>
            </a:bodyPr>
            <a:lstStyle/>
            <a:p>
              <a:r>
                <a:rPr lang="ja-JP" altLang="en-US" sz="1100" dirty="0">
                  <a:solidFill>
                    <a:srgbClr val="F96A1B"/>
                  </a:solidFill>
                </a:rPr>
                <a:t>どうしよう</a:t>
              </a:r>
            </a:p>
          </p:txBody>
        </p:sp>
        <p:sp>
          <p:nvSpPr>
            <p:cNvPr id="18" name="テキスト ボックス 17"/>
            <p:cNvSpPr txBox="1"/>
            <p:nvPr/>
          </p:nvSpPr>
          <p:spPr>
            <a:xfrm>
              <a:off x="4842226" y="2324528"/>
              <a:ext cx="607859" cy="261610"/>
            </a:xfrm>
            <a:prstGeom prst="rect">
              <a:avLst/>
            </a:prstGeom>
            <a:noFill/>
          </p:spPr>
          <p:txBody>
            <a:bodyPr wrap="none" rtlCol="0">
              <a:spAutoFit/>
            </a:bodyPr>
            <a:lstStyle/>
            <a:p>
              <a:r>
                <a:rPr lang="ja-JP" altLang="en-US" sz="1100" dirty="0">
                  <a:solidFill>
                    <a:srgbClr val="F96A1B"/>
                  </a:solidFill>
                </a:rPr>
                <a:t>悲しい</a:t>
              </a:r>
            </a:p>
          </p:txBody>
        </p:sp>
        <p:grpSp>
          <p:nvGrpSpPr>
            <p:cNvPr id="3" name="グループ化 2"/>
            <p:cNvGrpSpPr/>
            <p:nvPr/>
          </p:nvGrpSpPr>
          <p:grpSpPr>
            <a:xfrm>
              <a:off x="2455411" y="3653946"/>
              <a:ext cx="7056784" cy="2201222"/>
              <a:chOff x="931411" y="3653946"/>
              <a:chExt cx="7056784" cy="2201222"/>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11" y="3653946"/>
                <a:ext cx="7056784" cy="2201222"/>
              </a:xfrm>
              <a:prstGeom prst="rect">
                <a:avLst/>
              </a:prstGeom>
            </p:spPr>
          </p:pic>
          <p:grpSp>
            <p:nvGrpSpPr>
              <p:cNvPr id="20" name="グループ化 19"/>
              <p:cNvGrpSpPr/>
              <p:nvPr/>
            </p:nvGrpSpPr>
            <p:grpSpPr>
              <a:xfrm>
                <a:off x="1691680" y="3717032"/>
                <a:ext cx="2389120" cy="1653613"/>
                <a:chOff x="5868142" y="4005064"/>
                <a:chExt cx="2497017" cy="1716699"/>
              </a:xfrm>
            </p:grpSpPr>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2" y="4005064"/>
                  <a:ext cx="2497017" cy="1716699"/>
                </a:xfrm>
                <a:prstGeom prst="rect">
                  <a:avLst/>
                </a:prstGeom>
              </p:spPr>
            </p:pic>
            <p:sp>
              <p:nvSpPr>
                <p:cNvPr id="22" name="テキスト ボックス 21"/>
                <p:cNvSpPr txBox="1"/>
                <p:nvPr/>
              </p:nvSpPr>
              <p:spPr>
                <a:xfrm>
                  <a:off x="6873395" y="4211034"/>
                  <a:ext cx="1479711" cy="607084"/>
                </a:xfrm>
                <a:prstGeom prst="rect">
                  <a:avLst/>
                </a:prstGeom>
                <a:noFill/>
              </p:spPr>
              <p:txBody>
                <a:bodyPr wrap="none" rtlCol="0">
                  <a:spAutoFit/>
                </a:bodyPr>
                <a:lstStyle/>
                <a:p>
                  <a:r>
                    <a:rPr lang="ja-JP" altLang="en-US" sz="1600" dirty="0">
                      <a:solidFill>
                        <a:srgbClr val="000000"/>
                      </a:solidFill>
                    </a:rPr>
                    <a:t>エネルギーを</a:t>
                  </a:r>
                  <a:endParaRPr lang="en-US" altLang="ja-JP" sz="1600" dirty="0">
                    <a:solidFill>
                      <a:srgbClr val="000000"/>
                    </a:solidFill>
                  </a:endParaRPr>
                </a:p>
                <a:p>
                  <a:r>
                    <a:rPr lang="ja-JP" altLang="en-US" sz="1600" dirty="0">
                      <a:solidFill>
                        <a:srgbClr val="000000"/>
                      </a:solidFill>
                    </a:rPr>
                    <a:t>　使う</a:t>
                  </a:r>
                  <a:r>
                    <a:rPr lang="en-US" altLang="ja-JP" sz="1600" dirty="0">
                      <a:solidFill>
                        <a:srgbClr val="000000"/>
                      </a:solidFill>
                    </a:rPr>
                    <a:t>!!</a:t>
                  </a:r>
                  <a:endParaRPr lang="ja-JP" altLang="en-US" sz="1600" dirty="0">
                    <a:solidFill>
                      <a:srgbClr val="000000"/>
                    </a:solidFill>
                  </a:endParaRPr>
                </a:p>
              </p:txBody>
            </p:sp>
            <p:sp>
              <p:nvSpPr>
                <p:cNvPr id="23" name="テキスト ボックス 22"/>
                <p:cNvSpPr txBox="1"/>
                <p:nvPr/>
              </p:nvSpPr>
              <p:spPr>
                <a:xfrm>
                  <a:off x="5979101" y="4885040"/>
                  <a:ext cx="1855000" cy="607084"/>
                </a:xfrm>
                <a:prstGeom prst="rect">
                  <a:avLst/>
                </a:prstGeom>
                <a:noFill/>
              </p:spPr>
              <p:txBody>
                <a:bodyPr wrap="none" rtlCol="0">
                  <a:spAutoFit/>
                </a:bodyPr>
                <a:lstStyle/>
                <a:p>
                  <a:r>
                    <a:rPr lang="ja-JP" altLang="en-US" sz="1600" dirty="0">
                      <a:solidFill>
                        <a:srgbClr val="000000"/>
                      </a:solidFill>
                    </a:rPr>
                    <a:t>エネルギーを</a:t>
                  </a:r>
                  <a:endParaRPr lang="en-US" altLang="ja-JP" sz="1600" dirty="0">
                    <a:solidFill>
                      <a:srgbClr val="000000"/>
                    </a:solidFill>
                  </a:endParaRPr>
                </a:p>
                <a:p>
                  <a:r>
                    <a:rPr lang="ja-JP" altLang="en-US" sz="1600" dirty="0">
                      <a:solidFill>
                        <a:srgbClr val="000000"/>
                      </a:solidFill>
                    </a:rPr>
                    <a:t>　たくわえよう</a:t>
                  </a:r>
                  <a:r>
                    <a:rPr lang="en-US" altLang="ja-JP" sz="1600" dirty="0">
                      <a:solidFill>
                        <a:srgbClr val="000000"/>
                      </a:solidFill>
                    </a:rPr>
                    <a:t>!!</a:t>
                  </a:r>
                  <a:endParaRPr lang="ja-JP" altLang="en-US" sz="1600" dirty="0">
                    <a:solidFill>
                      <a:srgbClr val="000000"/>
                    </a:solidFill>
                  </a:endParaRPr>
                </a:p>
              </p:txBody>
            </p:sp>
          </p:gr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2447" y="3983555"/>
                <a:ext cx="1374111" cy="1338040"/>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2074" y="4128818"/>
                <a:ext cx="1409431" cy="1251477"/>
              </a:xfrm>
              <a:prstGeom prst="rect">
                <a:avLst/>
              </a:prstGeom>
            </p:spPr>
          </p:pic>
        </p:grpSp>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6747" y="2141597"/>
              <a:ext cx="1960154" cy="1841959"/>
            </a:xfrm>
            <a:prstGeom prst="rect">
              <a:avLst/>
            </a:prstGeom>
          </p:spPr>
        </p:pic>
        <p:grpSp>
          <p:nvGrpSpPr>
            <p:cNvPr id="8" name="グループ化 7"/>
            <p:cNvGrpSpPr/>
            <p:nvPr/>
          </p:nvGrpSpPr>
          <p:grpSpPr>
            <a:xfrm rot="950145">
              <a:off x="6860352" y="2898685"/>
              <a:ext cx="641339" cy="565989"/>
              <a:chOff x="4863629" y="2462774"/>
              <a:chExt cx="434332" cy="399271"/>
            </a:xfrm>
          </p:grpSpPr>
          <p:sp>
            <p:nvSpPr>
              <p:cNvPr id="9" name="円弧 8"/>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円弧 9"/>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nvGrpSpPr>
            <p:cNvPr id="11" name="グループ化 10"/>
            <p:cNvGrpSpPr/>
            <p:nvPr/>
          </p:nvGrpSpPr>
          <p:grpSpPr>
            <a:xfrm rot="12061919">
              <a:off x="4616154" y="2383643"/>
              <a:ext cx="641339" cy="565989"/>
              <a:chOff x="4863629" y="2462774"/>
              <a:chExt cx="434332" cy="399271"/>
            </a:xfrm>
          </p:grpSpPr>
          <p:sp>
            <p:nvSpPr>
              <p:cNvPr id="12" name="円弧 11"/>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3" name="円弧 12"/>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grpSp>
        <p:nvGrpSpPr>
          <p:cNvPr id="39" name="グループ化 38">
            <a:extLst>
              <a:ext uri="{FF2B5EF4-FFF2-40B4-BE49-F238E27FC236}">
                <a16:creationId xmlns:a16="http://schemas.microsoft.com/office/drawing/2014/main" id="{DBEF3DD4-F280-5BC9-AA5F-0636643E580A}"/>
              </a:ext>
            </a:extLst>
          </p:cNvPr>
          <p:cNvGrpSpPr/>
          <p:nvPr/>
        </p:nvGrpSpPr>
        <p:grpSpPr>
          <a:xfrm>
            <a:off x="6393245" y="1989487"/>
            <a:ext cx="5406406" cy="1732485"/>
            <a:chOff x="7683500" y="1833988"/>
            <a:chExt cx="4257036" cy="1351779"/>
          </a:xfrm>
        </p:grpSpPr>
        <p:sp>
          <p:nvSpPr>
            <p:cNvPr id="32" name="テキスト ボックス 31">
              <a:extLst>
                <a:ext uri="{FF2B5EF4-FFF2-40B4-BE49-F238E27FC236}">
                  <a16:creationId xmlns:a16="http://schemas.microsoft.com/office/drawing/2014/main" id="{00F94A1B-C92F-F1E3-39D8-9EBD3BA58CDF}"/>
                </a:ext>
              </a:extLst>
            </p:cNvPr>
            <p:cNvSpPr txBox="1"/>
            <p:nvPr/>
          </p:nvSpPr>
          <p:spPr>
            <a:xfrm>
              <a:off x="7903096" y="2305755"/>
              <a:ext cx="4037440" cy="408245"/>
            </a:xfrm>
            <a:prstGeom prst="rect">
              <a:avLst/>
            </a:prstGeom>
            <a:noFill/>
          </p:spPr>
          <p:txBody>
            <a:bodyPr wrap="square" rtlCol="0">
              <a:spAutoFit/>
            </a:bodyPr>
            <a:lstStyle/>
            <a:p>
              <a:r>
                <a:rPr kumimoji="1" lang="ja-JP" altLang="en-US" sz="2800" dirty="0"/>
                <a:t>規則正しい生活</a:t>
              </a:r>
              <a:r>
                <a:rPr kumimoji="1" lang="ja-JP" altLang="en-US" sz="2400" dirty="0"/>
                <a:t>を心がけよう！</a:t>
              </a:r>
            </a:p>
          </p:txBody>
        </p:sp>
        <p:sp>
          <p:nvSpPr>
            <p:cNvPr id="36" name="楕円 35">
              <a:extLst>
                <a:ext uri="{FF2B5EF4-FFF2-40B4-BE49-F238E27FC236}">
                  <a16:creationId xmlns:a16="http://schemas.microsoft.com/office/drawing/2014/main" id="{B02C1520-16C0-7B22-2980-5E3FA0C4FE46}"/>
                </a:ext>
              </a:extLst>
            </p:cNvPr>
            <p:cNvSpPr/>
            <p:nvPr/>
          </p:nvSpPr>
          <p:spPr>
            <a:xfrm>
              <a:off x="7683500" y="1833988"/>
              <a:ext cx="4038600" cy="1351779"/>
            </a:xfrm>
            <a:prstGeom prst="ellipse">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grpSp>
        <p:nvGrpSpPr>
          <p:cNvPr id="38" name="グループ化 37">
            <a:extLst>
              <a:ext uri="{FF2B5EF4-FFF2-40B4-BE49-F238E27FC236}">
                <a16:creationId xmlns:a16="http://schemas.microsoft.com/office/drawing/2014/main" id="{BDB28079-C924-EF54-12A8-820BFBF2E6BE}"/>
              </a:ext>
            </a:extLst>
          </p:cNvPr>
          <p:cNvGrpSpPr/>
          <p:nvPr/>
        </p:nvGrpSpPr>
        <p:grpSpPr>
          <a:xfrm>
            <a:off x="7331196" y="4182067"/>
            <a:ext cx="4850484" cy="1899900"/>
            <a:chOff x="7689886" y="3030858"/>
            <a:chExt cx="4038600" cy="1256063"/>
          </a:xfrm>
        </p:grpSpPr>
        <p:sp>
          <p:nvSpPr>
            <p:cNvPr id="35" name="テキスト ボックス 34">
              <a:extLst>
                <a:ext uri="{FF2B5EF4-FFF2-40B4-BE49-F238E27FC236}">
                  <a16:creationId xmlns:a16="http://schemas.microsoft.com/office/drawing/2014/main" id="{C95B3F64-C342-A219-3682-3C7F2283884E}"/>
                </a:ext>
              </a:extLst>
            </p:cNvPr>
            <p:cNvSpPr txBox="1"/>
            <p:nvPr/>
          </p:nvSpPr>
          <p:spPr>
            <a:xfrm>
              <a:off x="8266942" y="3351963"/>
              <a:ext cx="3143460" cy="630780"/>
            </a:xfrm>
            <a:prstGeom prst="rect">
              <a:avLst/>
            </a:prstGeom>
            <a:noFill/>
          </p:spPr>
          <p:txBody>
            <a:bodyPr wrap="none" rtlCol="0">
              <a:spAutoFit/>
            </a:bodyPr>
            <a:lstStyle/>
            <a:p>
              <a:r>
                <a:rPr kumimoji="1" lang="ja-JP" altLang="en-US" sz="2800" dirty="0"/>
                <a:t>健康な体づくりが</a:t>
              </a:r>
              <a:endParaRPr kumimoji="1" lang="en-US" altLang="ja-JP" sz="2800" dirty="0"/>
            </a:p>
            <a:p>
              <a:r>
                <a:rPr kumimoji="1" lang="ja-JP" altLang="en-US" sz="2800" dirty="0"/>
                <a:t>健康なこころの第一歩</a:t>
              </a:r>
            </a:p>
          </p:txBody>
        </p:sp>
        <p:sp>
          <p:nvSpPr>
            <p:cNvPr id="37" name="楕円 36">
              <a:extLst>
                <a:ext uri="{FF2B5EF4-FFF2-40B4-BE49-F238E27FC236}">
                  <a16:creationId xmlns:a16="http://schemas.microsoft.com/office/drawing/2014/main" id="{23096D7F-FC9C-7146-33F3-B81F414FCBA0}"/>
                </a:ext>
              </a:extLst>
            </p:cNvPr>
            <p:cNvSpPr/>
            <p:nvPr/>
          </p:nvSpPr>
          <p:spPr>
            <a:xfrm>
              <a:off x="7689886" y="3030858"/>
              <a:ext cx="4038600" cy="1256063"/>
            </a:xfrm>
            <a:prstGeom prst="ellipse">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grpSp>
        <p:nvGrpSpPr>
          <p:cNvPr id="5" name="グループ化 4">
            <a:extLst>
              <a:ext uri="{FF2B5EF4-FFF2-40B4-BE49-F238E27FC236}">
                <a16:creationId xmlns:a16="http://schemas.microsoft.com/office/drawing/2014/main" id="{F048CFDD-8656-8976-F9FD-D0142606B95C}"/>
              </a:ext>
            </a:extLst>
          </p:cNvPr>
          <p:cNvGrpSpPr/>
          <p:nvPr/>
        </p:nvGrpSpPr>
        <p:grpSpPr>
          <a:xfrm rot="604267">
            <a:off x="742352" y="1978233"/>
            <a:ext cx="1362846" cy="1315957"/>
            <a:chOff x="8207730" y="2004125"/>
            <a:chExt cx="2976283" cy="2647284"/>
          </a:xfrm>
        </p:grpSpPr>
        <p:grpSp>
          <p:nvGrpSpPr>
            <p:cNvPr id="6" name="グループ化 5">
              <a:extLst>
                <a:ext uri="{FF2B5EF4-FFF2-40B4-BE49-F238E27FC236}">
                  <a16:creationId xmlns:a16="http://schemas.microsoft.com/office/drawing/2014/main" id="{81B3D5F8-C115-8230-DDD1-E5AE64F67FAA}"/>
                </a:ext>
              </a:extLst>
            </p:cNvPr>
            <p:cNvGrpSpPr/>
            <p:nvPr/>
          </p:nvGrpSpPr>
          <p:grpSpPr>
            <a:xfrm rot="950145">
              <a:off x="8394325" y="2004125"/>
              <a:ext cx="2789688" cy="2647284"/>
              <a:chOff x="3306298" y="1528497"/>
              <a:chExt cx="1991663" cy="2016506"/>
            </a:xfrm>
          </p:grpSpPr>
          <p:pic>
            <p:nvPicPr>
              <p:cNvPr id="19" name="図 18">
                <a:extLst>
                  <a:ext uri="{FF2B5EF4-FFF2-40B4-BE49-F238E27FC236}">
                    <a16:creationId xmlns:a16="http://schemas.microsoft.com/office/drawing/2014/main" id="{368783D2-5395-B68F-90F9-8834510757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1065360">
                <a:off x="3682545" y="2381717"/>
                <a:ext cx="1274853" cy="1163286"/>
              </a:xfrm>
              <a:prstGeom prst="rect">
                <a:avLst/>
              </a:prstGeom>
            </p:spPr>
          </p:pic>
          <p:sp>
            <p:nvSpPr>
              <p:cNvPr id="26" name="フローチャート : 判断 5">
                <a:extLst>
                  <a:ext uri="{FF2B5EF4-FFF2-40B4-BE49-F238E27FC236}">
                    <a16:creationId xmlns:a16="http://schemas.microsoft.com/office/drawing/2014/main" id="{DE4D5B7A-C959-24F8-3802-73CB741E0FC6}"/>
                  </a:ext>
                </a:extLst>
              </p:cNvPr>
              <p:cNvSpPr/>
              <p:nvPr/>
            </p:nvSpPr>
            <p:spPr>
              <a:xfrm rot="21422384">
                <a:off x="3697119" y="2406804"/>
                <a:ext cx="1230082" cy="586207"/>
              </a:xfrm>
              <a:prstGeom prst="flowChartDecision">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7" name="図 26">
                <a:extLst>
                  <a:ext uri="{FF2B5EF4-FFF2-40B4-BE49-F238E27FC236}">
                    <a16:creationId xmlns:a16="http://schemas.microsoft.com/office/drawing/2014/main" id="{6DAA4D53-D419-9A7F-8DF4-8E5A188D4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3853" y="1528497"/>
                <a:ext cx="1327469" cy="1299391"/>
              </a:xfrm>
              <a:prstGeom prst="rect">
                <a:avLst/>
              </a:prstGeom>
            </p:spPr>
          </p:pic>
          <p:grpSp>
            <p:nvGrpSpPr>
              <p:cNvPr id="28" name="グループ化 27">
                <a:extLst>
                  <a:ext uri="{FF2B5EF4-FFF2-40B4-BE49-F238E27FC236}">
                    <a16:creationId xmlns:a16="http://schemas.microsoft.com/office/drawing/2014/main" id="{2712C630-3859-DCA6-09F4-C68B4806A4C2}"/>
                  </a:ext>
                </a:extLst>
              </p:cNvPr>
              <p:cNvGrpSpPr/>
              <p:nvPr/>
            </p:nvGrpSpPr>
            <p:grpSpPr>
              <a:xfrm>
                <a:off x="4863629" y="2462774"/>
                <a:ext cx="434332" cy="399271"/>
                <a:chOff x="4863629" y="2462774"/>
                <a:chExt cx="434332" cy="399271"/>
              </a:xfrm>
            </p:grpSpPr>
            <p:sp>
              <p:nvSpPr>
                <p:cNvPr id="34" name="円弧 33">
                  <a:extLst>
                    <a:ext uri="{FF2B5EF4-FFF2-40B4-BE49-F238E27FC236}">
                      <a16:creationId xmlns:a16="http://schemas.microsoft.com/office/drawing/2014/main" id="{C80CD98D-D58A-7272-8ED9-63DEF1301C79}"/>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0" name="円弧 39">
                  <a:extLst>
                    <a:ext uri="{FF2B5EF4-FFF2-40B4-BE49-F238E27FC236}">
                      <a16:creationId xmlns:a16="http://schemas.microsoft.com/office/drawing/2014/main" id="{16B637F3-4688-8F42-DD9D-3FB0215D6CD1}"/>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nvGrpSpPr>
              <p:cNvPr id="29" name="グループ化 28">
                <a:extLst>
                  <a:ext uri="{FF2B5EF4-FFF2-40B4-BE49-F238E27FC236}">
                    <a16:creationId xmlns:a16="http://schemas.microsoft.com/office/drawing/2014/main" id="{A4EFD9BD-0829-C6AB-8E33-329A0445C7B0}"/>
                  </a:ext>
                </a:extLst>
              </p:cNvPr>
              <p:cNvGrpSpPr/>
              <p:nvPr/>
            </p:nvGrpSpPr>
            <p:grpSpPr>
              <a:xfrm rot="11111774">
                <a:off x="3306298" y="2545242"/>
                <a:ext cx="434332" cy="399271"/>
                <a:chOff x="4863629" y="2462774"/>
                <a:chExt cx="434332" cy="399271"/>
              </a:xfrm>
            </p:grpSpPr>
            <p:sp>
              <p:nvSpPr>
                <p:cNvPr id="30" name="円弧 29">
                  <a:extLst>
                    <a:ext uri="{FF2B5EF4-FFF2-40B4-BE49-F238E27FC236}">
                      <a16:creationId xmlns:a16="http://schemas.microsoft.com/office/drawing/2014/main" id="{BD4699B8-0C15-1283-DEB3-D543BF325F17}"/>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3" name="円弧 32">
                  <a:extLst>
                    <a:ext uri="{FF2B5EF4-FFF2-40B4-BE49-F238E27FC236}">
                      <a16:creationId xmlns:a16="http://schemas.microsoft.com/office/drawing/2014/main" id="{06489183-3E53-30C7-20A0-599951A6F423}"/>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pic>
          <p:nvPicPr>
            <p:cNvPr id="14" name="図 13">
              <a:extLst>
                <a:ext uri="{FF2B5EF4-FFF2-40B4-BE49-F238E27FC236}">
                  <a16:creationId xmlns:a16="http://schemas.microsoft.com/office/drawing/2014/main" id="{A4F9A5C9-C851-64D6-E976-E5BBE46EEC9F}"/>
                </a:ext>
              </a:extLst>
            </p:cNvPr>
            <p:cNvPicPr>
              <a:picLocks noChangeAspect="1"/>
            </p:cNvPicPr>
            <p:nvPr/>
          </p:nvPicPr>
          <p:blipFill>
            <a:blip r:embed="rId9"/>
            <a:stretch>
              <a:fillRect/>
            </a:stretch>
          </p:blipFill>
          <p:spPr>
            <a:xfrm>
              <a:off x="8207730" y="3809780"/>
              <a:ext cx="749873" cy="304826"/>
            </a:xfrm>
            <a:prstGeom prst="rect">
              <a:avLst/>
            </a:prstGeom>
          </p:spPr>
        </p:pic>
      </p:grpSp>
      <p:sp>
        <p:nvSpPr>
          <p:cNvPr id="41" name="テキスト ボックス 40">
            <a:extLst>
              <a:ext uri="{FF2B5EF4-FFF2-40B4-BE49-F238E27FC236}">
                <a16:creationId xmlns:a16="http://schemas.microsoft.com/office/drawing/2014/main" id="{EC9645A6-FF48-DC63-A3AA-629134A074AF}"/>
              </a:ext>
            </a:extLst>
          </p:cNvPr>
          <p:cNvSpPr txBox="1"/>
          <p:nvPr/>
        </p:nvSpPr>
        <p:spPr>
          <a:xfrm>
            <a:off x="284365" y="88515"/>
            <a:ext cx="1723549" cy="707886"/>
          </a:xfrm>
          <a:prstGeom prst="rect">
            <a:avLst/>
          </a:prstGeom>
          <a:noFill/>
        </p:spPr>
        <p:txBody>
          <a:bodyPr wrap="none" rtlCol="0">
            <a:spAutoFit/>
          </a:bodyPr>
          <a:lstStyle/>
          <a:p>
            <a:r>
              <a:rPr kumimoji="1" lang="ja-JP" altLang="en-US" sz="4000" dirty="0">
                <a:solidFill>
                  <a:srgbClr val="FF00FF"/>
                </a:solidFill>
                <a:latin typeface="BIZ UDPゴシック" panose="020B0400000000000000" pitchFamily="50" charset="-128"/>
                <a:ea typeface="BIZ UDPゴシック" panose="020B0400000000000000" pitchFamily="50" charset="-128"/>
              </a:rPr>
              <a:t>秘訣①</a:t>
            </a:r>
          </a:p>
        </p:txBody>
      </p:sp>
    </p:spTree>
    <p:extLst>
      <p:ext uri="{BB962C8B-B14F-4D97-AF65-F5344CB8AC3E}">
        <p14:creationId xmlns:p14="http://schemas.microsoft.com/office/powerpoint/2010/main" val="240098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チャットレディ 横浜 日払い】9月になりました♪【バイト 高収入 ...">
            <a:extLst>
              <a:ext uri="{FF2B5EF4-FFF2-40B4-BE49-F238E27FC236}">
                <a16:creationId xmlns:a16="http://schemas.microsoft.com/office/drawing/2014/main" id="{3240D8C2-3ED3-2C57-4E4F-810F1B0BD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863" y="4983474"/>
            <a:ext cx="2019221" cy="1840771"/>
          </a:xfrm>
          <a:prstGeom prst="rect">
            <a:avLst/>
          </a:prstGeom>
          <a:noFill/>
          <a:extLst>
            <a:ext uri="{909E8E84-426E-40DD-AFC4-6F175D3DCCD1}">
              <a14:hiddenFill xmlns:a14="http://schemas.microsoft.com/office/drawing/2010/main">
                <a:solidFill>
                  <a:srgbClr val="FFFFFF"/>
                </a:solidFill>
              </a14:hiddenFill>
            </a:ext>
          </a:extLst>
        </p:spPr>
      </p:pic>
      <p:sp>
        <p:nvSpPr>
          <p:cNvPr id="15362" name="タイトル 1"/>
          <p:cNvSpPr>
            <a:spLocks noGrp="1"/>
          </p:cNvSpPr>
          <p:nvPr>
            <p:ph type="title"/>
          </p:nvPr>
        </p:nvSpPr>
        <p:spPr>
          <a:xfrm>
            <a:off x="2526038" y="75432"/>
            <a:ext cx="10535211" cy="990600"/>
          </a:xfrm>
        </p:spPr>
        <p:txBody>
          <a:bodyPr>
            <a:noAutofit/>
          </a:bodyPr>
          <a:lstStyle/>
          <a:p>
            <a:pPr eaLnBrk="1" hangingPunct="1"/>
            <a:r>
              <a:rPr lang="ja-JP" altLang="en-US"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ストレスのない生活が最高！？</a:t>
            </a:r>
          </a:p>
        </p:txBody>
      </p:sp>
      <p:sp>
        <p:nvSpPr>
          <p:cNvPr id="15377" name="テキスト ボックス 25"/>
          <p:cNvSpPr txBox="1">
            <a:spLocks noChangeArrowheads="1"/>
          </p:cNvSpPr>
          <p:nvPr/>
        </p:nvSpPr>
        <p:spPr bwMode="auto">
          <a:xfrm>
            <a:off x="408156" y="5042835"/>
            <a:ext cx="1260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1800" dirty="0">
                <a:solidFill>
                  <a:srgbClr val="FF0000"/>
                </a:solidFill>
                <a:latin typeface="Meiryo UI" panose="020B0604030504040204" pitchFamily="50" charset="-128"/>
                <a:ea typeface="Meiryo UI" panose="020B0604030504040204" pitchFamily="50" charset="-128"/>
              </a:rPr>
              <a:t>低ストレス</a:t>
            </a:r>
            <a:r>
              <a:rPr lang="ja-JP" altLang="en-US" sz="1800" dirty="0">
                <a:latin typeface="Meiryo UI" panose="020B0604030504040204" pitchFamily="50" charset="-128"/>
                <a:ea typeface="Meiryo UI" panose="020B0604030504040204" pitchFamily="50" charset="-128"/>
              </a:rPr>
              <a:t>　</a:t>
            </a:r>
          </a:p>
        </p:txBody>
      </p:sp>
      <p:grpSp>
        <p:nvGrpSpPr>
          <p:cNvPr id="11" name="グループ化 10">
            <a:extLst>
              <a:ext uri="{FF2B5EF4-FFF2-40B4-BE49-F238E27FC236}">
                <a16:creationId xmlns:a16="http://schemas.microsoft.com/office/drawing/2014/main" id="{895DAB16-C9DC-7347-2BC1-BF4AFD437300}"/>
              </a:ext>
            </a:extLst>
          </p:cNvPr>
          <p:cNvGrpSpPr/>
          <p:nvPr/>
        </p:nvGrpSpPr>
        <p:grpSpPr>
          <a:xfrm>
            <a:off x="487675" y="1513218"/>
            <a:ext cx="11398279" cy="3424541"/>
            <a:chOff x="2782889" y="2166456"/>
            <a:chExt cx="6842125" cy="2879611"/>
          </a:xfrm>
        </p:grpSpPr>
        <p:cxnSp>
          <p:nvCxnSpPr>
            <p:cNvPr id="3" name="直線コネクタ 2"/>
            <p:cNvCxnSpPr/>
            <p:nvPr/>
          </p:nvCxnSpPr>
          <p:spPr>
            <a:xfrm flipV="1">
              <a:off x="2782889" y="4973042"/>
              <a:ext cx="6842125" cy="73025"/>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5" name="フリーフォーム 4"/>
            <p:cNvSpPr/>
            <p:nvPr/>
          </p:nvSpPr>
          <p:spPr>
            <a:xfrm>
              <a:off x="2782889" y="2166456"/>
              <a:ext cx="6840537" cy="2874963"/>
            </a:xfrm>
            <a:custGeom>
              <a:avLst/>
              <a:gdLst>
                <a:gd name="connsiteX0" fmla="*/ 0 w 6839338"/>
                <a:gd name="connsiteY0" fmla="*/ 2875893 h 2875893"/>
                <a:gd name="connsiteX1" fmla="*/ 1558212 w 6839338"/>
                <a:gd name="connsiteY1" fmla="*/ 2316057 h 2875893"/>
                <a:gd name="connsiteX2" fmla="*/ 2547257 w 6839338"/>
                <a:gd name="connsiteY2" fmla="*/ 1420318 h 2875893"/>
                <a:gd name="connsiteX3" fmla="*/ 3470987 w 6839338"/>
                <a:gd name="connsiteY3" fmla="*/ 207338 h 2875893"/>
                <a:gd name="connsiteX4" fmla="*/ 4544008 w 6839338"/>
                <a:gd name="connsiteY4" fmla="*/ 142024 h 2875893"/>
                <a:gd name="connsiteX5" fmla="*/ 5579706 w 6839338"/>
                <a:gd name="connsiteY5" fmla="*/ 1644253 h 2875893"/>
                <a:gd name="connsiteX6" fmla="*/ 6839338 w 6839338"/>
                <a:gd name="connsiteY6" fmla="*/ 2801249 h 287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9338" h="2875893">
                  <a:moveTo>
                    <a:pt x="0" y="2875893"/>
                  </a:moveTo>
                  <a:cubicBezTo>
                    <a:pt x="566834" y="2717273"/>
                    <a:pt x="1133669" y="2558653"/>
                    <a:pt x="1558212" y="2316057"/>
                  </a:cubicBezTo>
                  <a:cubicBezTo>
                    <a:pt x="1982755" y="2073461"/>
                    <a:pt x="2228461" y="1771771"/>
                    <a:pt x="2547257" y="1420318"/>
                  </a:cubicBezTo>
                  <a:cubicBezTo>
                    <a:pt x="2866053" y="1068865"/>
                    <a:pt x="3138195" y="420387"/>
                    <a:pt x="3470987" y="207338"/>
                  </a:cubicBezTo>
                  <a:cubicBezTo>
                    <a:pt x="3803779" y="-5711"/>
                    <a:pt x="4192555" y="-97462"/>
                    <a:pt x="4544008" y="142024"/>
                  </a:cubicBezTo>
                  <a:cubicBezTo>
                    <a:pt x="4895461" y="381510"/>
                    <a:pt x="5197151" y="1201049"/>
                    <a:pt x="5579706" y="1644253"/>
                  </a:cubicBezTo>
                  <a:cubicBezTo>
                    <a:pt x="5962261" y="2087457"/>
                    <a:pt x="6400799" y="2444353"/>
                    <a:pt x="6839338" y="280124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 name="直線コネクタ 8"/>
            <p:cNvCxnSpPr>
              <a:stCxn id="5" idx="2"/>
            </p:cNvCxnSpPr>
            <p:nvPr/>
          </p:nvCxnSpPr>
          <p:spPr>
            <a:xfrm>
              <a:off x="5330825" y="3585680"/>
              <a:ext cx="0" cy="1455738"/>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5" idx="4"/>
            </p:cNvCxnSpPr>
            <p:nvPr/>
          </p:nvCxnSpPr>
          <p:spPr>
            <a:xfrm>
              <a:off x="7327900" y="2307744"/>
              <a:ext cx="63500" cy="2693987"/>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5" idx="5"/>
            </p:cNvCxnSpPr>
            <p:nvPr/>
          </p:nvCxnSpPr>
          <p:spPr>
            <a:xfrm>
              <a:off x="8362951" y="3809518"/>
              <a:ext cx="36513" cy="1192212"/>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円形吹き出し 16"/>
            <p:cNvSpPr/>
            <p:nvPr/>
          </p:nvSpPr>
          <p:spPr>
            <a:xfrm>
              <a:off x="3175131" y="2341411"/>
              <a:ext cx="1915717" cy="1597000"/>
            </a:xfrm>
            <a:prstGeom prst="wedgeEllipseCallout">
              <a:avLst>
                <a:gd name="adj1" fmla="val 36928"/>
                <a:gd name="adj2" fmla="val 69064"/>
              </a:avLst>
            </a:prstGeom>
            <a:noFill/>
            <a:ln w="381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5376" name="テキスト ボックス 24"/>
            <p:cNvSpPr txBox="1">
              <a:spLocks noChangeArrowheads="1"/>
            </p:cNvSpPr>
            <p:nvPr/>
          </p:nvSpPr>
          <p:spPr bwMode="auto">
            <a:xfrm>
              <a:off x="3410456" y="2660336"/>
              <a:ext cx="1680392" cy="100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2400" dirty="0">
                  <a:latin typeface="+mn-ea"/>
                  <a:ea typeface="+mn-ea"/>
                </a:rPr>
                <a:t>何の刺激もなくて</a:t>
              </a:r>
              <a:endParaRPr lang="en-US" altLang="ja-JP" sz="2400" dirty="0">
                <a:latin typeface="+mn-ea"/>
                <a:ea typeface="+mn-ea"/>
              </a:endParaRPr>
            </a:p>
            <a:p>
              <a:pPr eaLnBrk="1" hangingPunct="1">
                <a:spcBef>
                  <a:spcPct val="0"/>
                </a:spcBef>
                <a:buClrTx/>
                <a:buSzTx/>
                <a:buFontTx/>
                <a:buNone/>
              </a:pPr>
              <a:r>
                <a:rPr lang="ja-JP" altLang="en-US" sz="2400" dirty="0">
                  <a:latin typeface="+mn-ea"/>
                  <a:ea typeface="+mn-ea"/>
                </a:rPr>
                <a:t>ひまだなー</a:t>
              </a:r>
              <a:endParaRPr lang="en-US" altLang="ja-JP" sz="2400" dirty="0">
                <a:latin typeface="+mn-ea"/>
                <a:ea typeface="+mn-ea"/>
              </a:endParaRPr>
            </a:p>
            <a:p>
              <a:pPr eaLnBrk="1" hangingPunct="1">
                <a:spcBef>
                  <a:spcPct val="0"/>
                </a:spcBef>
                <a:buClrTx/>
                <a:buSzTx/>
                <a:buFontTx/>
                <a:buNone/>
              </a:pPr>
              <a:r>
                <a:rPr lang="ja-JP" altLang="en-US" sz="2400" dirty="0">
                  <a:latin typeface="+mn-ea"/>
                  <a:ea typeface="+mn-ea"/>
                </a:rPr>
                <a:t>やる気がでない</a:t>
              </a:r>
              <a:endParaRPr lang="en-US" altLang="ja-JP" sz="1800" dirty="0">
                <a:latin typeface="+mn-ea"/>
                <a:ea typeface="+mn-ea"/>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7621" y="2317643"/>
              <a:ext cx="1382078" cy="2221064"/>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9890" y="4198292"/>
              <a:ext cx="685801" cy="679800"/>
            </a:xfrm>
            <a:prstGeom prst="rect">
              <a:avLst/>
            </a:prstGeom>
          </p:spPr>
        </p:pic>
      </p:grpSp>
      <p:pic>
        <p:nvPicPr>
          <p:cNvPr id="1028" name="Picture 4">
            <a:extLst>
              <a:ext uri="{FF2B5EF4-FFF2-40B4-BE49-F238E27FC236}">
                <a16:creationId xmlns:a16="http://schemas.microsoft.com/office/drawing/2014/main" id="{0BAA2081-5FCA-3DAE-92E7-AC7D7FBF00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3740" y="3877606"/>
            <a:ext cx="1110080" cy="94420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25">
            <a:extLst>
              <a:ext uri="{FF2B5EF4-FFF2-40B4-BE49-F238E27FC236}">
                <a16:creationId xmlns:a16="http://schemas.microsoft.com/office/drawing/2014/main" id="{B26BBDCF-9BAA-A773-61F0-1588B7592B62}"/>
              </a:ext>
            </a:extLst>
          </p:cNvPr>
          <p:cNvSpPr txBox="1">
            <a:spLocks noChangeArrowheads="1"/>
          </p:cNvSpPr>
          <p:nvPr/>
        </p:nvSpPr>
        <p:spPr bwMode="auto">
          <a:xfrm>
            <a:off x="10931719" y="4988766"/>
            <a:ext cx="1260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1800" dirty="0">
                <a:solidFill>
                  <a:srgbClr val="FF0000"/>
                </a:solidFill>
                <a:latin typeface="Meiryo UI" panose="020B0604030504040204" pitchFamily="50" charset="-128"/>
                <a:ea typeface="Meiryo UI" panose="020B0604030504040204" pitchFamily="50" charset="-128"/>
              </a:rPr>
              <a:t>高ストレス</a:t>
            </a:r>
            <a:r>
              <a:rPr lang="ja-JP" altLang="en-US" sz="1800" dirty="0">
                <a:latin typeface="Meiryo UI" panose="020B0604030504040204" pitchFamily="50" charset="-128"/>
                <a:ea typeface="Meiryo UI" panose="020B0604030504040204" pitchFamily="50" charset="-128"/>
              </a:rPr>
              <a:t>　</a:t>
            </a:r>
          </a:p>
        </p:txBody>
      </p:sp>
      <p:pic>
        <p:nvPicPr>
          <p:cNvPr id="18" name="図 17">
            <a:extLst>
              <a:ext uri="{FF2B5EF4-FFF2-40B4-BE49-F238E27FC236}">
                <a16:creationId xmlns:a16="http://schemas.microsoft.com/office/drawing/2014/main" id="{75C3EEB4-CC58-16A7-647B-CBD262B302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1438" y="3366187"/>
            <a:ext cx="1020260" cy="1241550"/>
          </a:xfrm>
          <a:prstGeom prst="rect">
            <a:avLst/>
          </a:prstGeom>
        </p:spPr>
      </p:pic>
      <p:sp>
        <p:nvSpPr>
          <p:cNvPr id="2" name="テキスト ボックス 1">
            <a:extLst>
              <a:ext uri="{FF2B5EF4-FFF2-40B4-BE49-F238E27FC236}">
                <a16:creationId xmlns:a16="http://schemas.microsoft.com/office/drawing/2014/main" id="{3696EDD2-8B98-3175-B57A-FD544445FEEC}"/>
              </a:ext>
            </a:extLst>
          </p:cNvPr>
          <p:cNvSpPr txBox="1"/>
          <p:nvPr/>
        </p:nvSpPr>
        <p:spPr>
          <a:xfrm>
            <a:off x="166783" y="2596557"/>
            <a:ext cx="677108" cy="2328523"/>
          </a:xfrm>
          <a:prstGeom prst="rect">
            <a:avLst/>
          </a:prstGeom>
          <a:noFill/>
        </p:spPr>
        <p:txBody>
          <a:bodyPr vert="eaVert"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やる気・意欲</a:t>
            </a:r>
          </a:p>
        </p:txBody>
      </p:sp>
      <p:sp>
        <p:nvSpPr>
          <p:cNvPr id="4" name="矢印: 右 3">
            <a:extLst>
              <a:ext uri="{FF2B5EF4-FFF2-40B4-BE49-F238E27FC236}">
                <a16:creationId xmlns:a16="http://schemas.microsoft.com/office/drawing/2014/main" id="{A9468AAA-B069-76A8-B08F-0D86742CB857}"/>
              </a:ext>
            </a:extLst>
          </p:cNvPr>
          <p:cNvSpPr/>
          <p:nvPr/>
        </p:nvSpPr>
        <p:spPr>
          <a:xfrm rot="16200000">
            <a:off x="273655" y="2019933"/>
            <a:ext cx="535021" cy="4948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9206468-7B99-DAC0-DEA2-5F82BDD20249}"/>
              </a:ext>
            </a:extLst>
          </p:cNvPr>
          <p:cNvSpPr txBox="1"/>
          <p:nvPr/>
        </p:nvSpPr>
        <p:spPr>
          <a:xfrm>
            <a:off x="873015" y="5630347"/>
            <a:ext cx="6979796" cy="707886"/>
          </a:xfrm>
          <a:prstGeom prst="rect">
            <a:avLst/>
          </a:prstGeom>
          <a:noFill/>
        </p:spPr>
        <p:txBody>
          <a:bodyPr wrap="none" rtlCol="0">
            <a:spAutoFit/>
          </a:bodyPr>
          <a:lstStyle/>
          <a:p>
            <a:r>
              <a:rPr kumimoji="1" lang="ja-JP" altLang="en-US" sz="4000" dirty="0">
                <a:latin typeface="BIZ UDPゴシック" panose="020B0400000000000000" pitchFamily="50" charset="-128"/>
                <a:ea typeface="BIZ UDPゴシック" panose="020B0400000000000000" pitchFamily="50" charset="-128"/>
              </a:rPr>
              <a:t>適度なストレスを乗り越えた時</a:t>
            </a:r>
            <a:endParaRPr lang="en-US" altLang="ja-JP" sz="4000" dirty="0">
              <a:latin typeface="BIZ UDPゴシック" panose="020B0400000000000000" pitchFamily="50" charset="-128"/>
              <a:ea typeface="BIZ UDPゴシック" panose="020B0400000000000000" pitchFamily="50" charset="-128"/>
            </a:endParaRPr>
          </a:p>
        </p:txBody>
      </p:sp>
      <p:pic>
        <p:nvPicPr>
          <p:cNvPr id="2054" name="Picture 6" descr="自信満々の男の子のイラスト | かわいいフリー素材集 いらすとや">
            <a:extLst>
              <a:ext uri="{FF2B5EF4-FFF2-40B4-BE49-F238E27FC236}">
                <a16:creationId xmlns:a16="http://schemas.microsoft.com/office/drawing/2014/main" id="{C6BEAB34-CE9C-5103-847A-9928BA9EF0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2103" y="5076707"/>
            <a:ext cx="2268268" cy="1815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2436</Words>
  <Application>Microsoft Office PowerPoint</Application>
  <PresentationFormat>ワイド画面</PresentationFormat>
  <Paragraphs>270</Paragraphs>
  <Slides>25</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BIZ UDPゴシック</vt:lpstr>
      <vt:lpstr>HGP創英角ﾎﾟｯﾌﾟ体</vt:lpstr>
      <vt:lpstr>Meiryo UI</vt:lpstr>
      <vt:lpstr>メイリオ</vt:lpstr>
      <vt:lpstr>游ゴシック</vt:lpstr>
      <vt:lpstr>游ゴシック Light</vt:lpstr>
      <vt:lpstr>Arial</vt:lpstr>
      <vt:lpstr>Wingdings</vt:lpstr>
      <vt:lpstr>Office テーマ</vt:lpstr>
      <vt:lpstr>PowerPoint プレゼンテーション</vt:lpstr>
      <vt:lpstr>今日の授業の内容</vt:lpstr>
      <vt:lpstr>思春期のこころとからだ</vt:lpstr>
      <vt:lpstr>それぞれ色々なことを考えてる</vt:lpstr>
      <vt:lpstr>ストレスってなに？</vt:lpstr>
      <vt:lpstr>エネルギーが足りなかったらどうなる？</vt:lpstr>
      <vt:lpstr>思春期の時期は</vt:lpstr>
      <vt:lpstr>毎日、エネルギーをたくわえよう‼</vt:lpstr>
      <vt:lpstr>ストレスのない生活が最高！？</vt:lpstr>
      <vt:lpstr>PowerPoint プレゼンテーション</vt:lpstr>
      <vt:lpstr>ストレスと上手につきあっていく</vt:lpstr>
      <vt:lpstr>ストレス発散方法を書き出してみよう</vt:lpstr>
      <vt:lpstr>ストレス発散方法の種類</vt:lpstr>
      <vt:lpstr>ストレス発散方法の種類</vt:lpstr>
      <vt:lpstr>気持ちを発散させるタイプ</vt:lpstr>
      <vt:lpstr>問題を解決するタイプ</vt:lpstr>
      <vt:lpstr>ストレスをため込みすぎると…</vt:lpstr>
      <vt:lpstr>ストレスの正体</vt:lpstr>
      <vt:lpstr>有効なストレス発散方法の１つ</vt:lpstr>
      <vt:lpstr>こころが苦しい時に 　　　話を聞いてくれる人いますか？</vt:lpstr>
      <vt:lpstr>相談のポイント</vt:lpstr>
      <vt:lpstr>信頼できる人がいると土台がパワーアップ</vt:lpstr>
      <vt:lpstr>☑セルフチェック！</vt:lpstr>
      <vt:lpstr>今日から取り組みたいと思ったこと</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ストレスマネージメント</dc:title>
  <dc:creator>小百合 三輪</dc:creator>
  <cp:lastModifiedBy>江畑　慎吾</cp:lastModifiedBy>
  <cp:revision>19</cp:revision>
  <dcterms:created xsi:type="dcterms:W3CDTF">2024-01-27T09:52:44Z</dcterms:created>
  <dcterms:modified xsi:type="dcterms:W3CDTF">2024-03-05T14:23:23Z</dcterms:modified>
</cp:coreProperties>
</file>