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727AD-195B-49D2-9AE5-04ECE11D145E}" type="datetimeFigureOut">
              <a:rPr kumimoji="1" lang="ja-JP" altLang="en-US" smtClean="0"/>
              <a:t>2024/2/18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6E486-70DD-4706-8C32-750ACAFEA0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688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36E486-70DD-4706-8C32-750ACAFEA0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51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92436B-F9D0-B006-17A8-C364DDCC6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DFDE55B-66DC-4636-664E-78204E494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9612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284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F51512-CBE7-A594-6B87-303A333609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41677"/>
            <a:ext cx="9144000" cy="24118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ja-JP" alt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選挙について考えよう</a:t>
            </a:r>
            <a:br>
              <a:rPr kumimoji="1" lang="en-US" altLang="ja-JP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授業資料</a:t>
            </a:r>
            <a:endParaRPr kumimoji="1" lang="ja-JP" alt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9DBBE3B-9778-361D-CEBF-5BAF84B71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4982" y="3853543"/>
            <a:ext cx="4763622" cy="2905125"/>
          </a:xfrm>
          <a:prstGeom prst="rect">
            <a:avLst/>
          </a:prstGeom>
        </p:spPr>
      </p:pic>
      <p:sp>
        <p:nvSpPr>
          <p:cNvPr id="3" name="タイトル 1">
            <a:extLst>
              <a:ext uri="{FF2B5EF4-FFF2-40B4-BE49-F238E27FC236}">
                <a16:creationId xmlns:a16="http://schemas.microsoft.com/office/drawing/2014/main" id="{FF68D976-F29D-2148-C5E8-D1859B8C4F60}"/>
              </a:ext>
            </a:extLst>
          </p:cNvPr>
          <p:cNvSpPr txBox="1">
            <a:spLocks/>
          </p:cNvSpPr>
          <p:nvPr/>
        </p:nvSpPr>
        <p:spPr>
          <a:xfrm>
            <a:off x="979715" y="4890747"/>
            <a:ext cx="5834742" cy="10511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監修： 岐阜県選挙管理委員会</a:t>
            </a:r>
            <a:endParaRPr lang="en-US" altLang="ja-JP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  岐阜県若者の選挙意識を高める会</a:t>
            </a:r>
          </a:p>
        </p:txBody>
      </p:sp>
    </p:spTree>
    <p:extLst>
      <p:ext uri="{BB962C8B-B14F-4D97-AF65-F5344CB8AC3E}">
        <p14:creationId xmlns:p14="http://schemas.microsoft.com/office/powerpoint/2010/main" val="1560205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302BF6-0FF8-CC8D-5702-A59F5E7E0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344" y="632505"/>
            <a:ext cx="2449286" cy="673780"/>
          </a:xfrm>
          <a:solidFill>
            <a:schemeClr val="accent5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水都さん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3FB92B-D1C3-97B2-C0DC-14FF1D8B1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72" y="1511980"/>
            <a:ext cx="10112828" cy="4845277"/>
          </a:xfrm>
        </p:spPr>
        <p:txBody>
          <a:bodyPr/>
          <a:lstStyle/>
          <a:p>
            <a:pPr algn="l"/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当選直後の活動</a:t>
            </a:r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はじめは体育祭に向けて，全員が協力して，毎日練習に参加することができました。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その後の経過</a:t>
            </a:r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徐々に体育祭へのモチベーションに差が生まれ，練習に参加しない人が増えてきました。</a:t>
            </a:r>
            <a:endParaRPr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D0A3D564-5771-31D4-7232-2E8172D52D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8544" y="141515"/>
            <a:ext cx="2090338" cy="2019217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95338454-AE4D-C73E-D608-0F86407DCEE3}"/>
              </a:ext>
            </a:extLst>
          </p:cNvPr>
          <p:cNvSpPr txBox="1">
            <a:spLocks/>
          </p:cNvSpPr>
          <p:nvPr/>
        </p:nvSpPr>
        <p:spPr>
          <a:xfrm>
            <a:off x="2677886" y="-578304"/>
            <a:ext cx="8741229" cy="10511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「選挙について考えよう」授業資料  監修： 岐阜県選挙管理委員会，岐阜県若者の選挙意識を高める会</a:t>
            </a:r>
          </a:p>
        </p:txBody>
      </p:sp>
    </p:spTree>
    <p:extLst>
      <p:ext uri="{BB962C8B-B14F-4D97-AF65-F5344CB8AC3E}">
        <p14:creationId xmlns:p14="http://schemas.microsoft.com/office/powerpoint/2010/main" val="342198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302BF6-0FF8-CC8D-5702-A59F5E7E0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344" y="632505"/>
            <a:ext cx="2449286" cy="673780"/>
          </a:xfrm>
          <a:solidFill>
            <a:srgbClr val="FF8F8F"/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乗鞍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さん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3FB92B-D1C3-97B2-C0DC-14FF1D8B1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72" y="1511980"/>
            <a:ext cx="10112828" cy="5204505"/>
          </a:xfrm>
        </p:spPr>
        <p:txBody>
          <a:bodyPr/>
          <a:lstStyle/>
          <a:p>
            <a:pPr algn="l"/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当選直後の活動</a:t>
            </a:r>
            <a:r>
              <a:rPr kumimoji="1"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はじめは全員が休みの日に行う練習に参加し，メリハリをつけて取り組むことができました。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</a:t>
            </a:r>
            <a:endParaRPr kumimoji="1" lang="en-US" altLang="ja-JP" sz="4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その後の経過</a:t>
            </a:r>
            <a:r>
              <a:rPr lang="en-US" altLang="ja-JP" sz="4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徐々にみんなのモチベーションが低くなり，参加者が減ってきました。休みの日に練習が集中した結果，体育祭の練習を全くしない人も生じました。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5657799-B7E8-7627-C607-E2EE74324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0" y="141514"/>
            <a:ext cx="2352183" cy="1905000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22E070BA-5169-32DF-2DBD-0828610CB51A}"/>
              </a:ext>
            </a:extLst>
          </p:cNvPr>
          <p:cNvSpPr txBox="1">
            <a:spLocks/>
          </p:cNvSpPr>
          <p:nvPr/>
        </p:nvSpPr>
        <p:spPr>
          <a:xfrm>
            <a:off x="2677886" y="-578304"/>
            <a:ext cx="8741229" cy="10511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「選挙について考えよう」授業資料  監修： 岐阜県選挙管理委員会，岐阜県若者の選挙意識を高める会</a:t>
            </a:r>
          </a:p>
        </p:txBody>
      </p:sp>
    </p:spTree>
    <p:extLst>
      <p:ext uri="{BB962C8B-B14F-4D97-AF65-F5344CB8AC3E}">
        <p14:creationId xmlns:p14="http://schemas.microsoft.com/office/powerpoint/2010/main" val="1958150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302BF6-0FF8-CC8D-5702-A59F5E7E0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344" y="632505"/>
            <a:ext cx="2449286" cy="67378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陶都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さん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3FB92B-D1C3-97B2-C0DC-14FF1D8B1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72" y="1511980"/>
            <a:ext cx="10112828" cy="5204505"/>
          </a:xfrm>
        </p:spPr>
        <p:txBody>
          <a:bodyPr/>
          <a:lstStyle/>
          <a:p>
            <a:pPr algn="l"/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当選直後の活動</a:t>
            </a:r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はじめは，必ず参加しないといけない週３日の練習以外に行う，自主練習にも参加してくれる人が多くいました。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その後の経過</a:t>
            </a:r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徐々に参加者のモチベーションが下がり，自主練習への参加率が下がり，練習がうまく進まなくなりました。</a:t>
            </a:r>
            <a:endParaRPr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29044324-1E1A-5959-C175-F7AFD3286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4406" y="141515"/>
            <a:ext cx="1901023" cy="2066884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D8B6CA63-CCB6-3536-6FD3-320F5ED438C4}"/>
              </a:ext>
            </a:extLst>
          </p:cNvPr>
          <p:cNvSpPr txBox="1">
            <a:spLocks/>
          </p:cNvSpPr>
          <p:nvPr/>
        </p:nvSpPr>
        <p:spPr>
          <a:xfrm>
            <a:off x="2677886" y="-578304"/>
            <a:ext cx="8741229" cy="10511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「選挙について考えよう」授業資料  監修： 岐阜県選挙管理委員会，岐阜県若者の選挙意識を高める会</a:t>
            </a:r>
          </a:p>
        </p:txBody>
      </p:sp>
    </p:spTree>
    <p:extLst>
      <p:ext uri="{BB962C8B-B14F-4D97-AF65-F5344CB8AC3E}">
        <p14:creationId xmlns:p14="http://schemas.microsoft.com/office/powerpoint/2010/main" val="2304336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302BF6-0FF8-CC8D-5702-A59F5E7E0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9344" y="632505"/>
            <a:ext cx="2449286" cy="673780"/>
          </a:xfrm>
          <a:solidFill>
            <a:schemeClr val="accent6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/>
          <a:lstStyle/>
          <a:p>
            <a:r>
              <a:rPr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鮎川</a:t>
            </a:r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さん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F3FB92B-D1C3-97B2-C0DC-14FF1D8B1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6172" y="1511980"/>
            <a:ext cx="10112828" cy="5204505"/>
          </a:xfrm>
        </p:spPr>
        <p:txBody>
          <a:bodyPr/>
          <a:lstStyle/>
          <a:p>
            <a:pPr algn="l"/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当選直後の活動</a:t>
            </a:r>
            <a:r>
              <a:rPr kumimoji="1"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はじめは，やりたい人だけで協力して，楽しく充実した活動を進めることができました。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↓</a:t>
            </a:r>
            <a:endParaRPr kumimoji="1" lang="en-US" altLang="ja-JP" sz="3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その後の経過</a:t>
            </a:r>
            <a:r>
              <a:rPr lang="en-US" altLang="ja-JP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/>
            <a:r>
              <a:rPr lang="ja-JP" altLang="en-US" sz="3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しかししばらくすると「活動しない人がいるなら自分もやらなくていいや！」と考える人が増え，だんだんと学級全体のモチベーションも下がってきました。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7FDAE1FA-90A4-9A2C-6291-1EA9AD5BD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9235" y="141515"/>
            <a:ext cx="2305050" cy="2085975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75D5A190-B96C-66C9-D3D2-96CC00EFBC8A}"/>
              </a:ext>
            </a:extLst>
          </p:cNvPr>
          <p:cNvSpPr txBox="1">
            <a:spLocks/>
          </p:cNvSpPr>
          <p:nvPr/>
        </p:nvSpPr>
        <p:spPr>
          <a:xfrm>
            <a:off x="2677886" y="-578304"/>
            <a:ext cx="8741229" cy="105115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ja-JP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「選挙について考えよう」授業資料  監修： 岐阜県選挙管理委員会，岐阜県若者の選挙意識を高める会</a:t>
            </a:r>
          </a:p>
        </p:txBody>
      </p:sp>
    </p:spTree>
    <p:extLst>
      <p:ext uri="{BB962C8B-B14F-4D97-AF65-F5344CB8AC3E}">
        <p14:creationId xmlns:p14="http://schemas.microsoft.com/office/powerpoint/2010/main" val="128839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394</Words>
  <Application>Microsoft Office PowerPoint</Application>
  <PresentationFormat>Widescreen</PresentationFormat>
  <Paragraphs>32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テーマ</vt:lpstr>
      <vt:lpstr>選挙について考えよう 授業資料</vt:lpstr>
      <vt:lpstr>水都さん</vt:lpstr>
      <vt:lpstr>乗鞍さん</vt:lpstr>
      <vt:lpstr>陶都さん</vt:lpstr>
      <vt:lpstr>鮎川さん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IDO Kota</dc:creator>
  <cp:lastModifiedBy>IDO Kota</cp:lastModifiedBy>
  <cp:revision>3</cp:revision>
  <dcterms:created xsi:type="dcterms:W3CDTF">2024-01-16T02:06:40Z</dcterms:created>
  <dcterms:modified xsi:type="dcterms:W3CDTF">2024-02-18T12:52:37Z</dcterms:modified>
</cp:coreProperties>
</file>