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handoutMasterIdLst>
    <p:handoutMasterId r:id="rId5"/>
  </p:handoutMasterIdLst>
  <p:sldIdLst>
    <p:sldId id="286" r:id="rId2"/>
    <p:sldId id="288" r:id="rId3"/>
  </p:sldIdLst>
  <p:sldSz cx="6858000" cy="9906000" type="A4"/>
  <p:notesSz cx="6807200" cy="9939338"/>
  <p:defaultTextStyle>
    <a:defPPr>
      <a:defRPr lang="ja-JP"/>
    </a:defPPr>
    <a:lvl1pPr marL="0" algn="l" defTabSz="834557" rtl="0" eaLnBrk="1" latinLnBrk="0" hangingPunct="1">
      <a:defRPr kumimoji="1" sz="1642" kern="1200">
        <a:solidFill>
          <a:schemeClr val="tx1"/>
        </a:solidFill>
        <a:latin typeface="+mn-lt"/>
        <a:ea typeface="+mn-ea"/>
        <a:cs typeface="+mn-cs"/>
      </a:defRPr>
    </a:lvl1pPr>
    <a:lvl2pPr marL="417278" algn="l" defTabSz="834557" rtl="0" eaLnBrk="1" latinLnBrk="0" hangingPunct="1">
      <a:defRPr kumimoji="1" sz="1642" kern="1200">
        <a:solidFill>
          <a:schemeClr val="tx1"/>
        </a:solidFill>
        <a:latin typeface="+mn-lt"/>
        <a:ea typeface="+mn-ea"/>
        <a:cs typeface="+mn-cs"/>
      </a:defRPr>
    </a:lvl2pPr>
    <a:lvl3pPr marL="834557" algn="l" defTabSz="834557" rtl="0" eaLnBrk="1" latinLnBrk="0" hangingPunct="1">
      <a:defRPr kumimoji="1" sz="1642" kern="1200">
        <a:solidFill>
          <a:schemeClr val="tx1"/>
        </a:solidFill>
        <a:latin typeface="+mn-lt"/>
        <a:ea typeface="+mn-ea"/>
        <a:cs typeface="+mn-cs"/>
      </a:defRPr>
    </a:lvl3pPr>
    <a:lvl4pPr marL="1251836" algn="l" defTabSz="834557" rtl="0" eaLnBrk="1" latinLnBrk="0" hangingPunct="1">
      <a:defRPr kumimoji="1" sz="1642" kern="1200">
        <a:solidFill>
          <a:schemeClr val="tx1"/>
        </a:solidFill>
        <a:latin typeface="+mn-lt"/>
        <a:ea typeface="+mn-ea"/>
        <a:cs typeface="+mn-cs"/>
      </a:defRPr>
    </a:lvl4pPr>
    <a:lvl5pPr marL="1669114" algn="l" defTabSz="834557" rtl="0" eaLnBrk="1" latinLnBrk="0" hangingPunct="1">
      <a:defRPr kumimoji="1" sz="1642" kern="1200">
        <a:solidFill>
          <a:schemeClr val="tx1"/>
        </a:solidFill>
        <a:latin typeface="+mn-lt"/>
        <a:ea typeface="+mn-ea"/>
        <a:cs typeface="+mn-cs"/>
      </a:defRPr>
    </a:lvl5pPr>
    <a:lvl6pPr marL="2086393" algn="l" defTabSz="834557" rtl="0" eaLnBrk="1" latinLnBrk="0" hangingPunct="1">
      <a:defRPr kumimoji="1" sz="1642" kern="1200">
        <a:solidFill>
          <a:schemeClr val="tx1"/>
        </a:solidFill>
        <a:latin typeface="+mn-lt"/>
        <a:ea typeface="+mn-ea"/>
        <a:cs typeface="+mn-cs"/>
      </a:defRPr>
    </a:lvl6pPr>
    <a:lvl7pPr marL="2503672" algn="l" defTabSz="834557" rtl="0" eaLnBrk="1" latinLnBrk="0" hangingPunct="1">
      <a:defRPr kumimoji="1" sz="1642" kern="1200">
        <a:solidFill>
          <a:schemeClr val="tx1"/>
        </a:solidFill>
        <a:latin typeface="+mn-lt"/>
        <a:ea typeface="+mn-ea"/>
        <a:cs typeface="+mn-cs"/>
      </a:defRPr>
    </a:lvl7pPr>
    <a:lvl8pPr marL="2920951" algn="l" defTabSz="834557" rtl="0" eaLnBrk="1" latinLnBrk="0" hangingPunct="1">
      <a:defRPr kumimoji="1" sz="1642" kern="1200">
        <a:solidFill>
          <a:schemeClr val="tx1"/>
        </a:solidFill>
        <a:latin typeface="+mn-lt"/>
        <a:ea typeface="+mn-ea"/>
        <a:cs typeface="+mn-cs"/>
      </a:defRPr>
    </a:lvl8pPr>
    <a:lvl9pPr marL="3338229" algn="l" defTabSz="834557" rtl="0" eaLnBrk="1" latinLnBrk="0" hangingPunct="1">
      <a:defRPr kumimoji="1" sz="1642" kern="1200">
        <a:solidFill>
          <a:schemeClr val="tx1"/>
        </a:solidFill>
        <a:latin typeface="+mn-lt"/>
        <a:ea typeface="+mn-ea"/>
        <a:cs typeface="+mn-cs"/>
      </a:defRPr>
    </a:lvl9pPr>
  </p:defaultTextStyle>
  <p:extLst>
    <p:ext uri="{EFAFB233-063F-42B5-8137-9DF3F51BA10A}">
      <p15:sldGuideLst xmlns:p15="http://schemas.microsoft.com/office/powerpoint/2012/main">
        <p15:guide id="9" pos="4269" userDrawn="1">
          <p15:clr>
            <a:srgbClr val="A4A3A4"/>
          </p15:clr>
        </p15:guide>
        <p15:guide id="11" pos="51" userDrawn="1">
          <p15:clr>
            <a:srgbClr val="A4A3A4"/>
          </p15:clr>
        </p15:guide>
        <p15:guide id="13" pos="3929" userDrawn="1">
          <p15:clr>
            <a:srgbClr val="A4A3A4"/>
          </p15:clr>
        </p15:guide>
        <p15:guide id="14" orient="horz"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4E0E0"/>
    <a:srgbClr val="FFFFCC"/>
    <a:srgbClr val="CCFF99"/>
    <a:srgbClr val="FFFF66"/>
    <a:srgbClr val="FF0066"/>
    <a:srgbClr val="FF99CC"/>
    <a:srgbClr val="FCE0FB"/>
    <a:srgbClr val="FF66CC"/>
    <a:srgbClr val="558ED5"/>
    <a:srgbClr val="FFFF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6D817E-8FDB-4D59-BF59-87F392DC2B87}" v="14" dt="2023-05-16T06:57:40.834"/>
    <p1510:client id="{47010C6F-CF5B-42C9-B0F8-8E7438D5D6E1}" v="6" dt="2023-05-16T07:07:18.839"/>
    <p1510:client id="{57034E42-9120-4F86-B206-5E77220EA75E}" v="1" dt="2023-05-16T05:23:19.992"/>
    <p1510:client id="{A3B7711E-4DB4-4C70-8100-EE90EFA11E41}" v="43" dt="2023-05-16T06:22:36.632"/>
    <p1510:client id="{B090A3C9-7731-4B00-B004-B6EE4B73AA89}" v="1" dt="2023-05-16T05:54:39.102"/>
    <p1510:client id="{F3BE2D8D-1C82-4FD4-8C57-2FBCF35A1403}" v="78" dt="2023-05-16T04:19:57.25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83" autoAdjust="0"/>
    <p:restoredTop sz="95227" autoAdjust="0"/>
  </p:normalViewPr>
  <p:slideViewPr>
    <p:cSldViewPr>
      <p:cViewPr>
        <p:scale>
          <a:sx n="110" d="100"/>
          <a:sy n="110" d="100"/>
        </p:scale>
        <p:origin x="558" y="78"/>
      </p:cViewPr>
      <p:guideLst>
        <p:guide pos="4269"/>
        <p:guide pos="51"/>
        <p:guide pos="3929"/>
        <p:guide orient="horz" pos="3120"/>
      </p:guideLst>
    </p:cSldViewPr>
  </p:slid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5/10/relationships/revisionInfo" Target="revisionInfo.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9533" cy="497970"/>
          </a:xfrm>
          <a:prstGeom prst="rect">
            <a:avLst/>
          </a:prstGeom>
        </p:spPr>
        <p:txBody>
          <a:bodyPr vert="horz" lIns="88643" tIns="44322" rIns="88643" bIns="4432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146" y="2"/>
            <a:ext cx="2949532" cy="497970"/>
          </a:xfrm>
          <a:prstGeom prst="rect">
            <a:avLst/>
          </a:prstGeom>
        </p:spPr>
        <p:txBody>
          <a:bodyPr vert="horz" lIns="88643" tIns="44322" rIns="88643" bIns="44322" rtlCol="0"/>
          <a:lstStyle>
            <a:lvl1pPr algn="r">
              <a:defRPr sz="1200"/>
            </a:lvl1pPr>
          </a:lstStyle>
          <a:p>
            <a:fld id="{5D29E52E-B453-4965-A017-ACF5730CD25E}" type="datetimeFigureOut">
              <a:rPr kumimoji="1" lang="ja-JP" altLang="en-US" smtClean="0"/>
              <a:t>2023/5/24</a:t>
            </a:fld>
            <a:endParaRPr kumimoji="1" lang="ja-JP" altLang="en-US"/>
          </a:p>
        </p:txBody>
      </p:sp>
      <p:sp>
        <p:nvSpPr>
          <p:cNvPr id="4" name="フッター プレースホルダー 3"/>
          <p:cNvSpPr>
            <a:spLocks noGrp="1"/>
          </p:cNvSpPr>
          <p:nvPr>
            <p:ph type="ftr" sz="quarter" idx="2"/>
          </p:nvPr>
        </p:nvSpPr>
        <p:spPr>
          <a:xfrm>
            <a:off x="6" y="9441371"/>
            <a:ext cx="2949533" cy="497970"/>
          </a:xfrm>
          <a:prstGeom prst="rect">
            <a:avLst/>
          </a:prstGeom>
        </p:spPr>
        <p:txBody>
          <a:bodyPr vert="horz" lIns="88643" tIns="44322" rIns="88643" bIns="44322"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146" y="9441371"/>
            <a:ext cx="2949532" cy="497970"/>
          </a:xfrm>
          <a:prstGeom prst="rect">
            <a:avLst/>
          </a:prstGeom>
        </p:spPr>
        <p:txBody>
          <a:bodyPr vert="horz" lIns="88643" tIns="44322" rIns="88643" bIns="44322" rtlCol="0" anchor="b"/>
          <a:lstStyle>
            <a:lvl1pPr algn="r">
              <a:defRPr sz="1200"/>
            </a:lvl1pPr>
          </a:lstStyle>
          <a:p>
            <a:fld id="{1A740731-CC7D-47E8-AD94-48724531CE14}" type="slidenum">
              <a:rPr kumimoji="1" lang="ja-JP" altLang="en-US" smtClean="0"/>
              <a:t>‹#›</a:t>
            </a:fld>
            <a:endParaRPr kumimoji="1" lang="ja-JP" altLang="en-US"/>
          </a:p>
        </p:txBody>
      </p:sp>
    </p:spTree>
    <p:extLst>
      <p:ext uri="{BB962C8B-B14F-4D97-AF65-F5344CB8AC3E}">
        <p14:creationId xmlns:p14="http://schemas.microsoft.com/office/powerpoint/2010/main" val="17495588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6" y="2"/>
            <a:ext cx="2949533" cy="497970"/>
          </a:xfrm>
          <a:prstGeom prst="rect">
            <a:avLst/>
          </a:prstGeom>
        </p:spPr>
        <p:txBody>
          <a:bodyPr vert="horz" lIns="88643" tIns="44322" rIns="88643" bIns="4432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146" y="2"/>
            <a:ext cx="2949532" cy="497970"/>
          </a:xfrm>
          <a:prstGeom prst="rect">
            <a:avLst/>
          </a:prstGeom>
        </p:spPr>
        <p:txBody>
          <a:bodyPr vert="horz" lIns="88643" tIns="44322" rIns="88643" bIns="44322" rtlCol="0"/>
          <a:lstStyle>
            <a:lvl1pPr algn="r">
              <a:defRPr sz="1200"/>
            </a:lvl1pPr>
          </a:lstStyle>
          <a:p>
            <a:fld id="{22DA3C80-06C1-4E61-A136-4AD74F9D7C7E}" type="datetimeFigureOut">
              <a:rPr kumimoji="1" lang="ja-JP" altLang="en-US" smtClean="0"/>
              <a:t>2023/5/24</a:t>
            </a:fld>
            <a:endParaRPr kumimoji="1" lang="ja-JP" altLang="en-US"/>
          </a:p>
        </p:txBody>
      </p:sp>
      <p:sp>
        <p:nvSpPr>
          <p:cNvPr id="4" name="スライド イメージ プレースホルダー 3"/>
          <p:cNvSpPr>
            <a:spLocks noGrp="1" noRot="1" noChangeAspect="1"/>
          </p:cNvSpPr>
          <p:nvPr>
            <p:ph type="sldImg" idx="2"/>
          </p:nvPr>
        </p:nvSpPr>
        <p:spPr>
          <a:xfrm>
            <a:off x="2243138" y="1241425"/>
            <a:ext cx="2322512" cy="3355975"/>
          </a:xfrm>
          <a:prstGeom prst="rect">
            <a:avLst/>
          </a:prstGeom>
          <a:noFill/>
          <a:ln w="12700">
            <a:solidFill>
              <a:prstClr val="black"/>
            </a:solidFill>
          </a:ln>
        </p:spPr>
        <p:txBody>
          <a:bodyPr vert="horz" lIns="88643" tIns="44322" rIns="88643" bIns="44322" rtlCol="0" anchor="ctr"/>
          <a:lstStyle/>
          <a:p>
            <a:endParaRPr lang="ja-JP" altLang="en-US"/>
          </a:p>
        </p:txBody>
      </p:sp>
      <p:sp>
        <p:nvSpPr>
          <p:cNvPr id="5" name="ノート プレースホルダー 4"/>
          <p:cNvSpPr>
            <a:spLocks noGrp="1"/>
          </p:cNvSpPr>
          <p:nvPr>
            <p:ph type="body" sz="quarter" idx="3"/>
          </p:nvPr>
        </p:nvSpPr>
        <p:spPr>
          <a:xfrm>
            <a:off x="681480" y="4783899"/>
            <a:ext cx="5445760" cy="3912834"/>
          </a:xfrm>
          <a:prstGeom prst="rect">
            <a:avLst/>
          </a:prstGeom>
        </p:spPr>
        <p:txBody>
          <a:bodyPr vert="horz" lIns="88643" tIns="44322" rIns="88643" bIns="4432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6" y="9441371"/>
            <a:ext cx="2949533" cy="497970"/>
          </a:xfrm>
          <a:prstGeom prst="rect">
            <a:avLst/>
          </a:prstGeom>
        </p:spPr>
        <p:txBody>
          <a:bodyPr vert="horz" lIns="88643" tIns="44322" rIns="88643" bIns="4432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146" y="9441371"/>
            <a:ext cx="2949532" cy="497970"/>
          </a:xfrm>
          <a:prstGeom prst="rect">
            <a:avLst/>
          </a:prstGeom>
        </p:spPr>
        <p:txBody>
          <a:bodyPr vert="horz" lIns="88643" tIns="44322" rIns="88643" bIns="44322" rtlCol="0" anchor="b"/>
          <a:lstStyle>
            <a:lvl1pPr algn="r">
              <a:defRPr sz="1200"/>
            </a:lvl1pPr>
          </a:lstStyle>
          <a:p>
            <a:fld id="{B5925D73-A605-4D3B-9233-D5FE4D7117AA}" type="slidenum">
              <a:rPr kumimoji="1" lang="ja-JP" altLang="en-US" smtClean="0"/>
              <a:t>‹#›</a:t>
            </a:fld>
            <a:endParaRPr kumimoji="1" lang="ja-JP" altLang="en-US"/>
          </a:p>
        </p:txBody>
      </p:sp>
    </p:spTree>
    <p:extLst>
      <p:ext uri="{BB962C8B-B14F-4D97-AF65-F5344CB8AC3E}">
        <p14:creationId xmlns:p14="http://schemas.microsoft.com/office/powerpoint/2010/main" val="1978280919"/>
      </p:ext>
    </p:extLst>
  </p:cSld>
  <p:clrMap bg1="lt1" tx1="dk1" bg2="lt2" tx2="dk2" accent1="accent1" accent2="accent2" accent3="accent3" accent4="accent4" accent5="accent5" accent6="accent6" hlink="hlink" folHlink="folHlink"/>
  <p:notesStyle>
    <a:lvl1pPr marL="0" algn="l" defTabSz="834557" rtl="0" eaLnBrk="1" latinLnBrk="0" hangingPunct="1">
      <a:defRPr kumimoji="1" sz="1096" kern="1200">
        <a:solidFill>
          <a:schemeClr val="tx1"/>
        </a:solidFill>
        <a:latin typeface="+mn-lt"/>
        <a:ea typeface="+mn-ea"/>
        <a:cs typeface="+mn-cs"/>
      </a:defRPr>
    </a:lvl1pPr>
    <a:lvl2pPr marL="417278" algn="l" defTabSz="834557" rtl="0" eaLnBrk="1" latinLnBrk="0" hangingPunct="1">
      <a:defRPr kumimoji="1" sz="1096" kern="1200">
        <a:solidFill>
          <a:schemeClr val="tx1"/>
        </a:solidFill>
        <a:latin typeface="+mn-lt"/>
        <a:ea typeface="+mn-ea"/>
        <a:cs typeface="+mn-cs"/>
      </a:defRPr>
    </a:lvl2pPr>
    <a:lvl3pPr marL="834557" algn="l" defTabSz="834557" rtl="0" eaLnBrk="1" latinLnBrk="0" hangingPunct="1">
      <a:defRPr kumimoji="1" sz="1096" kern="1200">
        <a:solidFill>
          <a:schemeClr val="tx1"/>
        </a:solidFill>
        <a:latin typeface="+mn-lt"/>
        <a:ea typeface="+mn-ea"/>
        <a:cs typeface="+mn-cs"/>
      </a:defRPr>
    </a:lvl3pPr>
    <a:lvl4pPr marL="1251836" algn="l" defTabSz="834557" rtl="0" eaLnBrk="1" latinLnBrk="0" hangingPunct="1">
      <a:defRPr kumimoji="1" sz="1096" kern="1200">
        <a:solidFill>
          <a:schemeClr val="tx1"/>
        </a:solidFill>
        <a:latin typeface="+mn-lt"/>
        <a:ea typeface="+mn-ea"/>
        <a:cs typeface="+mn-cs"/>
      </a:defRPr>
    </a:lvl4pPr>
    <a:lvl5pPr marL="1669114" algn="l" defTabSz="834557" rtl="0" eaLnBrk="1" latinLnBrk="0" hangingPunct="1">
      <a:defRPr kumimoji="1" sz="1096" kern="1200">
        <a:solidFill>
          <a:schemeClr val="tx1"/>
        </a:solidFill>
        <a:latin typeface="+mn-lt"/>
        <a:ea typeface="+mn-ea"/>
        <a:cs typeface="+mn-cs"/>
      </a:defRPr>
    </a:lvl5pPr>
    <a:lvl6pPr marL="2086393" algn="l" defTabSz="834557" rtl="0" eaLnBrk="1" latinLnBrk="0" hangingPunct="1">
      <a:defRPr kumimoji="1" sz="1096" kern="1200">
        <a:solidFill>
          <a:schemeClr val="tx1"/>
        </a:solidFill>
        <a:latin typeface="+mn-lt"/>
        <a:ea typeface="+mn-ea"/>
        <a:cs typeface="+mn-cs"/>
      </a:defRPr>
    </a:lvl6pPr>
    <a:lvl7pPr marL="2503672" algn="l" defTabSz="834557" rtl="0" eaLnBrk="1" latinLnBrk="0" hangingPunct="1">
      <a:defRPr kumimoji="1" sz="1096" kern="1200">
        <a:solidFill>
          <a:schemeClr val="tx1"/>
        </a:solidFill>
        <a:latin typeface="+mn-lt"/>
        <a:ea typeface="+mn-ea"/>
        <a:cs typeface="+mn-cs"/>
      </a:defRPr>
    </a:lvl7pPr>
    <a:lvl8pPr marL="2920951" algn="l" defTabSz="834557" rtl="0" eaLnBrk="1" latinLnBrk="0" hangingPunct="1">
      <a:defRPr kumimoji="1" sz="1096" kern="1200">
        <a:solidFill>
          <a:schemeClr val="tx1"/>
        </a:solidFill>
        <a:latin typeface="+mn-lt"/>
        <a:ea typeface="+mn-ea"/>
        <a:cs typeface="+mn-cs"/>
      </a:defRPr>
    </a:lvl8pPr>
    <a:lvl9pPr marL="3338229" algn="l" defTabSz="834557" rtl="0" eaLnBrk="1" latinLnBrk="0" hangingPunct="1">
      <a:defRPr kumimoji="1" sz="1096"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5925D73-A605-4D3B-9233-D5FE4D7117AA}" type="slidenum">
              <a:rPr kumimoji="1" lang="ja-JP" altLang="en-US" smtClean="0"/>
              <a:t>1</a:t>
            </a:fld>
            <a:endParaRPr kumimoji="1" lang="ja-JP" altLang="en-US"/>
          </a:p>
        </p:txBody>
      </p:sp>
    </p:spTree>
    <p:extLst>
      <p:ext uri="{BB962C8B-B14F-4D97-AF65-F5344CB8AC3E}">
        <p14:creationId xmlns:p14="http://schemas.microsoft.com/office/powerpoint/2010/main" val="2006736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2023/5/24</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a:t>- </a:t>
            </a:r>
            <a:fld id="{9E2A29CB-BA86-48A6-80E1-CB8750A963B5}" type="slidenum">
              <a:rPr lang="ja-JP" altLang="en-US" smtClean="0"/>
              <a:pPr/>
              <a:t>‹#›</a:t>
            </a:fld>
            <a:r>
              <a:rPr lang="ja-JP" altLang="en-US" dirty="0"/>
              <a:t> </a:t>
            </a:r>
            <a:r>
              <a:rPr lang="en-US" altLang="ja-JP" dirty="0"/>
              <a:t>-</a:t>
            </a:r>
            <a:endParaRPr lang="ja-JP" altLang="en-US" dirty="0"/>
          </a:p>
        </p:txBody>
      </p:sp>
    </p:spTree>
    <p:extLst>
      <p:ext uri="{BB962C8B-B14F-4D97-AF65-F5344CB8AC3E}">
        <p14:creationId xmlns:p14="http://schemas.microsoft.com/office/powerpoint/2010/main" val="2729154414"/>
      </p:ext>
    </p:extLst>
  </p:cSld>
  <p:clrMapOvr>
    <a:masterClrMapping/>
  </p:clrMapOvr>
  <p:extLst>
    <p:ext uri="{DCECCB84-F9BA-43D5-87BE-67443E8EF086}">
      <p15:sldGuideLst xmlns:p15="http://schemas.microsoft.com/office/powerpoint/2012/main">
        <p15:guide id="2" orient="horz" pos="3120" userDrawn="1">
          <p15:clr>
            <a:srgbClr val="FBAE40"/>
          </p15:clr>
        </p15:guide>
        <p15:guide id="3" pos="2160" userDrawn="1">
          <p15:clr>
            <a:srgbClr val="FBAE40"/>
          </p15:clr>
        </p15:guide>
        <p15:guide id="4" pos="4320" userDrawn="1">
          <p15:clr>
            <a:srgbClr val="FBAE40"/>
          </p15:clr>
        </p15:guide>
        <p15:guide id="5" userDrawn="1">
          <p15:clr>
            <a:srgbClr val="FBAE40"/>
          </p15:clr>
        </p15:guide>
        <p15:guide id="6" orient="horz" pos="6091" userDrawn="1">
          <p15:clr>
            <a:srgbClr val="FBAE40"/>
          </p15:clr>
        </p15:guide>
        <p15:guide id="7" orient="horz" pos="13"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タイトル スライド">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2203303" y="8445388"/>
            <a:ext cx="1600200" cy="527403"/>
          </a:xfrm>
        </p:spPr>
        <p:txBody>
          <a:bodyPr/>
          <a:lstStyle/>
          <a:p>
            <a:fld id="{E02E02E8-6856-4A38-9436-21D7A92AF969}" type="datetime1">
              <a:rPr kumimoji="1" lang="ja-JP" altLang="en-US" smtClean="0"/>
              <a:t>2023/5/24</a:t>
            </a:fld>
            <a:endParaRPr kumimoji="1" lang="ja-JP" altLang="en-US"/>
          </a:p>
        </p:txBody>
      </p:sp>
      <p:sp>
        <p:nvSpPr>
          <p:cNvPr id="5" name="フッター プレースホルダー 4"/>
          <p:cNvSpPr>
            <a:spLocks noGrp="1"/>
          </p:cNvSpPr>
          <p:nvPr>
            <p:ph type="ftr" sz="quarter" idx="11"/>
          </p:nvPr>
        </p:nvSpPr>
        <p:spPr>
          <a:xfrm>
            <a:off x="-2489053" y="9181402"/>
            <a:ext cx="2171700" cy="527403"/>
          </a:xfrm>
        </p:spPr>
        <p:txBody>
          <a:bodyPr/>
          <a:lstStyle/>
          <a:p>
            <a:endParaRPr kumimoji="1" lang="ja-JP" altLang="en-US" dirty="0"/>
          </a:p>
        </p:txBody>
      </p:sp>
      <p:sp>
        <p:nvSpPr>
          <p:cNvPr id="6" name="スライド番号プレースホルダー 5"/>
          <p:cNvSpPr>
            <a:spLocks noGrp="1"/>
          </p:cNvSpPr>
          <p:nvPr>
            <p:ph type="sldNum" sz="quarter" idx="12"/>
          </p:nvPr>
        </p:nvSpPr>
        <p:spPr>
          <a:xfrm>
            <a:off x="1" y="9684982"/>
            <a:ext cx="6858000" cy="221018"/>
          </a:xfrm>
          <a:noFill/>
        </p:spPr>
        <p:txBody>
          <a:bodyPr wrap="square" lIns="36000" tIns="36000" rIns="36000" bIns="0">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dirty="0"/>
              <a:t>- </a:t>
            </a:r>
            <a:fld id="{9E2A29CB-BA86-48A6-80E1-CB8750A963B5}" type="slidenum">
              <a:rPr lang="ja-JP" altLang="en-US" smtClean="0"/>
              <a:pPr/>
              <a:t>‹#›</a:t>
            </a:fld>
            <a:r>
              <a:rPr lang="ja-JP" altLang="en-US" dirty="0"/>
              <a:t> </a:t>
            </a:r>
            <a:r>
              <a:rPr lang="en-US" altLang="ja-JP" dirty="0"/>
              <a:t>-</a:t>
            </a:r>
            <a:endParaRPr lang="ja-JP" altLang="en-US" dirty="0"/>
          </a:p>
        </p:txBody>
      </p:sp>
      <p:sp>
        <p:nvSpPr>
          <p:cNvPr id="7" name="タイトル プレースホルダー 1"/>
          <p:cNvSpPr>
            <a:spLocks noGrp="1"/>
          </p:cNvSpPr>
          <p:nvPr>
            <p:ph type="title"/>
          </p:nvPr>
        </p:nvSpPr>
        <p:spPr>
          <a:xfrm>
            <a:off x="1" y="20638"/>
            <a:ext cx="6838322" cy="648000"/>
          </a:xfrm>
          <a:prstGeom prst="rect">
            <a:avLst/>
          </a:prstGeom>
          <a:solidFill>
            <a:schemeClr val="accent1">
              <a:lumMod val="40000"/>
              <a:lumOff val="60000"/>
            </a:schemeClr>
          </a:solidFill>
        </p:spPr>
        <p:txBody>
          <a:bodyPr vert="horz" lIns="72000" tIns="72000" rIns="72000" bIns="36000" rtlCol="0" anchor="ctr">
            <a:noAutofit/>
          </a:bodyPr>
          <a:lstStyle>
            <a:lvl1pPr>
              <a:defRPr sz="2400" b="1" kern="1200" spc="-20" baseline="0"/>
            </a:lvl1pPr>
          </a:lstStyle>
          <a:p>
            <a:r>
              <a:rPr kumimoji="1" lang="ja-JP" altLang="en-US" dirty="0"/>
              <a:t>マスター タイトルの書式設定</a:t>
            </a:r>
          </a:p>
        </p:txBody>
      </p:sp>
      <p:sp>
        <p:nvSpPr>
          <p:cNvPr id="3" name="テキスト プレースホルダー 2"/>
          <p:cNvSpPr>
            <a:spLocks noGrp="1"/>
          </p:cNvSpPr>
          <p:nvPr>
            <p:ph type="body" sz="quarter" idx="13"/>
          </p:nvPr>
        </p:nvSpPr>
        <p:spPr>
          <a:xfrm>
            <a:off x="44624" y="776536"/>
            <a:ext cx="6768000" cy="914400"/>
          </a:xfrm>
          <a:ln w="6350">
            <a:solidFill>
              <a:schemeClr val="tx1"/>
            </a:solidFill>
          </a:ln>
        </p:spPr>
        <p:txBody>
          <a:bodyPr lIns="72000" tIns="72000" rIns="72000" bIns="36000">
            <a:normAutofit/>
          </a:bodyPr>
          <a:lstStyle>
            <a:lvl1pPr marL="216000" indent="-180000" algn="just">
              <a:buClr>
                <a:schemeClr val="accent1">
                  <a:lumMod val="75000"/>
                </a:schemeClr>
              </a:buClr>
              <a:buFont typeface="Wingdings" panose="05000000000000000000" pitchFamily="2" charset="2"/>
              <a:buChar char="l"/>
              <a:defRPr sz="1400"/>
            </a:lvl1pPr>
          </a:lstStyle>
          <a:p>
            <a:pPr lvl="0"/>
            <a:r>
              <a:rPr kumimoji="1" lang="ja-JP" altLang="en-US" dirty="0"/>
              <a:t>マスター テキストの書式設定</a:t>
            </a:r>
          </a:p>
        </p:txBody>
      </p:sp>
    </p:spTree>
    <p:extLst>
      <p:ext uri="{BB962C8B-B14F-4D97-AF65-F5344CB8AC3E}">
        <p14:creationId xmlns:p14="http://schemas.microsoft.com/office/powerpoint/2010/main" val="1566584331"/>
      </p:ext>
    </p:extLst>
  </p:cSld>
  <p:clrMapOvr>
    <a:masterClrMapping/>
  </p:clrMapOvr>
  <p:extLst>
    <p:ext uri="{DCECCB84-F9BA-43D5-87BE-67443E8EF086}">
      <p15:sldGuideLst xmlns:p15="http://schemas.microsoft.com/office/powerpoint/2012/main">
        <p15:guide id="1" pos="2160" userDrawn="1">
          <p15:clr>
            <a:srgbClr val="FBAE40"/>
          </p15:clr>
        </p15:guide>
        <p15:guide id="2" orient="horz" pos="3120" userDrawn="1">
          <p15:clr>
            <a:srgbClr val="FBAE40"/>
          </p15:clr>
        </p15:guide>
        <p15:guide id="3" orient="horz" pos="6091" userDrawn="1">
          <p15:clr>
            <a:srgbClr val="FBAE40"/>
          </p15:clr>
        </p15:guide>
        <p15:guide id="4" orient="horz" pos="13" userDrawn="1">
          <p15:clr>
            <a:srgbClr val="FBAE40"/>
          </p15:clr>
        </p15:guide>
        <p15:guide id="5" pos="28" userDrawn="1">
          <p15:clr>
            <a:srgbClr val="FBAE40"/>
          </p15:clr>
        </p15:guide>
        <p15:guide id="6" pos="4292"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33062" y="452500"/>
            <a:ext cx="6172200" cy="1651000"/>
          </a:xfrm>
          <a:prstGeom prst="rect">
            <a:avLst/>
          </a:prstGeom>
        </p:spPr>
        <p:txBody>
          <a:bodyPr vert="horz" lIns="91440" tIns="45720" rIns="91440" bIns="45720" rtlCol="0" anchor="ctr">
            <a:no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342900" y="2311401"/>
            <a:ext cx="6172200" cy="6537502"/>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1832148" y="8481392"/>
            <a:ext cx="1600200" cy="527403"/>
          </a:xfrm>
          <a:prstGeom prst="rect">
            <a:avLst/>
          </a:prstGeom>
        </p:spPr>
        <p:txBody>
          <a:bodyPr vert="horz" lIns="91440" tIns="45720" rIns="91440" bIns="45720" rtlCol="0" anchor="ctr"/>
          <a:lstStyle>
            <a:lvl1pPr algn="l">
              <a:defRPr sz="1572">
                <a:solidFill>
                  <a:schemeClr val="tx1">
                    <a:tint val="75000"/>
                  </a:schemeClr>
                </a:solidFill>
                <a:latin typeface="メイリオ" panose="020B0604030504040204" pitchFamily="50" charset="-128"/>
                <a:ea typeface="メイリオ" panose="020B0604030504040204" pitchFamily="50" charset="-128"/>
              </a:defRPr>
            </a:lvl1pPr>
          </a:lstStyle>
          <a:p>
            <a:fld id="{A5A9D8A8-49EB-41C3-B21E-EA2729AB8A43}" type="datetime1">
              <a:rPr lang="ja-JP" altLang="en-US" smtClean="0"/>
              <a:t>2023/5/24</a:t>
            </a:fld>
            <a:endParaRPr lang="ja-JP" altLang="en-US"/>
          </a:p>
        </p:txBody>
      </p:sp>
      <p:sp>
        <p:nvSpPr>
          <p:cNvPr id="5" name="フッター プレースホルダー 4"/>
          <p:cNvSpPr>
            <a:spLocks noGrp="1"/>
          </p:cNvSpPr>
          <p:nvPr>
            <p:ph type="ftr" sz="quarter" idx="3"/>
          </p:nvPr>
        </p:nvSpPr>
        <p:spPr>
          <a:xfrm>
            <a:off x="-2403648" y="9181402"/>
            <a:ext cx="2171700" cy="527403"/>
          </a:xfrm>
          <a:prstGeom prst="rect">
            <a:avLst/>
          </a:prstGeom>
        </p:spPr>
        <p:txBody>
          <a:bodyPr vert="horz" lIns="91440" tIns="45720" rIns="91440" bIns="45720" rtlCol="0" anchor="ctr"/>
          <a:lstStyle>
            <a:lvl1pPr algn="ctr">
              <a:defRPr sz="1572">
                <a:solidFill>
                  <a:schemeClr val="tx1">
                    <a:tint val="75000"/>
                  </a:schemeClr>
                </a:solidFill>
                <a:latin typeface="メイリオ" panose="020B0604030504040204" pitchFamily="50" charset="-128"/>
                <a:ea typeface="メイリオ" panose="020B0604030504040204" pitchFamily="50" charset="-128"/>
              </a:defRPr>
            </a:lvl1pPr>
          </a:lstStyle>
          <a:p>
            <a:endParaRPr lang="ja-JP" altLang="en-US" dirty="0"/>
          </a:p>
        </p:txBody>
      </p:sp>
      <p:sp>
        <p:nvSpPr>
          <p:cNvPr id="6" name="スライド番号プレースホルダー 5"/>
          <p:cNvSpPr>
            <a:spLocks noGrp="1"/>
          </p:cNvSpPr>
          <p:nvPr>
            <p:ph type="sldNum" sz="quarter" idx="4"/>
          </p:nvPr>
        </p:nvSpPr>
        <p:spPr>
          <a:xfrm>
            <a:off x="9000" y="9684982"/>
            <a:ext cx="6840000" cy="221018"/>
          </a:xfrm>
          <a:prstGeom prst="rect">
            <a:avLst/>
          </a:prstGeom>
        </p:spPr>
        <p:txBody>
          <a:bodyPr vert="horz" lIns="36000" tIns="36000" rIns="36000" bIns="0" rtlCol="0" anchor="ctr">
            <a:spAutoFit/>
          </a:bodyPr>
          <a:lstStyle>
            <a:lvl1pPr algn="ctr">
              <a:defRPr sz="1200" b="1">
                <a:solidFill>
                  <a:schemeClr val="tx1"/>
                </a:solidFill>
                <a:latin typeface="メイリオ" panose="020B0604030504040204" pitchFamily="50" charset="-128"/>
                <a:ea typeface="メイリオ" panose="020B0604030504040204" pitchFamily="50" charset="-128"/>
              </a:defRPr>
            </a:lvl1pPr>
          </a:lstStyle>
          <a:p>
            <a:r>
              <a:rPr lang="en-US" altLang="ja-JP"/>
              <a:t>- </a:t>
            </a:r>
            <a:fld id="{9E2A29CB-BA86-48A6-80E1-CB8750A963B5}" type="slidenum">
              <a:rPr lang="ja-JP" altLang="en-US" smtClean="0"/>
              <a:pPr/>
              <a:t>‹#›</a:t>
            </a:fld>
            <a:r>
              <a:rPr lang="ja-JP" altLang="en-US"/>
              <a:t> </a:t>
            </a:r>
            <a:r>
              <a:rPr lang="en-US" altLang="ja-JP"/>
              <a:t>-</a:t>
            </a:r>
            <a:endParaRPr lang="ja-JP" altLang="en-US" dirty="0"/>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1198083" rtl="0" eaLnBrk="1" latinLnBrk="0" hangingPunct="1">
        <a:spcBef>
          <a:spcPct val="0"/>
        </a:spcBef>
        <a:buNone/>
        <a:defRPr kumimoji="1" sz="3200" kern="1200">
          <a:solidFill>
            <a:schemeClr val="tx1"/>
          </a:solidFill>
          <a:latin typeface="メイリオ" panose="020B0604030504040204" pitchFamily="50" charset="-128"/>
          <a:ea typeface="メイリオ" panose="020B0604030504040204" pitchFamily="50" charset="-128"/>
          <a:cs typeface="+mj-cs"/>
        </a:defRPr>
      </a:lvl1pPr>
    </p:titleStyle>
    <p:bodyStyle>
      <a:lvl1pPr marL="449281" indent="-44928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1pPr>
      <a:lvl2pPr marL="973443" indent="-374401"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497603"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3pPr>
      <a:lvl4pPr marL="2096644"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4pPr>
      <a:lvl5pPr marL="2695687" indent="-299520" algn="l" defTabSz="1198083" rtl="0" eaLnBrk="1" latinLnBrk="0" hangingPunct="1">
        <a:spcBef>
          <a:spcPct val="20000"/>
        </a:spcBef>
        <a:buFont typeface="Arial"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5pPr>
      <a:lvl6pPr marL="3294726"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6pPr>
      <a:lvl7pPr marL="3893768"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7pPr>
      <a:lvl8pPr marL="4492809"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8pPr>
      <a:lvl9pPr marL="5091851" indent="-299520" algn="l" defTabSz="1198083" rtl="0" eaLnBrk="1" latinLnBrk="0" hangingPunct="1">
        <a:spcBef>
          <a:spcPct val="20000"/>
        </a:spcBef>
        <a:buFont typeface="Arial" pitchFamily="34" charset="0"/>
        <a:buChar char="•"/>
        <a:defRPr kumimoji="1" sz="2621" kern="1200">
          <a:solidFill>
            <a:schemeClr val="tx1"/>
          </a:solidFill>
          <a:latin typeface="+mn-lt"/>
          <a:ea typeface="+mn-ea"/>
          <a:cs typeface="+mn-cs"/>
        </a:defRPr>
      </a:lvl9pPr>
    </p:bodyStyle>
    <p:otherStyle>
      <a:defPPr>
        <a:defRPr lang="ja-JP"/>
      </a:defPPr>
      <a:lvl1pPr marL="0" algn="l" defTabSz="1198083" rtl="0" eaLnBrk="1" latinLnBrk="0" hangingPunct="1">
        <a:defRPr kumimoji="1" sz="2359" kern="1200">
          <a:solidFill>
            <a:schemeClr val="tx1"/>
          </a:solidFill>
          <a:latin typeface="+mn-lt"/>
          <a:ea typeface="+mn-ea"/>
          <a:cs typeface="+mn-cs"/>
        </a:defRPr>
      </a:lvl1pPr>
      <a:lvl2pPr marL="599042" algn="l" defTabSz="1198083" rtl="0" eaLnBrk="1" latinLnBrk="0" hangingPunct="1">
        <a:defRPr kumimoji="1" sz="2359" kern="1200">
          <a:solidFill>
            <a:schemeClr val="tx1"/>
          </a:solidFill>
          <a:latin typeface="+mn-lt"/>
          <a:ea typeface="+mn-ea"/>
          <a:cs typeface="+mn-cs"/>
        </a:defRPr>
      </a:lvl2pPr>
      <a:lvl3pPr marL="1198083" algn="l" defTabSz="1198083" rtl="0" eaLnBrk="1" latinLnBrk="0" hangingPunct="1">
        <a:defRPr kumimoji="1" sz="2359" kern="1200">
          <a:solidFill>
            <a:schemeClr val="tx1"/>
          </a:solidFill>
          <a:latin typeface="+mn-lt"/>
          <a:ea typeface="+mn-ea"/>
          <a:cs typeface="+mn-cs"/>
        </a:defRPr>
      </a:lvl3pPr>
      <a:lvl4pPr marL="1797124" algn="l" defTabSz="1198083" rtl="0" eaLnBrk="1" latinLnBrk="0" hangingPunct="1">
        <a:defRPr kumimoji="1" sz="2359" kern="1200">
          <a:solidFill>
            <a:schemeClr val="tx1"/>
          </a:solidFill>
          <a:latin typeface="+mn-lt"/>
          <a:ea typeface="+mn-ea"/>
          <a:cs typeface="+mn-cs"/>
        </a:defRPr>
      </a:lvl4pPr>
      <a:lvl5pPr marL="2396165" algn="l" defTabSz="1198083" rtl="0" eaLnBrk="1" latinLnBrk="0" hangingPunct="1">
        <a:defRPr kumimoji="1" sz="2359" kern="1200">
          <a:solidFill>
            <a:schemeClr val="tx1"/>
          </a:solidFill>
          <a:latin typeface="+mn-lt"/>
          <a:ea typeface="+mn-ea"/>
          <a:cs typeface="+mn-cs"/>
        </a:defRPr>
      </a:lvl5pPr>
      <a:lvl6pPr marL="2995206" algn="l" defTabSz="1198083" rtl="0" eaLnBrk="1" latinLnBrk="0" hangingPunct="1">
        <a:defRPr kumimoji="1" sz="2359" kern="1200">
          <a:solidFill>
            <a:schemeClr val="tx1"/>
          </a:solidFill>
          <a:latin typeface="+mn-lt"/>
          <a:ea typeface="+mn-ea"/>
          <a:cs typeface="+mn-cs"/>
        </a:defRPr>
      </a:lvl6pPr>
      <a:lvl7pPr marL="3594247" algn="l" defTabSz="1198083" rtl="0" eaLnBrk="1" latinLnBrk="0" hangingPunct="1">
        <a:defRPr kumimoji="1" sz="2359" kern="1200">
          <a:solidFill>
            <a:schemeClr val="tx1"/>
          </a:solidFill>
          <a:latin typeface="+mn-lt"/>
          <a:ea typeface="+mn-ea"/>
          <a:cs typeface="+mn-cs"/>
        </a:defRPr>
      </a:lvl7pPr>
      <a:lvl8pPr marL="4193290" algn="l" defTabSz="1198083" rtl="0" eaLnBrk="1" latinLnBrk="0" hangingPunct="1">
        <a:defRPr kumimoji="1" sz="2359" kern="1200">
          <a:solidFill>
            <a:schemeClr val="tx1"/>
          </a:solidFill>
          <a:latin typeface="+mn-lt"/>
          <a:ea typeface="+mn-ea"/>
          <a:cs typeface="+mn-cs"/>
        </a:defRPr>
      </a:lvl8pPr>
      <a:lvl9pPr marL="4792330" algn="l" defTabSz="1198083" rtl="0" eaLnBrk="1" latinLnBrk="0" hangingPunct="1">
        <a:defRPr kumimoji="1" sz="2359"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image" Target="../media/image21.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image" Target="../media/image20.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3936" y="1538876"/>
            <a:ext cx="6861936" cy="8280860"/>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172" name="角丸四角形 171"/>
          <p:cNvSpPr/>
          <p:nvPr/>
        </p:nvSpPr>
        <p:spPr>
          <a:xfrm>
            <a:off x="280011" y="2145445"/>
            <a:ext cx="6373068" cy="7303381"/>
          </a:xfrm>
          <a:custGeom>
            <a:avLst/>
            <a:gdLst>
              <a:gd name="connsiteX0" fmla="*/ 0 w 6375512"/>
              <a:gd name="connsiteY0" fmla="*/ 1062607 h 7383811"/>
              <a:gd name="connsiteX1" fmla="*/ 1062607 w 6375512"/>
              <a:gd name="connsiteY1" fmla="*/ 0 h 7383811"/>
              <a:gd name="connsiteX2" fmla="*/ 5312905 w 6375512"/>
              <a:gd name="connsiteY2" fmla="*/ 0 h 7383811"/>
              <a:gd name="connsiteX3" fmla="*/ 6375512 w 6375512"/>
              <a:gd name="connsiteY3" fmla="*/ 1062607 h 7383811"/>
              <a:gd name="connsiteX4" fmla="*/ 6375512 w 6375512"/>
              <a:gd name="connsiteY4" fmla="*/ 6321204 h 7383811"/>
              <a:gd name="connsiteX5" fmla="*/ 5312905 w 6375512"/>
              <a:gd name="connsiteY5" fmla="*/ 7383811 h 7383811"/>
              <a:gd name="connsiteX6" fmla="*/ 1062607 w 6375512"/>
              <a:gd name="connsiteY6" fmla="*/ 7383811 h 7383811"/>
              <a:gd name="connsiteX7" fmla="*/ 0 w 6375512"/>
              <a:gd name="connsiteY7" fmla="*/ 6321204 h 7383811"/>
              <a:gd name="connsiteX8" fmla="*/ 0 w 6375512"/>
              <a:gd name="connsiteY8" fmla="*/ 1062607 h 7383811"/>
              <a:gd name="connsiteX0" fmla="*/ 9525 w 6375512"/>
              <a:gd name="connsiteY0" fmla="*/ 425550 h 7413504"/>
              <a:gd name="connsiteX1" fmla="*/ 1062607 w 6375512"/>
              <a:gd name="connsiteY1" fmla="*/ 29693 h 7413504"/>
              <a:gd name="connsiteX2" fmla="*/ 5312905 w 6375512"/>
              <a:gd name="connsiteY2" fmla="*/ 29693 h 7413504"/>
              <a:gd name="connsiteX3" fmla="*/ 6375512 w 6375512"/>
              <a:gd name="connsiteY3" fmla="*/ 1092300 h 7413504"/>
              <a:gd name="connsiteX4" fmla="*/ 6375512 w 6375512"/>
              <a:gd name="connsiteY4" fmla="*/ 6350897 h 7413504"/>
              <a:gd name="connsiteX5" fmla="*/ 5312905 w 6375512"/>
              <a:gd name="connsiteY5" fmla="*/ 7413504 h 7413504"/>
              <a:gd name="connsiteX6" fmla="*/ 1062607 w 6375512"/>
              <a:gd name="connsiteY6" fmla="*/ 7413504 h 7413504"/>
              <a:gd name="connsiteX7" fmla="*/ 0 w 6375512"/>
              <a:gd name="connsiteY7" fmla="*/ 6350897 h 7413504"/>
              <a:gd name="connsiteX8" fmla="*/ 9525 w 6375512"/>
              <a:gd name="connsiteY8" fmla="*/ 425550 h 7413504"/>
              <a:gd name="connsiteX0" fmla="*/ 9525 w 6377504"/>
              <a:gd name="connsiteY0" fmla="*/ 425550 h 7413504"/>
              <a:gd name="connsiteX1" fmla="*/ 1062607 w 6377504"/>
              <a:gd name="connsiteY1" fmla="*/ 29693 h 7413504"/>
              <a:gd name="connsiteX2" fmla="*/ 5312905 w 6377504"/>
              <a:gd name="connsiteY2" fmla="*/ 29693 h 7413504"/>
              <a:gd name="connsiteX3" fmla="*/ 6375512 w 6377504"/>
              <a:gd name="connsiteY3" fmla="*/ 1092300 h 7413504"/>
              <a:gd name="connsiteX4" fmla="*/ 6375512 w 6377504"/>
              <a:gd name="connsiteY4" fmla="*/ 6350897 h 7413504"/>
              <a:gd name="connsiteX5" fmla="*/ 5312905 w 6377504"/>
              <a:gd name="connsiteY5" fmla="*/ 7413504 h 7413504"/>
              <a:gd name="connsiteX6" fmla="*/ 1062607 w 6377504"/>
              <a:gd name="connsiteY6" fmla="*/ 7413504 h 7413504"/>
              <a:gd name="connsiteX7" fmla="*/ 0 w 6377504"/>
              <a:gd name="connsiteY7" fmla="*/ 6350897 h 7413504"/>
              <a:gd name="connsiteX8" fmla="*/ 9525 w 6377504"/>
              <a:gd name="connsiteY8" fmla="*/ 425550 h 7413504"/>
              <a:gd name="connsiteX0" fmla="*/ 9525 w 6377504"/>
              <a:gd name="connsiteY0" fmla="*/ 425550 h 7423029"/>
              <a:gd name="connsiteX1" fmla="*/ 1062607 w 6377504"/>
              <a:gd name="connsiteY1" fmla="*/ 29693 h 7423029"/>
              <a:gd name="connsiteX2" fmla="*/ 5312905 w 6377504"/>
              <a:gd name="connsiteY2" fmla="*/ 29693 h 7423029"/>
              <a:gd name="connsiteX3" fmla="*/ 6375512 w 6377504"/>
              <a:gd name="connsiteY3" fmla="*/ 1092300 h 7423029"/>
              <a:gd name="connsiteX4" fmla="*/ 6375512 w 6377504"/>
              <a:gd name="connsiteY4" fmla="*/ 6350897 h 7423029"/>
              <a:gd name="connsiteX5" fmla="*/ 5312905 w 6377504"/>
              <a:gd name="connsiteY5" fmla="*/ 7413504 h 7423029"/>
              <a:gd name="connsiteX6" fmla="*/ 672082 w 6377504"/>
              <a:gd name="connsiteY6" fmla="*/ 7423029 h 7423029"/>
              <a:gd name="connsiteX7" fmla="*/ 0 w 6377504"/>
              <a:gd name="connsiteY7" fmla="*/ 6350897 h 7423029"/>
              <a:gd name="connsiteX8" fmla="*/ 9525 w 6377504"/>
              <a:gd name="connsiteY8" fmla="*/ 425550 h 7423029"/>
              <a:gd name="connsiteX0" fmla="*/ 0 w 6367979"/>
              <a:gd name="connsiteY0" fmla="*/ 425550 h 7423029"/>
              <a:gd name="connsiteX1" fmla="*/ 1053082 w 6367979"/>
              <a:gd name="connsiteY1" fmla="*/ 29693 h 7423029"/>
              <a:gd name="connsiteX2" fmla="*/ 5303380 w 6367979"/>
              <a:gd name="connsiteY2" fmla="*/ 29693 h 7423029"/>
              <a:gd name="connsiteX3" fmla="*/ 6365987 w 6367979"/>
              <a:gd name="connsiteY3" fmla="*/ 1092300 h 7423029"/>
              <a:gd name="connsiteX4" fmla="*/ 6365987 w 6367979"/>
              <a:gd name="connsiteY4" fmla="*/ 6350897 h 7423029"/>
              <a:gd name="connsiteX5" fmla="*/ 5303380 w 6367979"/>
              <a:gd name="connsiteY5" fmla="*/ 7413504 h 7423029"/>
              <a:gd name="connsiteX6" fmla="*/ 662557 w 6367979"/>
              <a:gd name="connsiteY6" fmla="*/ 7423029 h 7423029"/>
              <a:gd name="connsiteX7" fmla="*/ 0 w 6367979"/>
              <a:gd name="connsiteY7" fmla="*/ 6789047 h 7423029"/>
              <a:gd name="connsiteX8" fmla="*/ 0 w 6367979"/>
              <a:gd name="connsiteY8" fmla="*/ 425550 h 7423029"/>
              <a:gd name="connsiteX0" fmla="*/ 0 w 6367979"/>
              <a:gd name="connsiteY0" fmla="*/ 425550 h 7423029"/>
              <a:gd name="connsiteX1" fmla="*/ 1053082 w 6367979"/>
              <a:gd name="connsiteY1" fmla="*/ 29693 h 7423029"/>
              <a:gd name="connsiteX2" fmla="*/ 5303380 w 6367979"/>
              <a:gd name="connsiteY2" fmla="*/ 29693 h 7423029"/>
              <a:gd name="connsiteX3" fmla="*/ 6365987 w 6367979"/>
              <a:gd name="connsiteY3" fmla="*/ 1092300 h 7423029"/>
              <a:gd name="connsiteX4" fmla="*/ 6346937 w 6367979"/>
              <a:gd name="connsiteY4" fmla="*/ 6884297 h 7423029"/>
              <a:gd name="connsiteX5" fmla="*/ 5303380 w 6367979"/>
              <a:gd name="connsiteY5" fmla="*/ 7413504 h 7423029"/>
              <a:gd name="connsiteX6" fmla="*/ 662557 w 6367979"/>
              <a:gd name="connsiteY6" fmla="*/ 7423029 h 7423029"/>
              <a:gd name="connsiteX7" fmla="*/ 0 w 6367979"/>
              <a:gd name="connsiteY7" fmla="*/ 6789047 h 7423029"/>
              <a:gd name="connsiteX8" fmla="*/ 0 w 6367979"/>
              <a:gd name="connsiteY8" fmla="*/ 425550 h 7423029"/>
              <a:gd name="connsiteX0" fmla="*/ 0 w 6367979"/>
              <a:gd name="connsiteY0" fmla="*/ 425550 h 7423984"/>
              <a:gd name="connsiteX1" fmla="*/ 1053082 w 6367979"/>
              <a:gd name="connsiteY1" fmla="*/ 29693 h 7423984"/>
              <a:gd name="connsiteX2" fmla="*/ 5303380 w 6367979"/>
              <a:gd name="connsiteY2" fmla="*/ 29693 h 7423984"/>
              <a:gd name="connsiteX3" fmla="*/ 6365987 w 6367979"/>
              <a:gd name="connsiteY3" fmla="*/ 1092300 h 7423984"/>
              <a:gd name="connsiteX4" fmla="*/ 6346937 w 6367979"/>
              <a:gd name="connsiteY4" fmla="*/ 6884297 h 7423984"/>
              <a:gd name="connsiteX5" fmla="*/ 5779630 w 6367979"/>
              <a:gd name="connsiteY5" fmla="*/ 7423029 h 7423984"/>
              <a:gd name="connsiteX6" fmla="*/ 662557 w 6367979"/>
              <a:gd name="connsiteY6" fmla="*/ 7423029 h 7423984"/>
              <a:gd name="connsiteX7" fmla="*/ 0 w 6367979"/>
              <a:gd name="connsiteY7" fmla="*/ 6789047 h 7423984"/>
              <a:gd name="connsiteX8" fmla="*/ 0 w 6367979"/>
              <a:gd name="connsiteY8" fmla="*/ 425550 h 7423984"/>
              <a:gd name="connsiteX0" fmla="*/ 236 w 6368215"/>
              <a:gd name="connsiteY0" fmla="*/ 425550 h 7423984"/>
              <a:gd name="connsiteX1" fmla="*/ 1053318 w 6368215"/>
              <a:gd name="connsiteY1" fmla="*/ 29693 h 7423984"/>
              <a:gd name="connsiteX2" fmla="*/ 5303616 w 6368215"/>
              <a:gd name="connsiteY2" fmla="*/ 29693 h 7423984"/>
              <a:gd name="connsiteX3" fmla="*/ 6366223 w 6368215"/>
              <a:gd name="connsiteY3" fmla="*/ 1092300 h 7423984"/>
              <a:gd name="connsiteX4" fmla="*/ 6347173 w 6368215"/>
              <a:gd name="connsiteY4" fmla="*/ 6884297 h 7423984"/>
              <a:gd name="connsiteX5" fmla="*/ 5779866 w 6368215"/>
              <a:gd name="connsiteY5" fmla="*/ 7423029 h 7423984"/>
              <a:gd name="connsiteX6" fmla="*/ 558018 w 6368215"/>
              <a:gd name="connsiteY6" fmla="*/ 7413504 h 7423984"/>
              <a:gd name="connsiteX7" fmla="*/ 236 w 6368215"/>
              <a:gd name="connsiteY7" fmla="*/ 6789047 h 7423984"/>
              <a:gd name="connsiteX8" fmla="*/ 236 w 6368215"/>
              <a:gd name="connsiteY8" fmla="*/ 425550 h 7423984"/>
              <a:gd name="connsiteX0" fmla="*/ 0 w 6367979"/>
              <a:gd name="connsiteY0" fmla="*/ 425550 h 7423984"/>
              <a:gd name="connsiteX1" fmla="*/ 1053082 w 6367979"/>
              <a:gd name="connsiteY1" fmla="*/ 29693 h 7423984"/>
              <a:gd name="connsiteX2" fmla="*/ 5303380 w 6367979"/>
              <a:gd name="connsiteY2" fmla="*/ 29693 h 7423984"/>
              <a:gd name="connsiteX3" fmla="*/ 6365987 w 6367979"/>
              <a:gd name="connsiteY3" fmla="*/ 1092300 h 7423984"/>
              <a:gd name="connsiteX4" fmla="*/ 6346937 w 6367979"/>
              <a:gd name="connsiteY4" fmla="*/ 6884297 h 7423984"/>
              <a:gd name="connsiteX5" fmla="*/ 5779630 w 6367979"/>
              <a:gd name="connsiteY5" fmla="*/ 7423029 h 7423984"/>
              <a:gd name="connsiteX6" fmla="*/ 557782 w 6367979"/>
              <a:gd name="connsiteY6" fmla="*/ 7413504 h 7423984"/>
              <a:gd name="connsiteX7" fmla="*/ 19050 w 6367979"/>
              <a:gd name="connsiteY7" fmla="*/ 6865247 h 7423984"/>
              <a:gd name="connsiteX8" fmla="*/ 0 w 6367979"/>
              <a:gd name="connsiteY8" fmla="*/ 425550 h 7423984"/>
              <a:gd name="connsiteX0" fmla="*/ 3294 w 6371273"/>
              <a:gd name="connsiteY0" fmla="*/ 419381 h 7417815"/>
              <a:gd name="connsiteX1" fmla="*/ 513451 w 6371273"/>
              <a:gd name="connsiteY1" fmla="*/ 33049 h 7417815"/>
              <a:gd name="connsiteX2" fmla="*/ 5306674 w 6371273"/>
              <a:gd name="connsiteY2" fmla="*/ 23524 h 7417815"/>
              <a:gd name="connsiteX3" fmla="*/ 6369281 w 6371273"/>
              <a:gd name="connsiteY3" fmla="*/ 1086131 h 7417815"/>
              <a:gd name="connsiteX4" fmla="*/ 6350231 w 6371273"/>
              <a:gd name="connsiteY4" fmla="*/ 6878128 h 7417815"/>
              <a:gd name="connsiteX5" fmla="*/ 5782924 w 6371273"/>
              <a:gd name="connsiteY5" fmla="*/ 7416860 h 7417815"/>
              <a:gd name="connsiteX6" fmla="*/ 561076 w 6371273"/>
              <a:gd name="connsiteY6" fmla="*/ 7407335 h 7417815"/>
              <a:gd name="connsiteX7" fmla="*/ 22344 w 6371273"/>
              <a:gd name="connsiteY7" fmla="*/ 6859078 h 7417815"/>
              <a:gd name="connsiteX8" fmla="*/ 3294 w 6371273"/>
              <a:gd name="connsiteY8" fmla="*/ 419381 h 7417815"/>
              <a:gd name="connsiteX0" fmla="*/ 3294 w 6371273"/>
              <a:gd name="connsiteY0" fmla="*/ 407157 h 7405591"/>
              <a:gd name="connsiteX1" fmla="*/ 513451 w 6371273"/>
              <a:gd name="connsiteY1" fmla="*/ 20825 h 7405591"/>
              <a:gd name="connsiteX2" fmla="*/ 5306674 w 6371273"/>
              <a:gd name="connsiteY2" fmla="*/ 11300 h 7405591"/>
              <a:gd name="connsiteX3" fmla="*/ 6369281 w 6371273"/>
              <a:gd name="connsiteY3" fmla="*/ 1073907 h 7405591"/>
              <a:gd name="connsiteX4" fmla="*/ 6350231 w 6371273"/>
              <a:gd name="connsiteY4" fmla="*/ 6865904 h 7405591"/>
              <a:gd name="connsiteX5" fmla="*/ 5782924 w 6371273"/>
              <a:gd name="connsiteY5" fmla="*/ 7404636 h 7405591"/>
              <a:gd name="connsiteX6" fmla="*/ 561076 w 6371273"/>
              <a:gd name="connsiteY6" fmla="*/ 7395111 h 7405591"/>
              <a:gd name="connsiteX7" fmla="*/ 22344 w 6371273"/>
              <a:gd name="connsiteY7" fmla="*/ 6846854 h 7405591"/>
              <a:gd name="connsiteX8" fmla="*/ 3294 w 6371273"/>
              <a:gd name="connsiteY8" fmla="*/ 407157 h 7405591"/>
              <a:gd name="connsiteX0" fmla="*/ 7081 w 6375060"/>
              <a:gd name="connsiteY0" fmla="*/ 400332 h 7398766"/>
              <a:gd name="connsiteX1" fmla="*/ 517238 w 6375060"/>
              <a:gd name="connsiteY1" fmla="*/ 14000 h 7398766"/>
              <a:gd name="connsiteX2" fmla="*/ 5310461 w 6375060"/>
              <a:gd name="connsiteY2" fmla="*/ 4475 h 7398766"/>
              <a:gd name="connsiteX3" fmla="*/ 6373068 w 6375060"/>
              <a:gd name="connsiteY3" fmla="*/ 1067082 h 7398766"/>
              <a:gd name="connsiteX4" fmla="*/ 6354018 w 6375060"/>
              <a:gd name="connsiteY4" fmla="*/ 6859079 h 7398766"/>
              <a:gd name="connsiteX5" fmla="*/ 5786711 w 6375060"/>
              <a:gd name="connsiteY5" fmla="*/ 7397811 h 7398766"/>
              <a:gd name="connsiteX6" fmla="*/ 564863 w 6375060"/>
              <a:gd name="connsiteY6" fmla="*/ 7388286 h 7398766"/>
              <a:gd name="connsiteX7" fmla="*/ 26131 w 6375060"/>
              <a:gd name="connsiteY7" fmla="*/ 6840029 h 7398766"/>
              <a:gd name="connsiteX8" fmla="*/ 7081 w 6375060"/>
              <a:gd name="connsiteY8" fmla="*/ 400332 h 7398766"/>
              <a:gd name="connsiteX0" fmla="*/ 7081 w 6380787"/>
              <a:gd name="connsiteY0" fmla="*/ 400332 h 7398766"/>
              <a:gd name="connsiteX1" fmla="*/ 517238 w 6380787"/>
              <a:gd name="connsiteY1" fmla="*/ 14000 h 7398766"/>
              <a:gd name="connsiteX2" fmla="*/ 5310461 w 6380787"/>
              <a:gd name="connsiteY2" fmla="*/ 4475 h 7398766"/>
              <a:gd name="connsiteX3" fmla="*/ 6373068 w 6380787"/>
              <a:gd name="connsiteY3" fmla="*/ 1067082 h 7398766"/>
              <a:gd name="connsiteX4" fmla="*/ 6354018 w 6380787"/>
              <a:gd name="connsiteY4" fmla="*/ 6859079 h 7398766"/>
              <a:gd name="connsiteX5" fmla="*/ 5786711 w 6380787"/>
              <a:gd name="connsiteY5" fmla="*/ 7397811 h 7398766"/>
              <a:gd name="connsiteX6" fmla="*/ 564863 w 6380787"/>
              <a:gd name="connsiteY6" fmla="*/ 7388286 h 7398766"/>
              <a:gd name="connsiteX7" fmla="*/ 26131 w 6380787"/>
              <a:gd name="connsiteY7" fmla="*/ 6840029 h 7398766"/>
              <a:gd name="connsiteX8" fmla="*/ 7081 w 6380787"/>
              <a:gd name="connsiteY8" fmla="*/ 400332 h 7398766"/>
              <a:gd name="connsiteX0" fmla="*/ 7081 w 6373068"/>
              <a:gd name="connsiteY0" fmla="*/ 397785 h 7396219"/>
              <a:gd name="connsiteX1" fmla="*/ 517238 w 6373068"/>
              <a:gd name="connsiteY1" fmla="*/ 11453 h 7396219"/>
              <a:gd name="connsiteX2" fmla="*/ 5310461 w 6373068"/>
              <a:gd name="connsiteY2" fmla="*/ 1928 h 7396219"/>
              <a:gd name="connsiteX3" fmla="*/ 6373068 w 6373068"/>
              <a:gd name="connsiteY3" fmla="*/ 1064535 h 7396219"/>
              <a:gd name="connsiteX4" fmla="*/ 6354018 w 6373068"/>
              <a:gd name="connsiteY4" fmla="*/ 6856532 h 7396219"/>
              <a:gd name="connsiteX5" fmla="*/ 5786711 w 6373068"/>
              <a:gd name="connsiteY5" fmla="*/ 7395264 h 7396219"/>
              <a:gd name="connsiteX6" fmla="*/ 564863 w 6373068"/>
              <a:gd name="connsiteY6" fmla="*/ 7385739 h 7396219"/>
              <a:gd name="connsiteX7" fmla="*/ 26131 w 6373068"/>
              <a:gd name="connsiteY7" fmla="*/ 6837482 h 7396219"/>
              <a:gd name="connsiteX8" fmla="*/ 7081 w 6373068"/>
              <a:gd name="connsiteY8" fmla="*/ 397785 h 7396219"/>
              <a:gd name="connsiteX0" fmla="*/ 7081 w 6373068"/>
              <a:gd name="connsiteY0" fmla="*/ 401155 h 7399589"/>
              <a:gd name="connsiteX1" fmla="*/ 517238 w 6373068"/>
              <a:gd name="connsiteY1" fmla="*/ 14823 h 7399589"/>
              <a:gd name="connsiteX2" fmla="*/ 5310461 w 6373068"/>
              <a:gd name="connsiteY2" fmla="*/ 5298 h 7399589"/>
              <a:gd name="connsiteX3" fmla="*/ 6373068 w 6373068"/>
              <a:gd name="connsiteY3" fmla="*/ 1067905 h 7399589"/>
              <a:gd name="connsiteX4" fmla="*/ 6354018 w 6373068"/>
              <a:gd name="connsiteY4" fmla="*/ 6859902 h 7399589"/>
              <a:gd name="connsiteX5" fmla="*/ 5786711 w 6373068"/>
              <a:gd name="connsiteY5" fmla="*/ 7398634 h 7399589"/>
              <a:gd name="connsiteX6" fmla="*/ 564863 w 6373068"/>
              <a:gd name="connsiteY6" fmla="*/ 7389109 h 7399589"/>
              <a:gd name="connsiteX7" fmla="*/ 26131 w 6373068"/>
              <a:gd name="connsiteY7" fmla="*/ 6840852 h 7399589"/>
              <a:gd name="connsiteX8" fmla="*/ 7081 w 6373068"/>
              <a:gd name="connsiteY8" fmla="*/ 401155 h 7399589"/>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 name="connsiteX0" fmla="*/ 7081 w 6373068"/>
              <a:gd name="connsiteY0" fmla="*/ 395857 h 7394291"/>
              <a:gd name="connsiteX1" fmla="*/ 517238 w 6373068"/>
              <a:gd name="connsiteY1" fmla="*/ 9525 h 7394291"/>
              <a:gd name="connsiteX2" fmla="*/ 5310461 w 6373068"/>
              <a:gd name="connsiteY2" fmla="*/ 0 h 7394291"/>
              <a:gd name="connsiteX3" fmla="*/ 6373068 w 6373068"/>
              <a:gd name="connsiteY3" fmla="*/ 1062607 h 7394291"/>
              <a:gd name="connsiteX4" fmla="*/ 6354018 w 6373068"/>
              <a:gd name="connsiteY4" fmla="*/ 6854604 h 7394291"/>
              <a:gd name="connsiteX5" fmla="*/ 5786711 w 6373068"/>
              <a:gd name="connsiteY5" fmla="*/ 7393336 h 7394291"/>
              <a:gd name="connsiteX6" fmla="*/ 564863 w 6373068"/>
              <a:gd name="connsiteY6" fmla="*/ 7383811 h 7394291"/>
              <a:gd name="connsiteX7" fmla="*/ 26131 w 6373068"/>
              <a:gd name="connsiteY7" fmla="*/ 6835554 h 7394291"/>
              <a:gd name="connsiteX8" fmla="*/ 7081 w 6373068"/>
              <a:gd name="connsiteY8" fmla="*/ 395857 h 73942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73068" h="7394291">
                <a:moveTo>
                  <a:pt x="7081" y="395857"/>
                </a:moveTo>
                <a:cubicBezTo>
                  <a:pt x="-2444" y="-48130"/>
                  <a:pt x="-69624" y="38100"/>
                  <a:pt x="517238" y="9525"/>
                </a:cubicBezTo>
                <a:lnTo>
                  <a:pt x="5310461" y="0"/>
                </a:lnTo>
                <a:cubicBezTo>
                  <a:pt x="6424512" y="47707"/>
                  <a:pt x="6357165" y="-191171"/>
                  <a:pt x="6373068" y="1062607"/>
                </a:cubicBezTo>
                <a:lnTo>
                  <a:pt x="6354018" y="6854604"/>
                </a:lnTo>
                <a:cubicBezTo>
                  <a:pt x="6354018" y="7441466"/>
                  <a:pt x="6373573" y="7393336"/>
                  <a:pt x="5786711" y="7393336"/>
                </a:cubicBezTo>
                <a:lnTo>
                  <a:pt x="564863" y="7383811"/>
                </a:lnTo>
                <a:cubicBezTo>
                  <a:pt x="-21999" y="7383811"/>
                  <a:pt x="26131" y="7422416"/>
                  <a:pt x="26131" y="6835554"/>
                </a:cubicBezTo>
                <a:lnTo>
                  <a:pt x="7081" y="395857"/>
                </a:lnTo>
                <a:close/>
              </a:path>
            </a:pathLst>
          </a:custGeom>
          <a:solidFill>
            <a:schemeClr val="bg1"/>
          </a:solidFill>
          <a:ln w="28575">
            <a:solidFill>
              <a:srgbClr val="FF99CC"/>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7" name="テキスト ボックス 66"/>
          <p:cNvSpPr txBox="1"/>
          <p:nvPr/>
        </p:nvSpPr>
        <p:spPr>
          <a:xfrm>
            <a:off x="9919" y="175788"/>
            <a:ext cx="6838163" cy="456732"/>
          </a:xfrm>
          <a:prstGeom prst="rect">
            <a:avLst/>
          </a:prstGeom>
          <a:noFill/>
        </p:spPr>
        <p:txBody>
          <a:bodyPr wrap="none" lIns="108000" tIns="72000" rIns="72000" bIns="36000" rtlCol="0" anchor="ctr">
            <a:noAutofit/>
          </a:bodyPr>
          <a:lstStyle/>
          <a:p>
            <a:r>
              <a:rPr lang="ja-JP" altLang="en-US" sz="1200" b="1" spc="-40" dirty="0">
                <a:solidFill>
                  <a:schemeClr val="bg1"/>
                </a:solidFill>
                <a:latin typeface="メイリオ" panose="020B0604030504040204" pitchFamily="50" charset="-128"/>
                <a:ea typeface="メイリオ" panose="020B0604030504040204" pitchFamily="50" charset="-128"/>
              </a:rPr>
              <a:t>    </a:t>
            </a:r>
            <a:r>
              <a:rPr lang="ja-JP" altLang="en-US" sz="2800" b="1" spc="300" dirty="0">
                <a:solidFill>
                  <a:srgbClr val="92D050"/>
                </a:solidFill>
                <a:latin typeface="メイリオ" panose="020B0604030504040204" pitchFamily="50" charset="-128"/>
                <a:ea typeface="メイリオ" panose="020B0604030504040204" pitchFamily="50" charset="-128"/>
              </a:rPr>
              <a:t>主な相談窓口一覧</a:t>
            </a:r>
          </a:p>
        </p:txBody>
      </p:sp>
      <p:sp>
        <p:nvSpPr>
          <p:cNvPr id="63" name="テキスト ボックス 62"/>
          <p:cNvSpPr txBox="1"/>
          <p:nvPr/>
        </p:nvSpPr>
        <p:spPr>
          <a:xfrm>
            <a:off x="-11179" y="9561512"/>
            <a:ext cx="6869179" cy="352013"/>
          </a:xfrm>
          <a:prstGeom prst="rect">
            <a:avLst/>
          </a:prstGeom>
          <a:solidFill>
            <a:srgbClr val="92D050"/>
          </a:solidFill>
        </p:spPr>
        <p:txBody>
          <a:bodyPr wrap="none" lIns="108000" tIns="72000" rIns="72000" bIns="36000" rtlCol="0" anchor="ctr">
            <a:noAutofit/>
          </a:bodyPr>
          <a:lstStyle/>
          <a:p>
            <a:pPr algn="ctr"/>
            <a:r>
              <a:rPr lang="ja-JP" altLang="en-US" sz="1200" b="1" spc="-40" dirty="0">
                <a:solidFill>
                  <a:schemeClr val="bg1"/>
                </a:solidFill>
                <a:latin typeface="メイリオ" panose="020B0604030504040204" pitchFamily="50" charset="-128"/>
                <a:ea typeface="メイリオ" panose="020B0604030504040204" pitchFamily="50" charset="-128"/>
              </a:rPr>
              <a:t>　</a:t>
            </a:r>
            <a:r>
              <a:rPr lang="ja-JP" altLang="en-US" sz="1400" b="1" spc="-40" dirty="0">
                <a:solidFill>
                  <a:schemeClr val="bg1"/>
                </a:solidFill>
                <a:latin typeface="メイリオ" panose="020B0604030504040204" pitchFamily="50" charset="-128"/>
                <a:ea typeface="メイリオ" panose="020B0604030504040204" pitchFamily="50" charset="-128"/>
              </a:rPr>
              <a:t>○○県○○市　お問い合わせ相談窓口　</a:t>
            </a:r>
            <a:r>
              <a:rPr lang="en-US" altLang="ja-JP" sz="1400" b="1" spc="-40" dirty="0">
                <a:solidFill>
                  <a:schemeClr val="bg1"/>
                </a:solidFill>
                <a:latin typeface="メイリオ" panose="020B0604030504040204" pitchFamily="50" charset="-128"/>
                <a:ea typeface="メイリオ" panose="020B0604030504040204" pitchFamily="50" charset="-128"/>
              </a:rPr>
              <a:t>TEL</a:t>
            </a:r>
            <a:r>
              <a:rPr lang="ja-JP" altLang="en-US" sz="1400" b="1" spc="-40" dirty="0">
                <a:solidFill>
                  <a:schemeClr val="bg1"/>
                </a:solidFill>
                <a:latin typeface="メイリオ" panose="020B0604030504040204" pitchFamily="50" charset="-128"/>
                <a:ea typeface="メイリオ" panose="020B0604030504040204" pitchFamily="50" charset="-128"/>
              </a:rPr>
              <a:t>　○○○ </a:t>
            </a:r>
            <a:r>
              <a:rPr lang="en-US" altLang="ja-JP" sz="1400" b="1" spc="-40" dirty="0">
                <a:solidFill>
                  <a:schemeClr val="bg1"/>
                </a:solidFill>
                <a:latin typeface="メイリオ" panose="020B0604030504040204" pitchFamily="50" charset="-128"/>
                <a:ea typeface="メイリオ" panose="020B0604030504040204" pitchFamily="50" charset="-128"/>
              </a:rPr>
              <a:t>-</a:t>
            </a:r>
            <a:r>
              <a:rPr lang="ja-JP" altLang="en-US" sz="1400" b="1" spc="-40" dirty="0">
                <a:solidFill>
                  <a:schemeClr val="bg1"/>
                </a:solidFill>
                <a:latin typeface="メイリオ" panose="020B0604030504040204" pitchFamily="50" charset="-128"/>
                <a:ea typeface="メイリオ" panose="020B0604030504040204" pitchFamily="50" charset="-128"/>
              </a:rPr>
              <a:t> ○○○○</a:t>
            </a:r>
          </a:p>
        </p:txBody>
      </p:sp>
      <p:sp>
        <p:nvSpPr>
          <p:cNvPr id="89" name="テキスト ボックス 88"/>
          <p:cNvSpPr txBox="1"/>
          <p:nvPr/>
        </p:nvSpPr>
        <p:spPr>
          <a:xfrm>
            <a:off x="-3935" y="1388604"/>
            <a:ext cx="6861936" cy="357284"/>
          </a:xfrm>
          <a:prstGeom prst="rect">
            <a:avLst/>
          </a:prstGeom>
          <a:solidFill>
            <a:srgbClr val="FF0066"/>
          </a:solidFill>
        </p:spPr>
        <p:txBody>
          <a:bodyPr wrap="none" lIns="108000" tIns="72000" rIns="72000" bIns="36000" rtlCol="0" anchor="ctr">
            <a:noAutofit/>
          </a:bodyPr>
          <a:lstStyle/>
          <a:p>
            <a:r>
              <a:rPr lang="ja-JP" altLang="en-US" sz="1800" b="1" spc="-40" dirty="0">
                <a:solidFill>
                  <a:schemeClr val="bg1"/>
                </a:solidFill>
                <a:latin typeface="メイリオ" panose="020B0604030504040204" pitchFamily="50" charset="-128"/>
                <a:ea typeface="メイリオ" panose="020B0604030504040204" pitchFamily="50" charset="-128"/>
              </a:rPr>
              <a:t>　電話相談　</a:t>
            </a:r>
            <a:r>
              <a:rPr lang="ja-JP" altLang="en-US" sz="1000" spc="-40" dirty="0">
                <a:solidFill>
                  <a:schemeClr val="bg1"/>
                </a:solidFill>
                <a:latin typeface="メイリオ" panose="020B0604030504040204" pitchFamily="50" charset="-128"/>
                <a:ea typeface="メイリオ" panose="020B0604030504040204" pitchFamily="50" charset="-128"/>
              </a:rPr>
              <a:t>裏面の「地域の相談窓口」 「</a:t>
            </a:r>
            <a:r>
              <a:rPr lang="en-US" altLang="ja-JP" sz="1000" spc="-40" dirty="0">
                <a:solidFill>
                  <a:schemeClr val="bg1"/>
                </a:solidFill>
                <a:latin typeface="メイリオ" panose="020B0604030504040204" pitchFamily="50" charset="-128"/>
                <a:ea typeface="メイリオ" panose="020B0604030504040204" pitchFamily="50" charset="-128"/>
              </a:rPr>
              <a:t>SNS</a:t>
            </a:r>
            <a:r>
              <a:rPr lang="ja-JP" altLang="en-US" sz="1000" spc="-40" dirty="0">
                <a:solidFill>
                  <a:schemeClr val="bg1"/>
                </a:solidFill>
                <a:latin typeface="メイリオ" panose="020B0604030504040204" pitchFamily="50" charset="-128"/>
                <a:ea typeface="メイリオ" panose="020B0604030504040204" pitchFamily="50" charset="-128"/>
              </a:rPr>
              <a:t>相談窓口」もご覧ください</a:t>
            </a:r>
          </a:p>
        </p:txBody>
      </p:sp>
      <p:grpSp>
        <p:nvGrpSpPr>
          <p:cNvPr id="12" name="グループ化 11"/>
          <p:cNvGrpSpPr/>
          <p:nvPr/>
        </p:nvGrpSpPr>
        <p:grpSpPr>
          <a:xfrm>
            <a:off x="312537" y="596516"/>
            <a:ext cx="5132687" cy="704925"/>
            <a:chOff x="312537" y="624153"/>
            <a:chExt cx="5132687" cy="676993"/>
          </a:xfrm>
        </p:grpSpPr>
        <p:sp>
          <p:nvSpPr>
            <p:cNvPr id="11" name="角丸四角形吹き出し 10"/>
            <p:cNvSpPr/>
            <p:nvPr/>
          </p:nvSpPr>
          <p:spPr>
            <a:xfrm>
              <a:off x="312537" y="624153"/>
              <a:ext cx="5016541" cy="676993"/>
            </a:xfrm>
            <a:prstGeom prst="wedgeRoundRectCallout">
              <a:avLst>
                <a:gd name="adj1" fmla="val 55773"/>
                <a:gd name="adj2" fmla="val 32156"/>
                <a:gd name="adj3" fmla="val 16667"/>
              </a:avLst>
            </a:prstGeom>
            <a:solidFill>
              <a:srgbClr val="CCFF99">
                <a:alpha val="50000"/>
              </a:srgbClr>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393473" y="703064"/>
              <a:ext cx="5051751" cy="5186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もしあなたが先の見えない</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不安</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や、</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生きづらさを感じるなど</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の</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様々な</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こころの</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悩み</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を抱えていたら、その悩みを</a:t>
              </a:r>
              <a:r>
                <a:rPr lang="ja-JP" altLang="ja-JP" sz="1200" dirty="0">
                  <a:solidFill>
                    <a:schemeClr val="accent3">
                      <a:lumMod val="50000"/>
                    </a:schemeClr>
                  </a:solidFill>
                  <a:latin typeface="メイリオ" panose="020B0604030504040204" pitchFamily="50" charset="-128"/>
                  <a:ea typeface="メイリオ" panose="020B0604030504040204" pitchFamily="50" charset="-128"/>
                </a:rPr>
                <a:t>相談し</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てみませんか。</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a:p>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電話では相談しづらい方には、</a:t>
              </a:r>
              <a:r>
                <a:rPr lang="en-US" altLang="ja-JP" sz="1200" dirty="0">
                  <a:solidFill>
                    <a:schemeClr val="accent3">
                      <a:lumMod val="50000"/>
                    </a:schemeClr>
                  </a:solidFill>
                  <a:latin typeface="メイリオ" panose="020B0604030504040204" pitchFamily="50" charset="-128"/>
                  <a:ea typeface="メイリオ" panose="020B0604030504040204" pitchFamily="50" charset="-128"/>
                </a:rPr>
                <a:t>LINE</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などの</a:t>
              </a:r>
              <a:r>
                <a:rPr lang="en-US" altLang="ja-JP" sz="1200" dirty="0">
                  <a:solidFill>
                    <a:schemeClr val="accent3">
                      <a:lumMod val="50000"/>
                    </a:schemeClr>
                  </a:solidFill>
                  <a:latin typeface="メイリオ" panose="020B0604030504040204" pitchFamily="50" charset="-128"/>
                  <a:ea typeface="メイリオ" panose="020B0604030504040204" pitchFamily="50" charset="-128"/>
                </a:rPr>
                <a:t>SNS</a:t>
              </a:r>
              <a:r>
                <a:rPr lang="ja-JP" altLang="en-US" sz="1200" dirty="0">
                  <a:solidFill>
                    <a:schemeClr val="accent3">
                      <a:lumMod val="50000"/>
                    </a:schemeClr>
                  </a:solidFill>
                  <a:latin typeface="メイリオ" panose="020B0604030504040204" pitchFamily="50" charset="-128"/>
                  <a:ea typeface="メイリオ" panose="020B0604030504040204" pitchFamily="50" charset="-128"/>
                </a:rPr>
                <a:t>でも相談できます。</a:t>
              </a:r>
              <a:endParaRPr lang="en-US" altLang="ja-JP" sz="1200" dirty="0">
                <a:solidFill>
                  <a:schemeClr val="accent3">
                    <a:lumMod val="50000"/>
                  </a:schemeClr>
                </a:solidFill>
                <a:latin typeface="メイリオ" panose="020B0604030504040204" pitchFamily="50" charset="-128"/>
                <a:ea typeface="メイリオ" panose="020B0604030504040204" pitchFamily="50" charset="-128"/>
              </a:endParaRPr>
            </a:p>
          </p:txBody>
        </p:sp>
      </p:grpSp>
      <p:pic>
        <p:nvPicPr>
          <p:cNvPr id="5" name="図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051252" y="56456"/>
            <a:ext cx="1796829" cy="589868"/>
          </a:xfrm>
          <a:prstGeom prst="rect">
            <a:avLst/>
          </a:prstGeom>
        </p:spPr>
      </p:pic>
      <p:sp>
        <p:nvSpPr>
          <p:cNvPr id="69" name="正方形/長方形 68"/>
          <p:cNvSpPr/>
          <p:nvPr/>
        </p:nvSpPr>
        <p:spPr>
          <a:xfrm>
            <a:off x="5397182" y="575040"/>
            <a:ext cx="1271128" cy="165492"/>
          </a:xfrm>
          <a:prstGeom prst="rect">
            <a:avLst/>
          </a:prstGeom>
        </p:spPr>
        <p:txBody>
          <a:bodyPr wrap="square" lIns="0" tIns="36000" rIns="0" bIns="0">
            <a:spAutoFit/>
          </a:bodyPr>
          <a:lstStyle/>
          <a:p>
            <a:pPr algn="r"/>
            <a:r>
              <a:rPr lang="ja-JP" altLang="en-US" sz="800" spc="-30" dirty="0">
                <a:latin typeface="メイリオ" panose="020B0604030504040204" pitchFamily="50" charset="-128"/>
                <a:ea typeface="メイリオ" panose="020B0604030504040204" pitchFamily="50" charset="-128"/>
              </a:rPr>
              <a:t>令和５年５月</a:t>
            </a:r>
            <a:r>
              <a:rPr lang="en-US" altLang="ja-JP" sz="800" spc="-30">
                <a:latin typeface="メイリオ" panose="020B0604030504040204" pitchFamily="50" charset="-128"/>
                <a:ea typeface="メイリオ" panose="020B0604030504040204" pitchFamily="50" charset="-128"/>
              </a:rPr>
              <a:t>24</a:t>
            </a:r>
            <a:r>
              <a:rPr lang="ja-JP" altLang="en-US" sz="800" spc="-30">
                <a:latin typeface="メイリオ" panose="020B0604030504040204" pitchFamily="50" charset="-128"/>
                <a:ea typeface="メイリオ" panose="020B0604030504040204" pitchFamily="50" charset="-128"/>
              </a:rPr>
              <a:t>日</a:t>
            </a:r>
            <a:r>
              <a:rPr lang="ja-JP" altLang="en-US" sz="800" spc="-30" dirty="0">
                <a:latin typeface="メイリオ" panose="020B0604030504040204" pitchFamily="50" charset="-128"/>
                <a:ea typeface="メイリオ" panose="020B0604030504040204" pitchFamily="50" charset="-128"/>
              </a:rPr>
              <a:t>現在</a:t>
            </a:r>
            <a:endParaRPr lang="en-US" altLang="ja-JP" sz="800" spc="-30" dirty="0">
              <a:latin typeface="メイリオ" panose="020B0604030504040204" pitchFamily="50" charset="-128"/>
              <a:ea typeface="メイリオ" panose="020B0604030504040204" pitchFamily="50" charset="-128"/>
            </a:endParaRPr>
          </a:p>
        </p:txBody>
      </p:sp>
      <p:grpSp>
        <p:nvGrpSpPr>
          <p:cNvPr id="6" name="グループ化 5">
            <a:extLst>
              <a:ext uri="{FF2B5EF4-FFF2-40B4-BE49-F238E27FC236}">
                <a16:creationId xmlns:a16="http://schemas.microsoft.com/office/drawing/2014/main" id="{CABA0672-56D2-5A81-5FA8-6E40FCF176DB}"/>
              </a:ext>
            </a:extLst>
          </p:cNvPr>
          <p:cNvGrpSpPr/>
          <p:nvPr/>
        </p:nvGrpSpPr>
        <p:grpSpPr>
          <a:xfrm>
            <a:off x="190891" y="6608399"/>
            <a:ext cx="6226441" cy="1224921"/>
            <a:chOff x="190891" y="6616840"/>
            <a:chExt cx="6226441" cy="1224921"/>
          </a:xfrm>
        </p:grpSpPr>
        <p:grpSp>
          <p:nvGrpSpPr>
            <p:cNvPr id="161" name="グループ化 160"/>
            <p:cNvGrpSpPr/>
            <p:nvPr/>
          </p:nvGrpSpPr>
          <p:grpSpPr>
            <a:xfrm>
              <a:off x="190891" y="6616840"/>
              <a:ext cx="6226441" cy="1200363"/>
              <a:chOff x="181297" y="8589464"/>
              <a:chExt cx="6226441" cy="1200363"/>
            </a:xfrm>
          </p:grpSpPr>
          <p:sp>
            <p:nvSpPr>
              <p:cNvPr id="163" name="角丸四角形 162"/>
              <p:cNvSpPr/>
              <p:nvPr/>
            </p:nvSpPr>
            <p:spPr>
              <a:xfrm>
                <a:off x="181297" y="8589464"/>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4" name="正方形/長方形 163"/>
              <p:cNvSpPr/>
              <p:nvPr/>
            </p:nvSpPr>
            <p:spPr>
              <a:xfrm>
                <a:off x="583058" y="9038307"/>
                <a:ext cx="5186202" cy="190240"/>
              </a:xfrm>
              <a:prstGeom prst="rect">
                <a:avLst/>
              </a:prstGeom>
            </p:spPr>
            <p:txBody>
              <a:bodyPr wrap="square" lIns="0" tIns="36000" rIns="0" bIns="0">
                <a:spAutoFit/>
              </a:bodyPr>
              <a:lstStyle/>
              <a:p>
                <a:r>
                  <a:rPr lang="en-US" altLang="ja-JP" sz="1000" spc="-30" dirty="0">
                    <a:latin typeface="メイリオ" panose="020B0604030504040204" pitchFamily="50" charset="-128"/>
                    <a:ea typeface="メイリオ" panose="020B0604030504040204" pitchFamily="50" charset="-128"/>
                  </a:rPr>
                  <a:t>18</a:t>
                </a:r>
                <a:r>
                  <a:rPr lang="ja-JP" altLang="en-US" sz="1000" spc="-30" dirty="0">
                    <a:latin typeface="メイリオ" panose="020B0604030504040204" pitchFamily="50" charset="-128"/>
                    <a:ea typeface="メイリオ" panose="020B0604030504040204" pitchFamily="50" charset="-128"/>
                  </a:rPr>
                  <a:t>歳までの子どもがかける電話です。チャットでの相談も受け付けています。</a:t>
                </a:r>
                <a:endParaRPr lang="en-US" altLang="ja-JP" sz="1000" spc="-30" dirty="0">
                  <a:latin typeface="メイリオ" panose="020B0604030504040204" pitchFamily="50" charset="-128"/>
                  <a:ea typeface="メイリオ" panose="020B0604030504040204" pitchFamily="50" charset="-128"/>
                </a:endParaRPr>
              </a:p>
            </p:txBody>
          </p:sp>
          <p:sp>
            <p:nvSpPr>
              <p:cNvPr id="165" name="正方形/長方形 164"/>
              <p:cNvSpPr/>
              <p:nvPr/>
            </p:nvSpPr>
            <p:spPr>
              <a:xfrm>
                <a:off x="620610" y="9362343"/>
                <a:ext cx="5067048" cy="427484"/>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0120-99-7777</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https://childline.or.jp/index.html</a:t>
                </a:r>
                <a:endParaRPr lang="ja-JP" altLang="en-US" sz="800" spc="-30" dirty="0">
                  <a:latin typeface="メイリオ" panose="020B0604030504040204" pitchFamily="50" charset="-128"/>
                  <a:ea typeface="メイリオ" panose="020B0604030504040204" pitchFamily="50" charset="-128"/>
                </a:endParaRPr>
              </a:p>
            </p:txBody>
          </p:sp>
          <p:sp>
            <p:nvSpPr>
              <p:cNvPr id="167" name="正方形/長方形 166"/>
              <p:cNvSpPr/>
              <p:nvPr/>
            </p:nvSpPr>
            <p:spPr>
              <a:xfrm>
                <a:off x="324680" y="8652949"/>
                <a:ext cx="482291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チャイルドライン</a:t>
                </a:r>
                <a:r>
                  <a:rPr lang="ja-JP" altLang="en-US" sz="1200" dirty="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NPO</a:t>
                </a:r>
                <a:r>
                  <a:rPr lang="ja-JP" altLang="en-US" sz="1200" dirty="0">
                    <a:solidFill>
                      <a:schemeClr val="bg1"/>
                    </a:solidFill>
                    <a:latin typeface="メイリオ" panose="020B0604030504040204" pitchFamily="50" charset="-128"/>
                    <a:ea typeface="メイリオ" panose="020B0604030504040204" pitchFamily="50" charset="-128"/>
                  </a:rPr>
                  <a:t>法人 チャイルドライン支援センター）</a:t>
                </a:r>
                <a:endParaRPr lang="en-US" altLang="ja-JP" sz="1200" dirty="0">
                  <a:solidFill>
                    <a:schemeClr val="bg1"/>
                  </a:solidFill>
                  <a:latin typeface="メイリオ" panose="020B0604030504040204" pitchFamily="50" charset="-128"/>
                  <a:ea typeface="メイリオ" panose="020B0604030504040204" pitchFamily="50" charset="-128"/>
                </a:endParaRPr>
              </a:p>
            </p:txBody>
          </p:sp>
        </p:grpSp>
        <p:pic>
          <p:nvPicPr>
            <p:cNvPr id="168" name="図 16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53236" y="7060711"/>
              <a:ext cx="781050" cy="781050"/>
            </a:xfrm>
            <a:prstGeom prst="rect">
              <a:avLst/>
            </a:prstGeom>
          </p:spPr>
        </p:pic>
      </p:grpSp>
      <p:sp>
        <p:nvSpPr>
          <p:cNvPr id="170" name="正方形/長方形 169"/>
          <p:cNvSpPr/>
          <p:nvPr/>
        </p:nvSpPr>
        <p:spPr>
          <a:xfrm>
            <a:off x="589806" y="5403813"/>
            <a:ext cx="4495378" cy="414660"/>
          </a:xfrm>
          <a:prstGeom prst="rect">
            <a:avLst/>
          </a:prstGeom>
        </p:spPr>
        <p:txBody>
          <a:bodyPr wrap="square" lIns="0" tIns="36000" rIns="0" bIns="0">
            <a:spAutoFit/>
          </a:bodyPr>
          <a:lstStyle/>
          <a:p>
            <a:pPr>
              <a:lnSpc>
                <a:spcPts val="1000"/>
              </a:lnSpc>
            </a:pPr>
            <a:r>
              <a:rPr lang="ja-JP" altLang="en-US" sz="1600" b="1"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a:latin typeface="メイリオ" panose="020B0604030504040204" pitchFamily="50" charset="-128"/>
                <a:ea typeface="メイリオ" panose="020B0604030504040204" pitchFamily="50" charset="-128"/>
              </a:rPr>
              <a:t>　</a:t>
            </a:r>
            <a:r>
              <a:rPr lang="ja-JP" altLang="en-US" sz="2000" b="1" dirty="0">
                <a:solidFill>
                  <a:prstClr val="black"/>
                </a:solidFill>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0120-783-556</a:t>
            </a:r>
            <a:r>
              <a:rPr lang="en-US" altLang="ja-JP" sz="2000" b="1" dirty="0">
                <a:solidFill>
                  <a:prstClr val="black"/>
                </a:solidFill>
                <a:latin typeface="メイリオ" panose="020B0604030504040204" pitchFamily="50" charset="-128"/>
                <a:ea typeface="メイリオ" panose="020B0604030504040204" pitchFamily="50" charset="-128"/>
              </a:rPr>
              <a:t> </a:t>
            </a:r>
            <a:endParaRPr lang="en-US" altLang="ja-JP" sz="2000" b="1" dirty="0">
              <a:solidFill>
                <a:srgbClr val="C00000"/>
              </a:solidFill>
              <a:latin typeface="メイリオ" panose="020B0604030504040204" pitchFamily="50" charset="-128"/>
              <a:ea typeface="メイリオ" panose="020B0604030504040204" pitchFamily="50" charset="-128"/>
            </a:endParaRPr>
          </a:p>
        </p:txBody>
      </p:sp>
      <p:grpSp>
        <p:nvGrpSpPr>
          <p:cNvPr id="8" name="グループ化 7">
            <a:extLst>
              <a:ext uri="{FF2B5EF4-FFF2-40B4-BE49-F238E27FC236}">
                <a16:creationId xmlns:a16="http://schemas.microsoft.com/office/drawing/2014/main" id="{70BF950A-3E02-F367-CC31-2CE8CA9C252F}"/>
              </a:ext>
            </a:extLst>
          </p:cNvPr>
          <p:cNvGrpSpPr/>
          <p:nvPr/>
        </p:nvGrpSpPr>
        <p:grpSpPr>
          <a:xfrm>
            <a:off x="190891" y="1928664"/>
            <a:ext cx="6226441" cy="1231276"/>
            <a:chOff x="190891" y="1923178"/>
            <a:chExt cx="6226441" cy="1231276"/>
          </a:xfrm>
        </p:grpSpPr>
        <p:sp>
          <p:nvSpPr>
            <p:cNvPr id="173" name="角丸四角形 172"/>
            <p:cNvSpPr/>
            <p:nvPr/>
          </p:nvSpPr>
          <p:spPr>
            <a:xfrm>
              <a:off x="190891" y="1923178"/>
              <a:ext cx="6226441"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4" name="正方形/長方形 173"/>
            <p:cNvSpPr/>
            <p:nvPr/>
          </p:nvSpPr>
          <p:spPr>
            <a:xfrm>
              <a:off x="594200" y="2683826"/>
              <a:ext cx="5067048" cy="427484"/>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0120-061-338</a:t>
              </a:r>
              <a:r>
                <a:rPr lang="ja-JP" altLang="en-US" sz="1000" b="1" dirty="0">
                  <a:solidFill>
                    <a:srgbClr val="C00000"/>
                  </a:solidFill>
                  <a:latin typeface="メイリオ" panose="020B0604030504040204" pitchFamily="50" charset="-128"/>
                  <a:ea typeface="メイリオ" panose="020B0604030504040204" pitchFamily="50" charset="-128"/>
                </a:rPr>
                <a:t>　おもい ささえる</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https://www.lifelink.or.jp/inochisos/</a:t>
              </a:r>
              <a:endParaRPr lang="ja-JP" altLang="en-US" sz="800" spc="-30" dirty="0">
                <a:latin typeface="メイリオ" panose="020B0604030504040204" pitchFamily="50" charset="-128"/>
                <a:ea typeface="メイリオ" panose="020B0604030504040204" pitchFamily="50" charset="-128"/>
              </a:endParaRPr>
            </a:p>
          </p:txBody>
        </p:sp>
        <p:sp>
          <p:nvSpPr>
            <p:cNvPr id="176" name="正方形/長方形 175"/>
            <p:cNvSpPr/>
            <p:nvPr/>
          </p:nvSpPr>
          <p:spPr>
            <a:xfrm>
              <a:off x="305292" y="2000645"/>
              <a:ext cx="4923908"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a:t>
              </a: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a:t>
              </a:r>
              <a:r>
                <a:rPr lang="en-US" altLang="ja-JP"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SOS</a:t>
              </a:r>
              <a:r>
                <a:rPr lang="ja-JP" altLang="en-US" sz="1200" dirty="0">
                  <a:solidFill>
                    <a:schemeClr val="bg1"/>
                  </a:solidFill>
                  <a:latin typeface="メイリオ" panose="020B0604030504040204" pitchFamily="50" charset="-128"/>
                  <a:ea typeface="メイリオ" panose="020B0604030504040204" pitchFamily="50" charset="-128"/>
                </a:rPr>
                <a:t>（</a:t>
              </a:r>
              <a:r>
                <a:rPr lang="en-US" altLang="ja-JP" sz="1200" dirty="0">
                  <a:solidFill>
                    <a:schemeClr val="bg1"/>
                  </a:solidFill>
                  <a:latin typeface="メイリオ" panose="020B0604030504040204" pitchFamily="50" charset="-128"/>
                  <a:ea typeface="メイリオ" panose="020B0604030504040204" pitchFamily="50" charset="-128"/>
                </a:rPr>
                <a:t> NPO</a:t>
              </a:r>
              <a:r>
                <a:rPr lang="ja-JP" altLang="en-US" sz="1200" dirty="0">
                  <a:solidFill>
                    <a:schemeClr val="bg1"/>
                  </a:solidFill>
                  <a:latin typeface="メイリオ" panose="020B0604030504040204" pitchFamily="50" charset="-128"/>
                  <a:ea typeface="メイリオ" panose="020B0604030504040204" pitchFamily="50" charset="-128"/>
                </a:rPr>
                <a:t>法人 自殺対策支援センターライフリンク）</a:t>
              </a:r>
              <a:endParaRPr lang="en-US" altLang="ja-JP" sz="1200" dirty="0">
                <a:solidFill>
                  <a:schemeClr val="bg1"/>
                </a:solidFill>
                <a:latin typeface="メイリオ" panose="020B0604030504040204" pitchFamily="50" charset="-128"/>
                <a:ea typeface="メイリオ" panose="020B0604030504040204" pitchFamily="50" charset="-128"/>
              </a:endParaRPr>
            </a:p>
          </p:txBody>
        </p:sp>
        <p:sp>
          <p:nvSpPr>
            <p:cNvPr id="177" name="正方形/長方形 176"/>
            <p:cNvSpPr/>
            <p:nvPr/>
          </p:nvSpPr>
          <p:spPr>
            <a:xfrm>
              <a:off x="547789" y="2381010"/>
              <a:ext cx="3817631"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専門の相談員が、必要な支援策などについて一緒に考えます。</a:t>
              </a:r>
              <a:endParaRPr lang="ja-JP" altLang="en-US" sz="800" spc="-30" dirty="0">
                <a:latin typeface="メイリオ" panose="020B0604030504040204" pitchFamily="50" charset="-128"/>
                <a:ea typeface="メイリオ" panose="020B0604030504040204" pitchFamily="50" charset="-128"/>
              </a:endParaRPr>
            </a:p>
          </p:txBody>
        </p:sp>
        <p:pic>
          <p:nvPicPr>
            <p:cNvPr id="178" name="図 1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89240" y="2391230"/>
              <a:ext cx="763224" cy="763224"/>
            </a:xfrm>
            <a:prstGeom prst="rect">
              <a:avLst/>
            </a:prstGeom>
          </p:spPr>
        </p:pic>
      </p:grpSp>
      <p:grpSp>
        <p:nvGrpSpPr>
          <p:cNvPr id="9" name="グループ化 8">
            <a:extLst>
              <a:ext uri="{FF2B5EF4-FFF2-40B4-BE49-F238E27FC236}">
                <a16:creationId xmlns:a16="http://schemas.microsoft.com/office/drawing/2014/main" id="{3D600542-E4C2-B2BB-9CAF-915197990119}"/>
              </a:ext>
            </a:extLst>
          </p:cNvPr>
          <p:cNvGrpSpPr/>
          <p:nvPr/>
        </p:nvGrpSpPr>
        <p:grpSpPr>
          <a:xfrm>
            <a:off x="192749" y="3260812"/>
            <a:ext cx="6224583" cy="1620180"/>
            <a:chOff x="192749" y="3198129"/>
            <a:chExt cx="6224583" cy="1620180"/>
          </a:xfrm>
        </p:grpSpPr>
        <p:grpSp>
          <p:nvGrpSpPr>
            <p:cNvPr id="180" name="グループ化 179"/>
            <p:cNvGrpSpPr/>
            <p:nvPr/>
          </p:nvGrpSpPr>
          <p:grpSpPr>
            <a:xfrm>
              <a:off x="192749" y="3198129"/>
              <a:ext cx="6224583" cy="1032431"/>
              <a:chOff x="196362" y="4359222"/>
              <a:chExt cx="6224583" cy="1032431"/>
            </a:xfrm>
          </p:grpSpPr>
          <p:sp>
            <p:nvSpPr>
              <p:cNvPr id="185" name="角丸四角形 184"/>
              <p:cNvSpPr/>
              <p:nvPr/>
            </p:nvSpPr>
            <p:spPr>
              <a:xfrm>
                <a:off x="196362" y="4359222"/>
                <a:ext cx="6224583"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正方形/長方形 185"/>
              <p:cNvSpPr/>
              <p:nvPr/>
            </p:nvSpPr>
            <p:spPr>
              <a:xfrm>
                <a:off x="548914" y="4853058"/>
                <a:ext cx="5796410" cy="190240"/>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どんなひとの、どんな悩みにもよりそって、一緒に解決できる方法を探します。</a:t>
                </a:r>
              </a:p>
            </p:txBody>
          </p:sp>
          <p:sp>
            <p:nvSpPr>
              <p:cNvPr id="187" name="正方形/長方形 186"/>
              <p:cNvSpPr/>
              <p:nvPr/>
            </p:nvSpPr>
            <p:spPr>
              <a:xfrm>
                <a:off x="301349" y="4421133"/>
                <a:ext cx="557953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よりそいホットライン</a:t>
                </a:r>
                <a:r>
                  <a:rPr lang="ja-JP" altLang="en-US" sz="1200" dirty="0">
                    <a:latin typeface="メイリオ" panose="020B0604030504040204" pitchFamily="50" charset="-128"/>
                    <a:ea typeface="メイリオ" panose="020B0604030504040204" pitchFamily="50" charset="-128"/>
                  </a:rPr>
                  <a:t>（一般社団法人 社会的包摂サポートセンター）</a:t>
                </a:r>
                <a:endParaRPr lang="en-US" altLang="ja-JP" sz="1200"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188" name="正方形/長方形 187"/>
              <p:cNvSpPr/>
              <p:nvPr/>
            </p:nvSpPr>
            <p:spPr>
              <a:xfrm>
                <a:off x="5566191" y="4467234"/>
                <a:ext cx="712005" cy="190240"/>
              </a:xfrm>
              <a:prstGeom prst="rect">
                <a:avLst/>
              </a:prstGeom>
              <a:solidFill>
                <a:srgbClr val="FFFFCC"/>
              </a:solidFill>
            </p:spPr>
            <p:txBody>
              <a:bodyPr wrap="square" lIns="0" tIns="36000" rIns="0" bIns="0">
                <a:spAutoFit/>
              </a:bodyPr>
              <a:lstStyle/>
              <a:p>
                <a:r>
                  <a:rPr lang="en-US" altLang="ja-JP"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24</a:t>
                </a:r>
                <a:r>
                  <a:rPr lang="ja-JP" altLang="en-US" sz="800" dirty="0">
                    <a:latin typeface="メイリオ" panose="020B0604030504040204" pitchFamily="50" charset="-128"/>
                    <a:ea typeface="メイリオ" panose="020B0604030504040204" pitchFamily="50" charset="-128"/>
                  </a:rPr>
                  <a:t>時間対応</a:t>
                </a:r>
                <a:endParaRPr lang="ja-JP" altLang="en-US" sz="800" spc="-30" dirty="0">
                  <a:latin typeface="メイリオ" panose="020B0604030504040204" pitchFamily="50" charset="-128"/>
                  <a:ea typeface="メイリオ" panose="020B0604030504040204" pitchFamily="50" charset="-128"/>
                </a:endParaRPr>
              </a:p>
            </p:txBody>
          </p:sp>
          <p:sp>
            <p:nvSpPr>
              <p:cNvPr id="189" name="正方形/長方形 188"/>
              <p:cNvSpPr/>
              <p:nvPr/>
            </p:nvSpPr>
            <p:spPr>
              <a:xfrm>
                <a:off x="799854" y="5078303"/>
                <a:ext cx="4177317" cy="313350"/>
              </a:xfrm>
              <a:prstGeom prst="rect">
                <a:avLst/>
              </a:prstGeom>
              <a:ln>
                <a:solidFill>
                  <a:srgbClr val="FF99CC"/>
                </a:solidFill>
              </a:ln>
            </p:spPr>
            <p:txBody>
              <a:bodyPr wrap="square" lIns="0" tIns="36000" rIns="0" bIns="0">
                <a:spAutoFit/>
              </a:bodyPr>
              <a:lstStyle/>
              <a:p>
                <a:r>
                  <a:rPr lang="ja-JP" altLang="en-US" sz="900" spc="-30" dirty="0">
                    <a:latin typeface="メイリオ" panose="020B0604030504040204" pitchFamily="50" charset="-128"/>
                    <a:ea typeface="メイリオ" panose="020B0604030504040204" pitchFamily="50" charset="-128"/>
                  </a:rPr>
                  <a:t>　・暮らしの悩みごと　・悩みを聞いて欲しい方</a:t>
                </a:r>
                <a:endParaRPr lang="en-US" altLang="ja-JP" sz="900" spc="-30" dirty="0">
                  <a:latin typeface="メイリオ" panose="020B0604030504040204" pitchFamily="50" charset="-128"/>
                  <a:ea typeface="メイリオ" panose="020B0604030504040204" pitchFamily="50" charset="-128"/>
                </a:endParaRPr>
              </a:p>
              <a:p>
                <a:r>
                  <a:rPr lang="ja-JP" altLang="en-US" sz="900" spc="-30" dirty="0">
                    <a:latin typeface="メイリオ" panose="020B0604030504040204" pitchFamily="50" charset="-128"/>
                    <a:ea typeface="メイリオ" panose="020B0604030504040204" pitchFamily="50" charset="-128"/>
                  </a:rPr>
                  <a:t>　・</a:t>
                </a:r>
                <a:r>
                  <a:rPr lang="en-US" altLang="ja-JP" sz="900" spc="-30" dirty="0">
                    <a:latin typeface="メイリオ" panose="020B0604030504040204" pitchFamily="50" charset="-128"/>
                    <a:ea typeface="メイリオ" panose="020B0604030504040204" pitchFamily="50" charset="-128"/>
                  </a:rPr>
                  <a:t>DV</a:t>
                </a:r>
                <a:r>
                  <a:rPr lang="ja-JP" altLang="en-US" sz="900" spc="-30" dirty="0">
                    <a:latin typeface="メイリオ" panose="020B0604030504040204" pitchFamily="50" charset="-128"/>
                    <a:ea typeface="メイリオ" panose="020B0604030504040204" pitchFamily="50" charset="-128"/>
                  </a:rPr>
                  <a:t>・性暴力などの相談をしたい方　・外国語による相談をしたい方　など</a:t>
                </a:r>
                <a:endParaRPr lang="ja-JP" altLang="en-US" sz="1200" spc="-30" dirty="0">
                  <a:latin typeface="メイリオ" panose="020B0604030504040204" pitchFamily="50" charset="-128"/>
                  <a:ea typeface="メイリオ" panose="020B0604030504040204" pitchFamily="50" charset="-128"/>
                </a:endParaRPr>
              </a:p>
            </p:txBody>
          </p:sp>
        </p:grpSp>
        <p:pic>
          <p:nvPicPr>
            <p:cNvPr id="181" name="図 18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538090" y="3738189"/>
              <a:ext cx="879242" cy="879242"/>
            </a:xfrm>
            <a:prstGeom prst="rect">
              <a:avLst/>
            </a:prstGeom>
          </p:spPr>
        </p:pic>
        <p:sp>
          <p:nvSpPr>
            <p:cNvPr id="183" name="正方形/長方形 182"/>
            <p:cNvSpPr/>
            <p:nvPr/>
          </p:nvSpPr>
          <p:spPr>
            <a:xfrm>
              <a:off x="594200" y="4390825"/>
              <a:ext cx="5067048" cy="427484"/>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0120-279-338</a:t>
              </a:r>
              <a:r>
                <a:rPr lang="ja-JP" altLang="en-US" sz="1000" b="1" dirty="0">
                  <a:solidFill>
                    <a:srgbClr val="C00000"/>
                  </a:solidFill>
                  <a:latin typeface="メイリオ" panose="020B0604030504040204" pitchFamily="50" charset="-128"/>
                  <a:ea typeface="メイリオ" panose="020B0604030504040204" pitchFamily="50" charset="-128"/>
                </a:rPr>
                <a:t>　つなぐ ささえる</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https://www.since2011.net/yorisoi/</a:t>
              </a:r>
              <a:endParaRPr lang="ja-JP" altLang="en-US" sz="800" spc="-30" dirty="0">
                <a:latin typeface="メイリオ" panose="020B0604030504040204" pitchFamily="50" charset="-128"/>
                <a:ea typeface="メイリオ" panose="020B0604030504040204" pitchFamily="50" charset="-128"/>
              </a:endParaRPr>
            </a:p>
          </p:txBody>
        </p:sp>
      </p:grpSp>
      <p:grpSp>
        <p:nvGrpSpPr>
          <p:cNvPr id="4" name="グループ化 3">
            <a:extLst>
              <a:ext uri="{FF2B5EF4-FFF2-40B4-BE49-F238E27FC236}">
                <a16:creationId xmlns:a16="http://schemas.microsoft.com/office/drawing/2014/main" id="{6D64DF6D-D8EF-C939-9440-5777CCA8CDEE}"/>
              </a:ext>
            </a:extLst>
          </p:cNvPr>
          <p:cNvGrpSpPr/>
          <p:nvPr/>
        </p:nvGrpSpPr>
        <p:grpSpPr>
          <a:xfrm>
            <a:off x="190027" y="7905328"/>
            <a:ext cx="6357782" cy="1332148"/>
            <a:chOff x="190027" y="8017277"/>
            <a:chExt cx="6357782" cy="1332148"/>
          </a:xfrm>
        </p:grpSpPr>
        <p:sp>
          <p:nvSpPr>
            <p:cNvPr id="192" name="角丸四角形 191"/>
            <p:cNvSpPr/>
            <p:nvPr/>
          </p:nvSpPr>
          <p:spPr>
            <a:xfrm>
              <a:off x="190027" y="801727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3" name="正方形/長方形 192"/>
            <p:cNvSpPr/>
            <p:nvPr/>
          </p:nvSpPr>
          <p:spPr>
            <a:xfrm>
              <a:off x="532051" y="8485329"/>
              <a:ext cx="6015758" cy="344128"/>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電話をかけた所在地の都道府県・政令指定都市が実施している「こころの健康電話相談」</a:t>
              </a:r>
              <a:endParaRPr lang="en-US" altLang="ja-JP" sz="1000" spc="-30" dirty="0">
                <a:latin typeface="メイリオ" panose="020B0604030504040204" pitchFamily="50" charset="-128"/>
                <a:ea typeface="メイリオ" panose="020B0604030504040204" pitchFamily="50" charset="-128"/>
              </a:endParaRPr>
            </a:p>
            <a:p>
              <a:r>
                <a:rPr lang="ja-JP" altLang="en-US" sz="1000" spc="-30" dirty="0">
                  <a:latin typeface="メイリオ" panose="020B0604030504040204" pitchFamily="50" charset="-128"/>
                  <a:ea typeface="メイリオ" panose="020B0604030504040204" pitchFamily="50" charset="-128"/>
                </a:rPr>
                <a:t>等の公的な相談機関に接続します。</a:t>
              </a:r>
              <a:endParaRPr lang="en-US" altLang="ja-JP" sz="1000" spc="-30" dirty="0">
                <a:latin typeface="メイリオ" panose="020B0604030504040204" pitchFamily="50" charset="-128"/>
                <a:ea typeface="メイリオ" panose="020B0604030504040204" pitchFamily="50" charset="-128"/>
              </a:endParaRPr>
            </a:p>
          </p:txBody>
        </p:sp>
        <p:sp>
          <p:nvSpPr>
            <p:cNvPr id="194" name="正方形/長方形 193"/>
            <p:cNvSpPr/>
            <p:nvPr/>
          </p:nvSpPr>
          <p:spPr>
            <a:xfrm>
              <a:off x="605254" y="8928353"/>
              <a:ext cx="5055994" cy="421072"/>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2000" b="1" dirty="0">
                  <a:latin typeface="メイリオ" panose="020B0604030504040204" pitchFamily="50" charset="-128"/>
                  <a:ea typeface="メイリオ" panose="020B0604030504040204" pitchFamily="50" charset="-128"/>
                </a:rPr>
                <a:t>☎ </a:t>
              </a:r>
              <a:r>
                <a:rPr lang="en-US" altLang="ja-JP" sz="2000" b="1" dirty="0">
                  <a:solidFill>
                    <a:srgbClr val="C00000"/>
                  </a:solidFill>
                  <a:latin typeface="メイリオ" panose="020B0604030504040204" pitchFamily="50" charset="-128"/>
                  <a:ea typeface="メイリオ" panose="020B0604030504040204" pitchFamily="50" charset="-128"/>
                </a:rPr>
                <a:t>0570-064-556 </a:t>
              </a:r>
              <a:r>
                <a:rPr lang="ja-JP" altLang="en-US" sz="1000" b="1" dirty="0">
                  <a:solidFill>
                    <a:srgbClr val="C00000"/>
                  </a:solidFill>
                  <a:latin typeface="メイリオ" panose="020B0604030504040204" pitchFamily="50" charset="-128"/>
                  <a:ea typeface="メイリオ" panose="020B0604030504040204" pitchFamily="50" charset="-128"/>
                </a:rPr>
                <a:t>おこなおう まもろうよ こころ</a:t>
              </a:r>
              <a:r>
                <a:rPr lang="en-US" altLang="ja-JP" sz="1000" b="1" dirty="0">
                  <a:latin typeface="メイリオ" panose="020B0604030504040204" pitchFamily="50" charset="-128"/>
                  <a:ea typeface="メイリオ" panose="020B0604030504040204" pitchFamily="50" charset="-128"/>
                </a:rPr>
                <a:t> </a:t>
              </a:r>
            </a:p>
            <a:p>
              <a:pPr>
                <a:lnSpc>
                  <a:spcPts val="1000"/>
                </a:lnSpc>
              </a:pPr>
              <a:r>
                <a:rPr lang="ja-JP" altLang="en-US" sz="1000" b="1" dirty="0">
                  <a:solidFill>
                    <a:srgbClr val="FF99CC"/>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　</a:t>
              </a:r>
              <a:endParaRPr lang="en-US" altLang="ja-JP" sz="1100" dirty="0">
                <a:latin typeface="メイリオ" panose="020B0604030504040204" pitchFamily="50" charset="-128"/>
                <a:ea typeface="メイリオ" panose="020B0604030504040204" pitchFamily="50" charset="-128"/>
              </a:endParaRPr>
            </a:p>
            <a:p>
              <a:pPr>
                <a:lnSpc>
                  <a:spcPts val="1000"/>
                </a:lnSpc>
              </a:pPr>
              <a:r>
                <a:rPr lang="en-US" altLang="ja-JP" sz="800" spc="-30" dirty="0">
                  <a:latin typeface="メイリオ" panose="020B0604030504040204" pitchFamily="50" charset="-128"/>
                  <a:ea typeface="メイリオ" panose="020B0604030504040204" pitchFamily="50" charset="-128"/>
                </a:rPr>
                <a:t>   https://www.mhlw.go.jp/stf/seisakunitsuite/bunya/hukushi_kaigo/seikatsuhogo/jisatsu/kokoro_dial.html</a:t>
              </a:r>
              <a:endParaRPr lang="ja-JP" altLang="en-US" sz="800" spc="-30" dirty="0">
                <a:latin typeface="メイリオ" panose="020B0604030504040204" pitchFamily="50" charset="-128"/>
                <a:ea typeface="メイリオ" panose="020B0604030504040204" pitchFamily="50" charset="-128"/>
              </a:endParaRPr>
            </a:p>
          </p:txBody>
        </p:sp>
        <p:sp>
          <p:nvSpPr>
            <p:cNvPr id="195" name="正方形/長方形 194"/>
            <p:cNvSpPr/>
            <p:nvPr/>
          </p:nvSpPr>
          <p:spPr>
            <a:xfrm>
              <a:off x="337123" y="8079188"/>
              <a:ext cx="4568041" cy="56726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rPr>
                <a:t>こころの健康相談統一ダイヤル</a:t>
              </a:r>
              <a:r>
                <a:rPr lang="ja-JP" altLang="en-US" sz="1200" dirty="0">
                  <a:solidFill>
                    <a:schemeClr val="bg1"/>
                  </a:solidFill>
                  <a:latin typeface="メイリオ" panose="020B0604030504040204" pitchFamily="50" charset="-128"/>
                  <a:ea typeface="メイリオ" panose="020B0604030504040204" pitchFamily="50" charset="-128"/>
                </a:rPr>
                <a:t>（地方</a:t>
              </a:r>
              <a:r>
                <a:rPr lang="ja-JP" altLang="en-US" sz="1200" dirty="0">
                  <a:solidFill>
                    <a:prstClr val="white"/>
                  </a:solidFill>
                  <a:latin typeface="メイリオ" panose="020B0604030504040204" pitchFamily="50" charset="-128"/>
                  <a:ea typeface="メイリオ" panose="020B0604030504040204" pitchFamily="50" charset="-128"/>
                </a:rPr>
                <a:t>自治体の窓口</a:t>
              </a:r>
              <a:r>
                <a:rPr lang="en-US" altLang="ja-JP" sz="1200" dirty="0">
                  <a:solidFill>
                    <a:prstClr val="white"/>
                  </a:solidFill>
                  <a:latin typeface="メイリオ" panose="020B0604030504040204" pitchFamily="50" charset="-128"/>
                  <a:ea typeface="メイリオ" panose="020B0604030504040204" pitchFamily="50" charset="-128"/>
                </a:rPr>
                <a:t>) </a:t>
              </a:r>
            </a:p>
            <a:p>
              <a:pPr>
                <a:spcBef>
                  <a:spcPts val="300"/>
                </a:spcBef>
                <a:buClr>
                  <a:srgbClr val="C00000"/>
                </a:buClr>
              </a:pPr>
              <a:endParaRPr lang="en-US" altLang="ja-JP" sz="1600" dirty="0">
                <a:solidFill>
                  <a:schemeClr val="bg1"/>
                </a:solidFill>
                <a:effectLst>
                  <a:outerShdw blurRad="50800" dist="127000" dir="2400000" algn="tl" rotWithShape="0">
                    <a:srgbClr val="FF0066">
                      <a:alpha val="40000"/>
                    </a:srgbClr>
                  </a:outerShdw>
                </a:effectLst>
                <a:latin typeface="メイリオ" panose="020B0604030504040204" pitchFamily="50" charset="-128"/>
                <a:ea typeface="メイリオ" panose="020B0604030504040204" pitchFamily="50" charset="-128"/>
              </a:endParaRPr>
            </a:p>
          </p:txBody>
        </p:sp>
        <p:sp>
          <p:nvSpPr>
            <p:cNvPr id="196" name="正方形/長方形 195"/>
            <p:cNvSpPr/>
            <p:nvPr/>
          </p:nvSpPr>
          <p:spPr>
            <a:xfrm>
              <a:off x="4834281" y="8072575"/>
              <a:ext cx="1439035" cy="313350"/>
            </a:xfrm>
            <a:prstGeom prst="rect">
              <a:avLst/>
            </a:prstGeom>
            <a:solidFill>
              <a:srgbClr val="FFFFCC"/>
            </a:solidFill>
          </p:spPr>
          <p:txBody>
            <a:bodyPr wrap="square" lIns="0" tIns="36000" rIns="0" bIns="0">
              <a:spAutoFit/>
            </a:bodyPr>
            <a:lstStyle/>
            <a:p>
              <a:r>
                <a:rPr lang="ja-JP" altLang="en-US" sz="10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相談対応の曜日・時間は</a:t>
              </a:r>
              <a:endParaRPr lang="en-US" altLang="ja-JP" sz="800" dirty="0">
                <a:latin typeface="メイリオ" panose="020B0604030504040204" pitchFamily="50" charset="-128"/>
                <a:ea typeface="メイリオ" panose="020B0604030504040204" pitchFamily="50" charset="-128"/>
              </a:endParaRPr>
            </a:p>
            <a:p>
              <a:r>
                <a:rPr lang="en-US" altLang="ja-JP" sz="800" dirty="0">
                  <a:latin typeface="メイリオ" panose="020B0604030504040204" pitchFamily="50" charset="-128"/>
                  <a:ea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rPr>
                <a:t>  自治体によって異なります。</a:t>
              </a:r>
              <a:endParaRPr lang="ja-JP" altLang="en-US" sz="800" spc="-30" dirty="0">
                <a:latin typeface="メイリオ" panose="020B0604030504040204" pitchFamily="50" charset="-128"/>
                <a:ea typeface="メイリオ" panose="020B0604030504040204" pitchFamily="50" charset="-128"/>
              </a:endParaRPr>
            </a:p>
          </p:txBody>
        </p:sp>
        <p:pic>
          <p:nvPicPr>
            <p:cNvPr id="197" name="図 19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5584885" y="8537440"/>
              <a:ext cx="760439" cy="736040"/>
            </a:xfrm>
            <a:prstGeom prst="rect">
              <a:avLst/>
            </a:prstGeom>
          </p:spPr>
        </p:pic>
      </p:grpSp>
      <p:pic>
        <p:nvPicPr>
          <p:cNvPr id="2" name="図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89240" y="717041"/>
            <a:ext cx="1196848" cy="1643671"/>
          </a:xfrm>
          <a:prstGeom prst="rect">
            <a:avLst/>
          </a:prstGeom>
        </p:spPr>
      </p:pic>
      <p:grpSp>
        <p:nvGrpSpPr>
          <p:cNvPr id="10" name="グループ化 9">
            <a:extLst>
              <a:ext uri="{FF2B5EF4-FFF2-40B4-BE49-F238E27FC236}">
                <a16:creationId xmlns:a16="http://schemas.microsoft.com/office/drawing/2014/main" id="{CBCC5810-5B60-2F41-F4BA-D2CDB19683F0}"/>
              </a:ext>
            </a:extLst>
          </p:cNvPr>
          <p:cNvGrpSpPr/>
          <p:nvPr/>
        </p:nvGrpSpPr>
        <p:grpSpPr>
          <a:xfrm>
            <a:off x="190027" y="5025008"/>
            <a:ext cx="6374410" cy="1465123"/>
            <a:chOff x="190027" y="4999491"/>
            <a:chExt cx="6374410" cy="1465123"/>
          </a:xfrm>
        </p:grpSpPr>
        <p:grpSp>
          <p:nvGrpSpPr>
            <p:cNvPr id="154" name="グループ化 153"/>
            <p:cNvGrpSpPr/>
            <p:nvPr/>
          </p:nvGrpSpPr>
          <p:grpSpPr>
            <a:xfrm>
              <a:off x="190027" y="4999491"/>
              <a:ext cx="6374410" cy="1465123"/>
              <a:chOff x="186563" y="6512857"/>
              <a:chExt cx="6374410" cy="1465123"/>
            </a:xfrm>
          </p:grpSpPr>
          <p:sp>
            <p:nvSpPr>
              <p:cNvPr id="156" name="角丸四角形 155"/>
              <p:cNvSpPr/>
              <p:nvPr/>
            </p:nvSpPr>
            <p:spPr>
              <a:xfrm>
                <a:off x="186563" y="6512857"/>
                <a:ext cx="6227305" cy="420363"/>
              </a:xfrm>
              <a:prstGeom prst="round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正方形/長方形 156"/>
              <p:cNvSpPr/>
              <p:nvPr/>
            </p:nvSpPr>
            <p:spPr>
              <a:xfrm>
                <a:off x="545216" y="7069595"/>
                <a:ext cx="6015757" cy="908385"/>
              </a:xfrm>
              <a:prstGeom prst="rect">
                <a:avLst/>
              </a:prstGeom>
            </p:spPr>
            <p:txBody>
              <a:bodyPr wrap="square" lIns="0" tIns="36000" rIns="0" bIns="0">
                <a:spAutoFit/>
              </a:bodyPr>
              <a:lstStyle/>
              <a:p>
                <a:pPr>
                  <a:lnSpc>
                    <a:spcPts val="1000"/>
                  </a:lnSpc>
                </a:pPr>
                <a:r>
                  <a:rPr lang="ja-JP" altLang="en-US" sz="1200" b="1" dirty="0">
                    <a:latin typeface="メイリオ" panose="020B0604030504040204" pitchFamily="50" charset="-128"/>
                    <a:ea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endParaRPr>
              </a:p>
              <a:p>
                <a:pPr>
                  <a:lnSpc>
                    <a:spcPts val="2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800"/>
                  </a:lnSpc>
                </a:pPr>
                <a:r>
                  <a:rPr lang="ja-JP" altLang="en-US" sz="1200" b="1" dirty="0">
                    <a:latin typeface="メイリオ" panose="020B0604030504040204" pitchFamily="50" charset="-128"/>
                    <a:ea typeface="メイリオ" panose="020B0604030504040204" pitchFamily="50" charset="-128"/>
                  </a:rPr>
                  <a:t>　 </a:t>
                </a:r>
                <a:r>
                  <a:rPr lang="ja-JP" altLang="en-US" sz="2000" b="1" dirty="0">
                    <a:solidFill>
                      <a:prstClr val="black"/>
                    </a:solidFill>
                    <a:latin typeface="メイリオ" panose="020B0604030504040204" pitchFamily="50" charset="-128"/>
                    <a:ea typeface="メイリオ" panose="020B0604030504040204" pitchFamily="50" charset="-128"/>
                    <a:cs typeface="+mj-cs"/>
                  </a:rPr>
                  <a:t>☎ </a:t>
                </a:r>
                <a:r>
                  <a:rPr lang="en-US" altLang="ja-JP" sz="2000" b="1" dirty="0">
                    <a:solidFill>
                      <a:srgbClr val="C00000"/>
                    </a:solidFill>
                    <a:latin typeface="メイリオ" panose="020B0604030504040204" pitchFamily="50" charset="-128"/>
                    <a:ea typeface="メイリオ" panose="020B0604030504040204" pitchFamily="50" charset="-128"/>
                    <a:cs typeface="+mj-cs"/>
                  </a:rPr>
                  <a:t>0570-783-556</a:t>
                </a:r>
                <a:r>
                  <a:rPr lang="ja-JP" altLang="en-US" sz="1000" b="1" dirty="0">
                    <a:solidFill>
                      <a:srgbClr val="C00000"/>
                    </a:solidFill>
                    <a:latin typeface="メイリオ" panose="020B0604030504040204" pitchFamily="50" charset="-128"/>
                    <a:ea typeface="メイリオ" panose="020B0604030504040204" pitchFamily="50" charset="-128"/>
                    <a:cs typeface="+mj-cs"/>
                  </a:rPr>
                  <a:t> </a:t>
                </a:r>
                <a:r>
                  <a:rPr lang="ja-JP" altLang="en-US" sz="800" b="1" dirty="0">
                    <a:solidFill>
                      <a:srgbClr val="C00000"/>
                    </a:solidFill>
                    <a:latin typeface="メイリオ" panose="020B0604030504040204" pitchFamily="50" charset="-128"/>
                    <a:ea typeface="メイリオ" panose="020B0604030504040204" pitchFamily="50" charset="-128"/>
                    <a:cs typeface="+mj-cs"/>
                  </a:rPr>
                  <a:t>ナビダイヤル</a:t>
                </a:r>
                <a:r>
                  <a:rPr lang="ja-JP" altLang="en-US" sz="800" dirty="0">
                    <a:latin typeface="メイリオ" panose="020B0604030504040204" pitchFamily="50" charset="-128"/>
                    <a:ea typeface="メイリオ" panose="020B0604030504040204" pitchFamily="50" charset="-128"/>
                    <a:cs typeface="+mj-cs"/>
                  </a:rPr>
                  <a:t>（受付センターに順次おつなぎします）</a:t>
                </a:r>
                <a:endParaRPr lang="en-US" altLang="ja-JP" sz="800" dirty="0">
                  <a:latin typeface="メイリオ" panose="020B0604030504040204" pitchFamily="50" charset="-128"/>
                  <a:ea typeface="メイリオ" panose="020B0604030504040204" pitchFamily="50" charset="-128"/>
                </a:endParaRPr>
              </a:p>
              <a:p>
                <a:pPr>
                  <a:lnSpc>
                    <a:spcPts val="1000"/>
                  </a:lnSpc>
                </a:pP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pPr>
                  <a:lnSpc>
                    <a:spcPts val="1000"/>
                  </a:lnSpc>
                </a:pPr>
                <a:r>
                  <a:rPr lang="ja-JP" altLang="en-US" sz="1000" dirty="0">
                    <a:latin typeface="メイリオ" panose="020B0604030504040204" pitchFamily="50" charset="-128"/>
                    <a:ea typeface="メイリオ" panose="020B0604030504040204" pitchFamily="50" charset="-128"/>
                  </a:rPr>
                  <a:t>　</a:t>
                </a:r>
                <a:r>
                  <a:rPr lang="en-US" altLang="ja-JP" sz="800" dirty="0">
                    <a:latin typeface="メイリオ" panose="020B0604030504040204" pitchFamily="50" charset="-128"/>
                    <a:ea typeface="メイリオ" panose="020B0604030504040204" pitchFamily="50" charset="-128"/>
                  </a:rPr>
                  <a:t>https://www.inochinodenwa.org/?page_id=267</a:t>
                </a:r>
                <a:endParaRPr lang="ja-JP" altLang="en-US" sz="800" spc="-30" dirty="0">
                  <a:latin typeface="メイリオ" panose="020B0604030504040204" pitchFamily="50" charset="-128"/>
                  <a:ea typeface="メイリオ" panose="020B0604030504040204" pitchFamily="50" charset="-128"/>
                </a:endParaRPr>
              </a:p>
            </p:txBody>
          </p:sp>
          <p:sp>
            <p:nvSpPr>
              <p:cNvPr id="158" name="正方形/長方形 157"/>
              <p:cNvSpPr/>
              <p:nvPr/>
            </p:nvSpPr>
            <p:spPr>
              <a:xfrm>
                <a:off x="307298" y="6574768"/>
                <a:ext cx="4090346"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101600" dist="127000" dir="2400000" algn="ctr" rotWithShape="0">
                        <a:srgbClr val="FF0066">
                          <a:alpha val="40000"/>
                        </a:srgbClr>
                      </a:outerShdw>
                    </a:effectLst>
                    <a:latin typeface="メイリオ" panose="020B0604030504040204" pitchFamily="50" charset="-128"/>
                    <a:ea typeface="メイリオ" panose="020B0604030504040204" pitchFamily="50" charset="-128"/>
                  </a:rPr>
                  <a:t>いのちの電話</a:t>
                </a:r>
                <a:r>
                  <a:rPr lang="ja-JP" altLang="en-US" sz="1200" dirty="0">
                    <a:solidFill>
                      <a:schemeClr val="bg1"/>
                    </a:solidFill>
                    <a:latin typeface="メイリオ" panose="020B0604030504040204" pitchFamily="50" charset="-128"/>
                    <a:ea typeface="メイリオ" panose="020B0604030504040204" pitchFamily="50" charset="-128"/>
                  </a:rPr>
                  <a:t>（一般社団法人 日本いのちの電話連盟）</a:t>
                </a:r>
                <a:endParaRPr lang="en-US" altLang="ja-JP" sz="1200" dirty="0">
                  <a:solidFill>
                    <a:schemeClr val="bg1"/>
                  </a:solidFill>
                  <a:latin typeface="メイリオ" panose="020B0604030504040204" pitchFamily="50" charset="-128"/>
                  <a:ea typeface="メイリオ" panose="020B0604030504040204" pitchFamily="50" charset="-128"/>
                </a:endParaRPr>
              </a:p>
            </p:txBody>
          </p:sp>
        </p:grpSp>
        <p:pic>
          <p:nvPicPr>
            <p:cNvPr id="3" name="図 2"/>
            <p:cNvPicPr>
              <a:picLocks noChangeAspect="1"/>
            </p:cNvPicPr>
            <p:nvPr/>
          </p:nvPicPr>
          <p:blipFill>
            <a:blip r:embed="rId9"/>
            <a:stretch>
              <a:fillRect/>
            </a:stretch>
          </p:blipFill>
          <p:spPr>
            <a:xfrm>
              <a:off x="5589240" y="5483317"/>
              <a:ext cx="857003" cy="836695"/>
            </a:xfrm>
            <a:prstGeom prst="rect">
              <a:avLst/>
            </a:prstGeom>
          </p:spPr>
        </p:pic>
      </p:grpSp>
      <p:sp>
        <p:nvSpPr>
          <p:cNvPr id="7" name="正方形/長方形 6">
            <a:extLst>
              <a:ext uri="{FF2B5EF4-FFF2-40B4-BE49-F238E27FC236}">
                <a16:creationId xmlns:a16="http://schemas.microsoft.com/office/drawing/2014/main" id="{105BEC73-4C9B-FE56-18A9-9D9F5BDC86A4}"/>
              </a:ext>
            </a:extLst>
          </p:cNvPr>
          <p:cNvSpPr/>
          <p:nvPr/>
        </p:nvSpPr>
        <p:spPr>
          <a:xfrm>
            <a:off x="3573016" y="218783"/>
            <a:ext cx="1478235" cy="313350"/>
          </a:xfrm>
          <a:prstGeom prst="rect">
            <a:avLst/>
          </a:prstGeom>
          <a:solidFill>
            <a:srgbClr val="FFFFCC"/>
          </a:solidFill>
          <a:ln w="19050">
            <a:solidFill>
              <a:srgbClr val="92D050"/>
            </a:solidFill>
            <a:prstDash val="sysDash"/>
          </a:ln>
        </p:spPr>
        <p:txBody>
          <a:bodyPr wrap="square" lIns="0" tIns="36000" rIns="0" bIns="0">
            <a:spAutoFit/>
          </a:bodyPr>
          <a:lstStyle/>
          <a:p>
            <a:r>
              <a:rPr lang="ja-JP" altLang="en-US" sz="900" dirty="0">
                <a:latin typeface="メイリオ" panose="020B0604030504040204" pitchFamily="50" charset="-128"/>
                <a:ea typeface="メイリオ" panose="020B0604030504040204" pitchFamily="50" charset="-128"/>
              </a:rPr>
              <a:t> </a:t>
            </a:r>
            <a:r>
              <a:rPr lang="ja-JP" altLang="en-US" sz="900" b="1" dirty="0">
                <a:solidFill>
                  <a:schemeClr val="accent3">
                    <a:lumMod val="75000"/>
                  </a:schemeClr>
                </a:solidFill>
                <a:latin typeface="メイリオ" panose="020B0604030504040204" pitchFamily="50" charset="-128"/>
                <a:ea typeface="メイリオ" panose="020B0604030504040204" pitchFamily="50" charset="-128"/>
              </a:rPr>
              <a:t>最新の情報</a:t>
            </a:r>
            <a:r>
              <a:rPr lang="ja-JP" altLang="en-US" sz="900" dirty="0">
                <a:solidFill>
                  <a:schemeClr val="accent3">
                    <a:lumMod val="75000"/>
                  </a:schemeClr>
                </a:solidFill>
                <a:latin typeface="メイリオ" panose="020B0604030504040204" pitchFamily="50" charset="-128"/>
                <a:ea typeface="メイリオ" panose="020B0604030504040204" pitchFamily="50" charset="-128"/>
              </a:rPr>
              <a:t>は</a:t>
            </a:r>
            <a:r>
              <a:rPr lang="ja-JP" altLang="en-US" sz="900" b="1" dirty="0">
                <a:solidFill>
                  <a:schemeClr val="accent3">
                    <a:lumMod val="75000"/>
                  </a:schemeClr>
                </a:solidFill>
                <a:latin typeface="メイリオ" panose="020B0604030504040204" pitchFamily="50" charset="-128"/>
                <a:ea typeface="メイリオ" panose="020B0604030504040204" pitchFamily="50" charset="-128"/>
              </a:rPr>
              <a:t>各相談窓口の</a:t>
            </a:r>
            <a:endParaRPr lang="en-US" altLang="ja-JP" sz="900" b="1" dirty="0">
              <a:solidFill>
                <a:schemeClr val="accent3">
                  <a:lumMod val="75000"/>
                </a:schemeClr>
              </a:solidFill>
              <a:latin typeface="メイリオ" panose="020B0604030504040204" pitchFamily="50" charset="-128"/>
              <a:ea typeface="メイリオ" panose="020B0604030504040204" pitchFamily="50" charset="-128"/>
            </a:endParaRPr>
          </a:p>
          <a:p>
            <a:r>
              <a:rPr lang="en-US" altLang="ja-JP" sz="900" b="1" dirty="0">
                <a:solidFill>
                  <a:schemeClr val="accent3">
                    <a:lumMod val="75000"/>
                  </a:schemeClr>
                </a:solidFill>
                <a:latin typeface="メイリオ" panose="020B0604030504040204" pitchFamily="50" charset="-128"/>
                <a:ea typeface="メイリオ" panose="020B0604030504040204" pitchFamily="50" charset="-128"/>
              </a:rPr>
              <a:t> </a:t>
            </a:r>
            <a:r>
              <a:rPr lang="ja-JP" altLang="en-US" sz="900" b="1" dirty="0">
                <a:solidFill>
                  <a:schemeClr val="accent3">
                    <a:lumMod val="75000"/>
                  </a:schemeClr>
                </a:solidFill>
                <a:latin typeface="メイリオ" panose="020B0604030504040204" pitchFamily="50" charset="-128"/>
                <a:ea typeface="メイリオ" panose="020B0604030504040204" pitchFamily="50" charset="-128"/>
              </a:rPr>
              <a:t>サイト</a:t>
            </a:r>
            <a:r>
              <a:rPr lang="ja-JP" altLang="en-US" sz="900" dirty="0">
                <a:solidFill>
                  <a:schemeClr val="accent3">
                    <a:lumMod val="75000"/>
                  </a:schemeClr>
                </a:solidFill>
                <a:latin typeface="メイリオ" panose="020B0604030504040204" pitchFamily="50" charset="-128"/>
                <a:ea typeface="メイリオ" panose="020B0604030504040204" pitchFamily="50" charset="-128"/>
              </a:rPr>
              <a:t>をご確認ください</a:t>
            </a:r>
            <a:endParaRPr lang="ja-JP" altLang="en-US" sz="800" spc="-30" dirty="0">
              <a:solidFill>
                <a:schemeClr val="accent3">
                  <a:lumMod val="75000"/>
                </a:schemeClr>
              </a:solidFill>
              <a:latin typeface="メイリオ" panose="020B0604030504040204" pitchFamily="50" charset="-128"/>
              <a:ea typeface="メイリオ" panose="020B0604030504040204" pitchFamily="50" charset="-128"/>
            </a:endParaRPr>
          </a:p>
        </p:txBody>
      </p:sp>
      <p:pic>
        <p:nvPicPr>
          <p:cNvPr id="198" name="図 197"/>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6165304" y="6285148"/>
            <a:ext cx="574248" cy="977663"/>
          </a:xfrm>
          <a:prstGeom prst="rect">
            <a:avLst/>
          </a:prstGeom>
        </p:spPr>
      </p:pic>
      <p:pic>
        <p:nvPicPr>
          <p:cNvPr id="182" name="図 18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72356" y="4016896"/>
            <a:ext cx="536623" cy="900269"/>
          </a:xfrm>
          <a:prstGeom prst="rect">
            <a:avLst/>
          </a:prstGeom>
        </p:spPr>
      </p:pic>
    </p:spTree>
    <p:extLst>
      <p:ext uri="{BB962C8B-B14F-4D97-AF65-F5344CB8AC3E}">
        <p14:creationId xmlns:p14="http://schemas.microsoft.com/office/powerpoint/2010/main" val="33365826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正方形/長方形 31"/>
          <p:cNvSpPr/>
          <p:nvPr/>
        </p:nvSpPr>
        <p:spPr>
          <a:xfrm>
            <a:off x="1631" y="20675"/>
            <a:ext cx="6847749" cy="9756904"/>
          </a:xfrm>
          <a:prstGeom prst="rect">
            <a:avLst/>
          </a:prstGeom>
          <a:solidFill>
            <a:srgbClr val="FFFF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u="sng" dirty="0">
              <a:solidFill>
                <a:schemeClr val="tx1"/>
              </a:solidFill>
              <a:latin typeface="メイリオ" panose="020B0604030504040204" pitchFamily="50" charset="-128"/>
              <a:ea typeface="メイリオ" panose="020B0604030504040204" pitchFamily="50" charset="-128"/>
            </a:endParaRPr>
          </a:p>
        </p:txBody>
      </p:sp>
      <p:sp>
        <p:nvSpPr>
          <p:cNvPr id="41" name="角丸四角形 40"/>
          <p:cNvSpPr/>
          <p:nvPr/>
        </p:nvSpPr>
        <p:spPr>
          <a:xfrm>
            <a:off x="327163" y="2745325"/>
            <a:ext cx="6370282" cy="6595792"/>
          </a:xfrm>
          <a:custGeom>
            <a:avLst/>
            <a:gdLst>
              <a:gd name="connsiteX0" fmla="*/ 0 w 6362330"/>
              <a:gd name="connsiteY0" fmla="*/ 1060410 h 6666462"/>
              <a:gd name="connsiteX1" fmla="*/ 1060410 w 6362330"/>
              <a:gd name="connsiteY1" fmla="*/ 0 h 6666462"/>
              <a:gd name="connsiteX2" fmla="*/ 5301920 w 6362330"/>
              <a:gd name="connsiteY2" fmla="*/ 0 h 6666462"/>
              <a:gd name="connsiteX3" fmla="*/ 6362330 w 6362330"/>
              <a:gd name="connsiteY3" fmla="*/ 1060410 h 6666462"/>
              <a:gd name="connsiteX4" fmla="*/ 6362330 w 6362330"/>
              <a:gd name="connsiteY4" fmla="*/ 5606052 h 6666462"/>
              <a:gd name="connsiteX5" fmla="*/ 5301920 w 6362330"/>
              <a:gd name="connsiteY5" fmla="*/ 6666462 h 6666462"/>
              <a:gd name="connsiteX6" fmla="*/ 1060410 w 6362330"/>
              <a:gd name="connsiteY6" fmla="*/ 6666462 h 6666462"/>
              <a:gd name="connsiteX7" fmla="*/ 0 w 6362330"/>
              <a:gd name="connsiteY7" fmla="*/ 5606052 h 6666462"/>
              <a:gd name="connsiteX8" fmla="*/ 0 w 6362330"/>
              <a:gd name="connsiteY8" fmla="*/ 1060410 h 6666462"/>
              <a:gd name="connsiteX0" fmla="*/ 0 w 6362330"/>
              <a:gd name="connsiteY0" fmla="*/ 1060410 h 6666638"/>
              <a:gd name="connsiteX1" fmla="*/ 1060410 w 6362330"/>
              <a:gd name="connsiteY1" fmla="*/ 0 h 6666638"/>
              <a:gd name="connsiteX2" fmla="*/ 5301920 w 6362330"/>
              <a:gd name="connsiteY2" fmla="*/ 0 h 6666638"/>
              <a:gd name="connsiteX3" fmla="*/ 6362330 w 6362330"/>
              <a:gd name="connsiteY3" fmla="*/ 1060410 h 6666638"/>
              <a:gd name="connsiteX4" fmla="*/ 6362330 w 6362330"/>
              <a:gd name="connsiteY4" fmla="*/ 6106985 h 6666638"/>
              <a:gd name="connsiteX5" fmla="*/ 5301920 w 6362330"/>
              <a:gd name="connsiteY5" fmla="*/ 6666462 h 6666638"/>
              <a:gd name="connsiteX6" fmla="*/ 1060410 w 6362330"/>
              <a:gd name="connsiteY6" fmla="*/ 6666462 h 6666638"/>
              <a:gd name="connsiteX7" fmla="*/ 0 w 6362330"/>
              <a:gd name="connsiteY7" fmla="*/ 5606052 h 6666638"/>
              <a:gd name="connsiteX8" fmla="*/ 0 w 6362330"/>
              <a:gd name="connsiteY8" fmla="*/ 1060410 h 6666638"/>
              <a:gd name="connsiteX0" fmla="*/ 0 w 6362330"/>
              <a:gd name="connsiteY0" fmla="*/ 1060410 h 6666638"/>
              <a:gd name="connsiteX1" fmla="*/ 1060410 w 6362330"/>
              <a:gd name="connsiteY1" fmla="*/ 0 h 6666638"/>
              <a:gd name="connsiteX2" fmla="*/ 5301920 w 6362330"/>
              <a:gd name="connsiteY2" fmla="*/ 0 h 6666638"/>
              <a:gd name="connsiteX3" fmla="*/ 6362330 w 6362330"/>
              <a:gd name="connsiteY3" fmla="*/ 1060410 h 6666638"/>
              <a:gd name="connsiteX4" fmla="*/ 6362330 w 6362330"/>
              <a:gd name="connsiteY4" fmla="*/ 6106985 h 6666638"/>
              <a:gd name="connsiteX5" fmla="*/ 5301920 w 6362330"/>
              <a:gd name="connsiteY5" fmla="*/ 6666462 h 6666638"/>
              <a:gd name="connsiteX6" fmla="*/ 1060410 w 6362330"/>
              <a:gd name="connsiteY6" fmla="*/ 6666462 h 6666638"/>
              <a:gd name="connsiteX7" fmla="*/ 0 w 6362330"/>
              <a:gd name="connsiteY7" fmla="*/ 5606052 h 6666638"/>
              <a:gd name="connsiteX8" fmla="*/ 0 w 6362330"/>
              <a:gd name="connsiteY8" fmla="*/ 1060410 h 6666638"/>
              <a:gd name="connsiteX0" fmla="*/ 62 w 6362392"/>
              <a:gd name="connsiteY0" fmla="*/ 1060410 h 6666638"/>
              <a:gd name="connsiteX1" fmla="*/ 1060472 w 6362392"/>
              <a:gd name="connsiteY1" fmla="*/ 0 h 6666638"/>
              <a:gd name="connsiteX2" fmla="*/ 5301982 w 6362392"/>
              <a:gd name="connsiteY2" fmla="*/ 0 h 6666638"/>
              <a:gd name="connsiteX3" fmla="*/ 6362392 w 6362392"/>
              <a:gd name="connsiteY3" fmla="*/ 1060410 h 6666638"/>
              <a:gd name="connsiteX4" fmla="*/ 6362392 w 6362392"/>
              <a:gd name="connsiteY4" fmla="*/ 6106985 h 6666638"/>
              <a:gd name="connsiteX5" fmla="*/ 5301982 w 6362392"/>
              <a:gd name="connsiteY5" fmla="*/ 6666462 h 6666638"/>
              <a:gd name="connsiteX6" fmla="*/ 567491 w 6362392"/>
              <a:gd name="connsiteY6" fmla="*/ 6666462 h 6666638"/>
              <a:gd name="connsiteX7" fmla="*/ 62 w 6362392"/>
              <a:gd name="connsiteY7" fmla="*/ 5606052 h 6666638"/>
              <a:gd name="connsiteX8" fmla="*/ 62 w 6362392"/>
              <a:gd name="connsiteY8" fmla="*/ 1060410 h 6666638"/>
              <a:gd name="connsiteX0" fmla="*/ 0 w 6362330"/>
              <a:gd name="connsiteY0" fmla="*/ 1060410 h 6666638"/>
              <a:gd name="connsiteX1" fmla="*/ 1060410 w 6362330"/>
              <a:gd name="connsiteY1" fmla="*/ 0 h 6666638"/>
              <a:gd name="connsiteX2" fmla="*/ 5301920 w 6362330"/>
              <a:gd name="connsiteY2" fmla="*/ 0 h 6666638"/>
              <a:gd name="connsiteX3" fmla="*/ 6362330 w 6362330"/>
              <a:gd name="connsiteY3" fmla="*/ 1060410 h 6666638"/>
              <a:gd name="connsiteX4" fmla="*/ 6362330 w 6362330"/>
              <a:gd name="connsiteY4" fmla="*/ 6106985 h 6666638"/>
              <a:gd name="connsiteX5" fmla="*/ 5301920 w 6362330"/>
              <a:gd name="connsiteY5" fmla="*/ 6666462 h 6666638"/>
              <a:gd name="connsiteX6" fmla="*/ 567429 w 6362330"/>
              <a:gd name="connsiteY6" fmla="*/ 6666462 h 6666638"/>
              <a:gd name="connsiteX7" fmla="*/ 0 w 6362330"/>
              <a:gd name="connsiteY7" fmla="*/ 5606052 h 6666638"/>
              <a:gd name="connsiteX8" fmla="*/ 0 w 6362330"/>
              <a:gd name="connsiteY8" fmla="*/ 1060410 h 6666638"/>
              <a:gd name="connsiteX0" fmla="*/ 8881 w 6371211"/>
              <a:gd name="connsiteY0" fmla="*/ 1060410 h 6666638"/>
              <a:gd name="connsiteX1" fmla="*/ 480895 w 6371211"/>
              <a:gd name="connsiteY1" fmla="*/ 7951 h 6666638"/>
              <a:gd name="connsiteX2" fmla="*/ 5310801 w 6371211"/>
              <a:gd name="connsiteY2" fmla="*/ 0 h 6666638"/>
              <a:gd name="connsiteX3" fmla="*/ 6371211 w 6371211"/>
              <a:gd name="connsiteY3" fmla="*/ 1060410 h 6666638"/>
              <a:gd name="connsiteX4" fmla="*/ 6371211 w 6371211"/>
              <a:gd name="connsiteY4" fmla="*/ 6106985 h 6666638"/>
              <a:gd name="connsiteX5" fmla="*/ 5310801 w 6371211"/>
              <a:gd name="connsiteY5" fmla="*/ 6666462 h 6666638"/>
              <a:gd name="connsiteX6" fmla="*/ 576310 w 6371211"/>
              <a:gd name="connsiteY6" fmla="*/ 6666462 h 6666638"/>
              <a:gd name="connsiteX7" fmla="*/ 8881 w 6371211"/>
              <a:gd name="connsiteY7" fmla="*/ 5606052 h 6666638"/>
              <a:gd name="connsiteX8" fmla="*/ 8881 w 6371211"/>
              <a:gd name="connsiteY8" fmla="*/ 1060410 h 6666638"/>
              <a:gd name="connsiteX0" fmla="*/ 5427 w 6367757"/>
              <a:gd name="connsiteY0" fmla="*/ 1060410 h 6666638"/>
              <a:gd name="connsiteX1" fmla="*/ 477441 w 6367757"/>
              <a:gd name="connsiteY1" fmla="*/ 7951 h 6666638"/>
              <a:gd name="connsiteX2" fmla="*/ 5307347 w 6367757"/>
              <a:gd name="connsiteY2" fmla="*/ 0 h 6666638"/>
              <a:gd name="connsiteX3" fmla="*/ 6367757 w 6367757"/>
              <a:gd name="connsiteY3" fmla="*/ 1060410 h 6666638"/>
              <a:gd name="connsiteX4" fmla="*/ 6367757 w 6367757"/>
              <a:gd name="connsiteY4" fmla="*/ 6106985 h 6666638"/>
              <a:gd name="connsiteX5" fmla="*/ 5307347 w 6367757"/>
              <a:gd name="connsiteY5" fmla="*/ 6666462 h 6666638"/>
              <a:gd name="connsiteX6" fmla="*/ 572856 w 6367757"/>
              <a:gd name="connsiteY6" fmla="*/ 6666462 h 6666638"/>
              <a:gd name="connsiteX7" fmla="*/ 5427 w 6367757"/>
              <a:gd name="connsiteY7" fmla="*/ 5606052 h 6666638"/>
              <a:gd name="connsiteX8" fmla="*/ 5427 w 6367757"/>
              <a:gd name="connsiteY8" fmla="*/ 1060410 h 6666638"/>
              <a:gd name="connsiteX0" fmla="*/ 5427 w 6369794"/>
              <a:gd name="connsiteY0" fmla="*/ 1060410 h 6666638"/>
              <a:gd name="connsiteX1" fmla="*/ 477441 w 6369794"/>
              <a:gd name="connsiteY1" fmla="*/ 7951 h 6666638"/>
              <a:gd name="connsiteX2" fmla="*/ 5307347 w 6369794"/>
              <a:gd name="connsiteY2" fmla="*/ 0 h 6666638"/>
              <a:gd name="connsiteX3" fmla="*/ 6367757 w 6369794"/>
              <a:gd name="connsiteY3" fmla="*/ 1060410 h 6666638"/>
              <a:gd name="connsiteX4" fmla="*/ 6367757 w 6369794"/>
              <a:gd name="connsiteY4" fmla="*/ 6106985 h 6666638"/>
              <a:gd name="connsiteX5" fmla="*/ 5307347 w 6369794"/>
              <a:gd name="connsiteY5" fmla="*/ 6666462 h 6666638"/>
              <a:gd name="connsiteX6" fmla="*/ 572856 w 6369794"/>
              <a:gd name="connsiteY6" fmla="*/ 6666462 h 6666638"/>
              <a:gd name="connsiteX7" fmla="*/ 5427 w 6369794"/>
              <a:gd name="connsiteY7" fmla="*/ 5606052 h 6666638"/>
              <a:gd name="connsiteX8" fmla="*/ 5427 w 6369794"/>
              <a:gd name="connsiteY8" fmla="*/ 1060410 h 6666638"/>
              <a:gd name="connsiteX0" fmla="*/ 5427 w 6367757"/>
              <a:gd name="connsiteY0" fmla="*/ 1060429 h 6666657"/>
              <a:gd name="connsiteX1" fmla="*/ 477441 w 6367757"/>
              <a:gd name="connsiteY1" fmla="*/ 7970 h 6666657"/>
              <a:gd name="connsiteX2" fmla="*/ 5307347 w 6367757"/>
              <a:gd name="connsiteY2" fmla="*/ 19 h 6666657"/>
              <a:gd name="connsiteX3" fmla="*/ 6367757 w 6367757"/>
              <a:gd name="connsiteY3" fmla="*/ 1060429 h 6666657"/>
              <a:gd name="connsiteX4" fmla="*/ 6367757 w 6367757"/>
              <a:gd name="connsiteY4" fmla="*/ 6107004 h 6666657"/>
              <a:gd name="connsiteX5" fmla="*/ 5307347 w 6367757"/>
              <a:gd name="connsiteY5" fmla="*/ 6666481 h 6666657"/>
              <a:gd name="connsiteX6" fmla="*/ 572856 w 6367757"/>
              <a:gd name="connsiteY6" fmla="*/ 6666481 h 6666657"/>
              <a:gd name="connsiteX7" fmla="*/ 5427 w 6367757"/>
              <a:gd name="connsiteY7" fmla="*/ 5606071 h 6666657"/>
              <a:gd name="connsiteX8" fmla="*/ 5427 w 6367757"/>
              <a:gd name="connsiteY8" fmla="*/ 1060429 h 6666657"/>
              <a:gd name="connsiteX0" fmla="*/ 15903 w 6378233"/>
              <a:gd name="connsiteY0" fmla="*/ 1060429 h 6667047"/>
              <a:gd name="connsiteX1" fmla="*/ 487917 w 6378233"/>
              <a:gd name="connsiteY1" fmla="*/ 7970 h 6667047"/>
              <a:gd name="connsiteX2" fmla="*/ 5317823 w 6378233"/>
              <a:gd name="connsiteY2" fmla="*/ 19 h 6667047"/>
              <a:gd name="connsiteX3" fmla="*/ 6378233 w 6378233"/>
              <a:gd name="connsiteY3" fmla="*/ 1060429 h 6667047"/>
              <a:gd name="connsiteX4" fmla="*/ 6378233 w 6378233"/>
              <a:gd name="connsiteY4" fmla="*/ 6107004 h 6667047"/>
              <a:gd name="connsiteX5" fmla="*/ 5317823 w 6378233"/>
              <a:gd name="connsiteY5" fmla="*/ 6666481 h 6667047"/>
              <a:gd name="connsiteX6" fmla="*/ 583332 w 6378233"/>
              <a:gd name="connsiteY6" fmla="*/ 6666481 h 6667047"/>
              <a:gd name="connsiteX7" fmla="*/ 0 w 6378233"/>
              <a:gd name="connsiteY7" fmla="*/ 5799883 h 6667047"/>
              <a:gd name="connsiteX8" fmla="*/ 15903 w 6378233"/>
              <a:gd name="connsiteY8" fmla="*/ 1060429 h 6667047"/>
              <a:gd name="connsiteX0" fmla="*/ 15903 w 6378233"/>
              <a:gd name="connsiteY0" fmla="*/ 1060429 h 6698821"/>
              <a:gd name="connsiteX1" fmla="*/ 487917 w 6378233"/>
              <a:gd name="connsiteY1" fmla="*/ 7970 h 6698821"/>
              <a:gd name="connsiteX2" fmla="*/ 5317823 w 6378233"/>
              <a:gd name="connsiteY2" fmla="*/ 19 h 6698821"/>
              <a:gd name="connsiteX3" fmla="*/ 6378233 w 6378233"/>
              <a:gd name="connsiteY3" fmla="*/ 1060429 h 6698821"/>
              <a:gd name="connsiteX4" fmla="*/ 6378233 w 6378233"/>
              <a:gd name="connsiteY4" fmla="*/ 6107004 h 6698821"/>
              <a:gd name="connsiteX5" fmla="*/ 5317823 w 6378233"/>
              <a:gd name="connsiteY5" fmla="*/ 6666481 h 6698821"/>
              <a:gd name="connsiteX6" fmla="*/ 718504 w 6378233"/>
              <a:gd name="connsiteY6" fmla="*/ 6698783 h 6698821"/>
              <a:gd name="connsiteX7" fmla="*/ 0 w 6378233"/>
              <a:gd name="connsiteY7" fmla="*/ 5799883 h 6698821"/>
              <a:gd name="connsiteX8" fmla="*/ 15903 w 6378233"/>
              <a:gd name="connsiteY8" fmla="*/ 1060429 h 6698821"/>
              <a:gd name="connsiteX0" fmla="*/ 15903 w 6378233"/>
              <a:gd name="connsiteY0" fmla="*/ 1060429 h 6698821"/>
              <a:gd name="connsiteX1" fmla="*/ 487917 w 6378233"/>
              <a:gd name="connsiteY1" fmla="*/ 7970 h 6698821"/>
              <a:gd name="connsiteX2" fmla="*/ 5317823 w 6378233"/>
              <a:gd name="connsiteY2" fmla="*/ 19 h 6698821"/>
              <a:gd name="connsiteX3" fmla="*/ 6378233 w 6378233"/>
              <a:gd name="connsiteY3" fmla="*/ 1060429 h 6698821"/>
              <a:gd name="connsiteX4" fmla="*/ 6378233 w 6378233"/>
              <a:gd name="connsiteY4" fmla="*/ 6107004 h 6698821"/>
              <a:gd name="connsiteX5" fmla="*/ 5317823 w 6378233"/>
              <a:gd name="connsiteY5" fmla="*/ 6666481 h 6698821"/>
              <a:gd name="connsiteX6" fmla="*/ 567429 w 6378233"/>
              <a:gd name="connsiteY6" fmla="*/ 6698783 h 6698821"/>
              <a:gd name="connsiteX7" fmla="*/ 0 w 6378233"/>
              <a:gd name="connsiteY7" fmla="*/ 5799883 h 6698821"/>
              <a:gd name="connsiteX8" fmla="*/ 15903 w 6378233"/>
              <a:gd name="connsiteY8" fmla="*/ 1060429 h 6698821"/>
              <a:gd name="connsiteX0" fmla="*/ 15903 w 6378233"/>
              <a:gd name="connsiteY0" fmla="*/ 1060429 h 6698821"/>
              <a:gd name="connsiteX1" fmla="*/ 487917 w 6378233"/>
              <a:gd name="connsiteY1" fmla="*/ 7970 h 6698821"/>
              <a:gd name="connsiteX2" fmla="*/ 5317823 w 6378233"/>
              <a:gd name="connsiteY2" fmla="*/ 19 h 6698821"/>
              <a:gd name="connsiteX3" fmla="*/ 6378233 w 6378233"/>
              <a:gd name="connsiteY3" fmla="*/ 1060429 h 6698821"/>
              <a:gd name="connsiteX4" fmla="*/ 6378233 w 6378233"/>
              <a:gd name="connsiteY4" fmla="*/ 6107004 h 6698821"/>
              <a:gd name="connsiteX5" fmla="*/ 5317823 w 6378233"/>
              <a:gd name="connsiteY5" fmla="*/ 6666481 h 6698821"/>
              <a:gd name="connsiteX6" fmla="*/ 567429 w 6378233"/>
              <a:gd name="connsiteY6" fmla="*/ 6698783 h 6698821"/>
              <a:gd name="connsiteX7" fmla="*/ 0 w 6378233"/>
              <a:gd name="connsiteY7" fmla="*/ 5799883 h 6698821"/>
              <a:gd name="connsiteX8" fmla="*/ 15903 w 6378233"/>
              <a:gd name="connsiteY8" fmla="*/ 1060429 h 6698821"/>
              <a:gd name="connsiteX0" fmla="*/ 7952 w 6370282"/>
              <a:gd name="connsiteY0" fmla="*/ 1060429 h 6699349"/>
              <a:gd name="connsiteX1" fmla="*/ 479966 w 6370282"/>
              <a:gd name="connsiteY1" fmla="*/ 7970 h 6699349"/>
              <a:gd name="connsiteX2" fmla="*/ 5309872 w 6370282"/>
              <a:gd name="connsiteY2" fmla="*/ 19 h 6699349"/>
              <a:gd name="connsiteX3" fmla="*/ 6370282 w 6370282"/>
              <a:gd name="connsiteY3" fmla="*/ 1060429 h 6699349"/>
              <a:gd name="connsiteX4" fmla="*/ 6370282 w 6370282"/>
              <a:gd name="connsiteY4" fmla="*/ 6107004 h 6699349"/>
              <a:gd name="connsiteX5" fmla="*/ 5309872 w 6370282"/>
              <a:gd name="connsiteY5" fmla="*/ 6666481 h 6699349"/>
              <a:gd name="connsiteX6" fmla="*/ 559478 w 6370282"/>
              <a:gd name="connsiteY6" fmla="*/ 6698783 h 6699349"/>
              <a:gd name="connsiteX7" fmla="*/ 0 w 6370282"/>
              <a:gd name="connsiteY7" fmla="*/ 5832186 h 6699349"/>
              <a:gd name="connsiteX8" fmla="*/ 7952 w 6370282"/>
              <a:gd name="connsiteY8" fmla="*/ 1060429 h 6699349"/>
              <a:gd name="connsiteX0" fmla="*/ 7952 w 6370282"/>
              <a:gd name="connsiteY0" fmla="*/ 1060429 h 6698783"/>
              <a:gd name="connsiteX1" fmla="*/ 479966 w 6370282"/>
              <a:gd name="connsiteY1" fmla="*/ 7970 h 6698783"/>
              <a:gd name="connsiteX2" fmla="*/ 5309872 w 6370282"/>
              <a:gd name="connsiteY2" fmla="*/ 19 h 6698783"/>
              <a:gd name="connsiteX3" fmla="*/ 6370282 w 6370282"/>
              <a:gd name="connsiteY3" fmla="*/ 1060429 h 6698783"/>
              <a:gd name="connsiteX4" fmla="*/ 6370282 w 6370282"/>
              <a:gd name="connsiteY4" fmla="*/ 6107004 h 6698783"/>
              <a:gd name="connsiteX5" fmla="*/ 5309872 w 6370282"/>
              <a:gd name="connsiteY5" fmla="*/ 6666481 h 6698783"/>
              <a:gd name="connsiteX6" fmla="*/ 559478 w 6370282"/>
              <a:gd name="connsiteY6" fmla="*/ 6698783 h 6698783"/>
              <a:gd name="connsiteX7" fmla="*/ 0 w 6370282"/>
              <a:gd name="connsiteY7" fmla="*/ 5832186 h 6698783"/>
              <a:gd name="connsiteX8" fmla="*/ 7952 w 6370282"/>
              <a:gd name="connsiteY8" fmla="*/ 1060429 h 6698783"/>
              <a:gd name="connsiteX0" fmla="*/ 7952 w 6370282"/>
              <a:gd name="connsiteY0" fmla="*/ 1060429 h 6698783"/>
              <a:gd name="connsiteX1" fmla="*/ 479966 w 6370282"/>
              <a:gd name="connsiteY1" fmla="*/ 7970 h 6698783"/>
              <a:gd name="connsiteX2" fmla="*/ 5309872 w 6370282"/>
              <a:gd name="connsiteY2" fmla="*/ 19 h 6698783"/>
              <a:gd name="connsiteX3" fmla="*/ 6370282 w 6370282"/>
              <a:gd name="connsiteY3" fmla="*/ 1060429 h 6698783"/>
              <a:gd name="connsiteX4" fmla="*/ 6370282 w 6370282"/>
              <a:gd name="connsiteY4" fmla="*/ 6107004 h 6698783"/>
              <a:gd name="connsiteX5" fmla="*/ 5309872 w 6370282"/>
              <a:gd name="connsiteY5" fmla="*/ 6666481 h 6698783"/>
              <a:gd name="connsiteX6" fmla="*/ 559478 w 6370282"/>
              <a:gd name="connsiteY6" fmla="*/ 6698783 h 6698783"/>
              <a:gd name="connsiteX7" fmla="*/ 0 w 6370282"/>
              <a:gd name="connsiteY7" fmla="*/ 5832186 h 6698783"/>
              <a:gd name="connsiteX8" fmla="*/ 7952 w 6370282"/>
              <a:gd name="connsiteY8" fmla="*/ 1060429 h 6698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70282" h="6698783">
                <a:moveTo>
                  <a:pt x="7952" y="1060429"/>
                </a:moveTo>
                <a:cubicBezTo>
                  <a:pt x="15904" y="53361"/>
                  <a:pt x="-105682" y="7970"/>
                  <a:pt x="479966" y="7970"/>
                </a:cubicBezTo>
                <a:lnTo>
                  <a:pt x="5309872" y="19"/>
                </a:lnTo>
                <a:cubicBezTo>
                  <a:pt x="6468014" y="19"/>
                  <a:pt x="6354380" y="-18200"/>
                  <a:pt x="6370282" y="1060429"/>
                </a:cubicBezTo>
                <a:lnTo>
                  <a:pt x="6370282" y="6107004"/>
                </a:lnTo>
                <a:cubicBezTo>
                  <a:pt x="6370282" y="6692652"/>
                  <a:pt x="6364647" y="6666481"/>
                  <a:pt x="5309872" y="6666481"/>
                </a:cubicBezTo>
                <a:lnTo>
                  <a:pt x="559478" y="6698783"/>
                </a:lnTo>
                <a:cubicBezTo>
                  <a:pt x="-26170" y="6698783"/>
                  <a:pt x="7952" y="6662958"/>
                  <a:pt x="0" y="5832186"/>
                </a:cubicBezTo>
                <a:cubicBezTo>
                  <a:pt x="2651" y="4241600"/>
                  <a:pt x="5301" y="2651015"/>
                  <a:pt x="7952" y="1060429"/>
                </a:cubicBezTo>
                <a:close/>
              </a:path>
            </a:pathLst>
          </a:custGeom>
          <a:solidFill>
            <a:schemeClr val="bg1"/>
          </a:solidFill>
          <a:ln w="28575">
            <a:solidFill>
              <a:schemeClr val="tx2">
                <a:lumMod val="60000"/>
                <a:lumOff val="4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t>　</a:t>
            </a:r>
          </a:p>
        </p:txBody>
      </p:sp>
      <p:sp>
        <p:nvSpPr>
          <p:cNvPr id="8" name="角丸四角形 7"/>
          <p:cNvSpPr/>
          <p:nvPr/>
        </p:nvSpPr>
        <p:spPr>
          <a:xfrm>
            <a:off x="294622" y="529166"/>
            <a:ext cx="6395181" cy="1363424"/>
          </a:xfrm>
          <a:prstGeom prst="roundRect">
            <a:avLst/>
          </a:prstGeom>
          <a:solidFill>
            <a:schemeClr val="bg1"/>
          </a:solid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0" y="9565707"/>
            <a:ext cx="6868294" cy="355845"/>
          </a:xfrm>
          <a:prstGeom prst="rect">
            <a:avLst/>
          </a:prstGeom>
          <a:solidFill>
            <a:srgbClr val="92D050"/>
          </a:solidFill>
        </p:spPr>
        <p:txBody>
          <a:bodyPr wrap="none" lIns="108000" tIns="72000" rIns="72000" bIns="36000" rtlCol="0" anchor="ctr">
            <a:noAutofit/>
          </a:bodyPr>
          <a:lstStyle/>
          <a:p>
            <a:pPr algn="ctr"/>
            <a:r>
              <a:rPr lang="ja-JP" altLang="en-US" sz="1200" b="1" spc="-40" dirty="0">
                <a:solidFill>
                  <a:schemeClr val="bg1"/>
                </a:solidFill>
                <a:latin typeface="メイリオ" panose="020B0604030504040204" pitchFamily="50" charset="-128"/>
                <a:ea typeface="メイリオ" panose="020B0604030504040204" pitchFamily="50" charset="-128"/>
              </a:rPr>
              <a:t>　</a:t>
            </a:r>
            <a:r>
              <a:rPr lang="ja-JP" altLang="en-US" sz="1400" b="1" spc="-40" dirty="0">
                <a:solidFill>
                  <a:schemeClr val="bg1"/>
                </a:solidFill>
                <a:latin typeface="メイリオ" panose="020B0604030504040204" pitchFamily="50" charset="-128"/>
                <a:ea typeface="メイリオ" panose="020B0604030504040204" pitchFamily="50" charset="-128"/>
              </a:rPr>
              <a:t>○○県○○市　お問い合わせ相談窓口　</a:t>
            </a:r>
            <a:r>
              <a:rPr lang="en-US" altLang="ja-JP" sz="1400" b="1" spc="-40" dirty="0">
                <a:solidFill>
                  <a:schemeClr val="bg1"/>
                </a:solidFill>
                <a:latin typeface="メイリオ" panose="020B0604030504040204" pitchFamily="50" charset="-128"/>
                <a:ea typeface="メイリオ" panose="020B0604030504040204" pitchFamily="50" charset="-128"/>
              </a:rPr>
              <a:t>TEL</a:t>
            </a:r>
            <a:r>
              <a:rPr lang="ja-JP" altLang="en-US" sz="1400" b="1" spc="-40" dirty="0">
                <a:solidFill>
                  <a:schemeClr val="bg1"/>
                </a:solidFill>
                <a:latin typeface="メイリオ" panose="020B0604030504040204" pitchFamily="50" charset="-128"/>
                <a:ea typeface="メイリオ" panose="020B0604030504040204" pitchFamily="50" charset="-128"/>
              </a:rPr>
              <a:t>　○○○ </a:t>
            </a:r>
            <a:r>
              <a:rPr lang="en-US" altLang="ja-JP" sz="1400" b="1" spc="-40" dirty="0">
                <a:solidFill>
                  <a:schemeClr val="bg1"/>
                </a:solidFill>
                <a:latin typeface="メイリオ" panose="020B0604030504040204" pitchFamily="50" charset="-128"/>
                <a:ea typeface="メイリオ" panose="020B0604030504040204" pitchFamily="50" charset="-128"/>
              </a:rPr>
              <a:t>-</a:t>
            </a:r>
            <a:r>
              <a:rPr lang="ja-JP" altLang="en-US" sz="1400" b="1" spc="-40" dirty="0">
                <a:solidFill>
                  <a:schemeClr val="bg1"/>
                </a:solidFill>
                <a:latin typeface="メイリオ" panose="020B0604030504040204" pitchFamily="50" charset="-128"/>
                <a:ea typeface="メイリオ" panose="020B0604030504040204" pitchFamily="50" charset="-128"/>
              </a:rPr>
              <a:t> ○○○○</a:t>
            </a:r>
          </a:p>
        </p:txBody>
      </p:sp>
      <p:sp>
        <p:nvSpPr>
          <p:cNvPr id="89" name="テキスト ボックス 88"/>
          <p:cNvSpPr txBox="1"/>
          <p:nvPr/>
        </p:nvSpPr>
        <p:spPr>
          <a:xfrm>
            <a:off x="1631" y="2129881"/>
            <a:ext cx="6847749" cy="361174"/>
          </a:xfrm>
          <a:prstGeom prst="rect">
            <a:avLst/>
          </a:prstGeom>
          <a:solidFill>
            <a:schemeClr val="tx2">
              <a:lumMod val="60000"/>
              <a:lumOff val="40000"/>
            </a:schemeClr>
          </a:solidFill>
        </p:spPr>
        <p:txBody>
          <a:bodyPr wrap="none" lIns="108000" tIns="72000" rIns="72000" bIns="36000" rtlCol="0" anchor="ctr">
            <a:noAutofit/>
          </a:bodyPr>
          <a:lstStyle/>
          <a:p>
            <a:r>
              <a:rPr lang="ja-JP" altLang="en-US" sz="1800" b="1" spc="-40" dirty="0">
                <a:solidFill>
                  <a:schemeClr val="bg1"/>
                </a:solidFill>
                <a:latin typeface="メイリオ" panose="020B0604030504040204" pitchFamily="50" charset="-128"/>
                <a:ea typeface="メイリオ" panose="020B0604030504040204" pitchFamily="50" charset="-128"/>
              </a:rPr>
              <a:t>　</a:t>
            </a:r>
            <a:r>
              <a:rPr lang="en-US" altLang="ja-JP" sz="1800" b="1" spc="-40" dirty="0">
                <a:solidFill>
                  <a:schemeClr val="bg1"/>
                </a:solidFill>
                <a:latin typeface="メイリオ" panose="020B0604030504040204" pitchFamily="50" charset="-128"/>
                <a:ea typeface="メイリオ" panose="020B0604030504040204" pitchFamily="50" charset="-128"/>
              </a:rPr>
              <a:t>SNS</a:t>
            </a:r>
            <a:r>
              <a:rPr lang="ja-JP" altLang="en-US" sz="1800" b="1" spc="-40" dirty="0">
                <a:solidFill>
                  <a:schemeClr val="bg1"/>
                </a:solidFill>
                <a:latin typeface="メイリオ" panose="020B0604030504040204" pitchFamily="50" charset="-128"/>
                <a:ea typeface="メイリオ" panose="020B0604030504040204" pitchFamily="50" charset="-128"/>
              </a:rPr>
              <a:t>相談</a:t>
            </a:r>
            <a:r>
              <a:rPr lang="ja-JP" altLang="en-US" sz="1800" b="1" spc="-40">
                <a:solidFill>
                  <a:schemeClr val="bg1"/>
                </a:solidFill>
                <a:latin typeface="メイリオ" panose="020B0604030504040204" pitchFamily="50" charset="-128"/>
                <a:ea typeface="メイリオ" panose="020B0604030504040204" pitchFamily="50" charset="-128"/>
              </a:rPr>
              <a:t>窓口　</a:t>
            </a:r>
            <a:r>
              <a:rPr lang="ja-JP" altLang="en-US" sz="1000" spc="-40">
                <a:solidFill>
                  <a:schemeClr val="bg1"/>
                </a:solidFill>
                <a:latin typeface="メイリオ" panose="020B0604030504040204" pitchFamily="50" charset="-128"/>
                <a:ea typeface="メイリオ" panose="020B0604030504040204" pitchFamily="50" charset="-128"/>
              </a:rPr>
              <a:t>表面の「電話相談窓口」もご覧ください</a:t>
            </a:r>
            <a:endParaRPr lang="ja-JP" altLang="en-US" sz="1000" spc="-40" dirty="0">
              <a:solidFill>
                <a:schemeClr val="bg1"/>
              </a:solidFill>
              <a:latin typeface="メイリオ" panose="020B0604030504040204" pitchFamily="50" charset="-128"/>
              <a:ea typeface="メイリオ" panose="020B0604030504040204" pitchFamily="50" charset="-128"/>
            </a:endParaRPr>
          </a:p>
        </p:txBody>
      </p:sp>
      <p:grpSp>
        <p:nvGrpSpPr>
          <p:cNvPr id="5" name="グループ化 4"/>
          <p:cNvGrpSpPr/>
          <p:nvPr/>
        </p:nvGrpSpPr>
        <p:grpSpPr>
          <a:xfrm>
            <a:off x="164667" y="469239"/>
            <a:ext cx="6576964" cy="1314163"/>
            <a:chOff x="150778" y="8089510"/>
            <a:chExt cx="6590590" cy="1300010"/>
          </a:xfrm>
        </p:grpSpPr>
        <p:sp>
          <p:nvSpPr>
            <p:cNvPr id="17" name="角丸四角形 16"/>
            <p:cNvSpPr/>
            <p:nvPr/>
          </p:nvSpPr>
          <p:spPr>
            <a:xfrm>
              <a:off x="150778" y="8089510"/>
              <a:ext cx="6226441" cy="368912"/>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正方形/長方形 87"/>
            <p:cNvSpPr/>
            <p:nvPr/>
          </p:nvSpPr>
          <p:spPr>
            <a:xfrm>
              <a:off x="511051" y="8597432"/>
              <a:ext cx="4834359" cy="405683"/>
            </a:xfrm>
            <a:prstGeom prst="rect">
              <a:avLst/>
            </a:prstGeom>
          </p:spPr>
          <p:txBody>
            <a:bodyPr wrap="square" lIns="0" tIns="36000" rIns="0" bIns="0">
              <a:spAutoFit/>
            </a:bodyPr>
            <a:lstStyle/>
            <a:p>
              <a:r>
                <a:rPr lang="ja-JP" altLang="en-US" sz="1200" spc="-30" dirty="0">
                  <a:latin typeface="メイリオ" panose="020B0604030504040204" pitchFamily="50" charset="-128"/>
                  <a:ea typeface="メイリオ" panose="020B0604030504040204" pitchFamily="50" charset="-128"/>
                </a:rPr>
                <a:t>どこに相談したらいいかわからない時は</a:t>
              </a:r>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支援情報検索サイト</a:t>
              </a:r>
              <a:r>
                <a:rPr lang="ja-JP" altLang="en-US" sz="1200" spc="-30" dirty="0">
                  <a:latin typeface="メイリオ" panose="020B0604030504040204" pitchFamily="50" charset="-128"/>
                  <a:ea typeface="メイリオ" panose="020B0604030504040204" pitchFamily="50" charset="-128"/>
                </a:rPr>
                <a:t>にて</a:t>
              </a:r>
              <a:endParaRPr lang="en-US" altLang="ja-JP" sz="1200" spc="-30" dirty="0">
                <a:latin typeface="メイリオ" panose="020B0604030504040204" pitchFamily="50" charset="-128"/>
                <a:ea typeface="メイリオ" panose="020B0604030504040204" pitchFamily="50" charset="-128"/>
              </a:endParaRPr>
            </a:p>
            <a:p>
              <a:r>
                <a:rPr lang="ja-JP" altLang="en-US" sz="1200" b="1" spc="-30" dirty="0">
                  <a:solidFill>
                    <a:schemeClr val="accent6">
                      <a:lumMod val="75000"/>
                    </a:schemeClr>
                  </a:solidFill>
                  <a:latin typeface="メイリオ" panose="020B0604030504040204" pitchFamily="50" charset="-128"/>
                  <a:ea typeface="メイリオ" panose="020B0604030504040204" pitchFamily="50" charset="-128"/>
                </a:rPr>
                <a:t>地域別、方法別、悩み別</a:t>
              </a:r>
              <a:r>
                <a:rPr lang="ja-JP" altLang="en-US" sz="1200" spc="-30" dirty="0">
                  <a:latin typeface="メイリオ" panose="020B0604030504040204" pitchFamily="50" charset="-128"/>
                  <a:ea typeface="メイリオ" panose="020B0604030504040204" pitchFamily="50" charset="-128"/>
                </a:rPr>
                <a:t>に相談窓口を検索することができます。</a:t>
              </a:r>
              <a:endParaRPr lang="en-US" altLang="ja-JP" sz="1200" spc="-30" dirty="0">
                <a:latin typeface="メイリオ" panose="020B0604030504040204" pitchFamily="50" charset="-128"/>
                <a:ea typeface="メイリオ" panose="020B0604030504040204" pitchFamily="50" charset="-128"/>
              </a:endParaRPr>
            </a:p>
          </p:txBody>
        </p:sp>
        <p:sp>
          <p:nvSpPr>
            <p:cNvPr id="54" name="正方形/長方形 53"/>
            <p:cNvSpPr/>
            <p:nvPr/>
          </p:nvSpPr>
          <p:spPr>
            <a:xfrm>
              <a:off x="510269" y="9014614"/>
              <a:ext cx="6231099" cy="374906"/>
            </a:xfrm>
            <a:prstGeom prst="rect">
              <a:avLst/>
            </a:prstGeom>
          </p:spPr>
          <p:txBody>
            <a:bodyPr wrap="square" lIns="0" tIns="36000" rIns="0" bIns="0">
              <a:spAutoFit/>
            </a:bodyPr>
            <a:lstStyle/>
            <a:p>
              <a:r>
                <a:rPr lang="ja-JP" altLang="en-US" sz="1200" b="1" dirty="0">
                  <a:solidFill>
                    <a:schemeClr val="accent6"/>
                  </a:solidFill>
                  <a:latin typeface="メイリオ" panose="020B0604030504040204" pitchFamily="50" charset="-128"/>
                  <a:ea typeface="メイリオ" panose="020B0604030504040204" pitchFamily="50" charset="-128"/>
                </a:rPr>
                <a:t>･････････････････････････････････････････････････････････････</a:t>
              </a:r>
              <a:r>
                <a:rPr lang="ja-JP" altLang="en-US" sz="1200" b="1" dirty="0">
                  <a:solidFill>
                    <a:srgbClr val="FF99CC"/>
                  </a:solidFill>
                  <a:latin typeface="メイリオ" panose="020B0604030504040204" pitchFamily="50" charset="-128"/>
                  <a:ea typeface="メイリオ" panose="020B0604030504040204" pitchFamily="50" charset="-128"/>
                </a:rPr>
                <a:t> </a:t>
              </a:r>
              <a:endParaRPr lang="en-US" altLang="ja-JP" sz="1200" b="1" dirty="0">
                <a:solidFill>
                  <a:srgbClr val="FF99CC"/>
                </a:solidFill>
                <a:latin typeface="メイリオ" panose="020B0604030504040204" pitchFamily="50" charset="-128"/>
                <a:ea typeface="メイリオ" panose="020B0604030504040204" pitchFamily="50" charset="-128"/>
              </a:endParaRPr>
            </a:p>
            <a:p>
              <a:r>
                <a:rPr lang="ja-JP" altLang="en-US" sz="1000" dirty="0">
                  <a:latin typeface="メイリオ" panose="020B0604030504040204" pitchFamily="50" charset="-128"/>
                  <a:ea typeface="メイリオ" panose="020B0604030504040204" pitchFamily="50" charset="-128"/>
                </a:rPr>
                <a:t>　</a:t>
              </a:r>
              <a:r>
                <a:rPr lang="en-US" altLang="ja-JP" sz="1000" dirty="0">
                  <a:latin typeface="メイリオ" panose="020B0604030504040204" pitchFamily="50" charset="-128"/>
                  <a:ea typeface="メイリオ" panose="020B0604030504040204" pitchFamily="50" charset="-128"/>
                </a:rPr>
                <a:t>http://shienjoho.go.jp/</a:t>
              </a:r>
              <a:endParaRPr lang="ja-JP" altLang="en-US" sz="1100" spc="-30" dirty="0">
                <a:latin typeface="メイリオ" panose="020B0604030504040204" pitchFamily="50" charset="-128"/>
                <a:ea typeface="メイリオ" panose="020B0604030504040204" pitchFamily="50" charset="-128"/>
              </a:endParaRPr>
            </a:p>
          </p:txBody>
        </p:sp>
        <p:sp>
          <p:nvSpPr>
            <p:cNvPr id="39" name="正方形/長方形 38"/>
            <p:cNvSpPr/>
            <p:nvPr/>
          </p:nvSpPr>
          <p:spPr>
            <a:xfrm>
              <a:off x="296652" y="8149832"/>
              <a:ext cx="1883011" cy="28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ja-JP" altLang="en-US" sz="1600" b="1"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rPr>
                <a:t>支援情報検索サイト</a:t>
              </a:r>
              <a:endParaRPr lang="en-US" altLang="ja-JP" sz="1600" dirty="0">
                <a:solidFill>
                  <a:schemeClr val="bg1"/>
                </a:solidFill>
                <a:effectLst>
                  <a:outerShdw blurRad="50800" dist="50800" dir="5400000" algn="ctr" rotWithShape="0">
                    <a:schemeClr val="accent6">
                      <a:lumMod val="75000"/>
                    </a:schemeClr>
                  </a:outerShdw>
                </a:effectLst>
                <a:latin typeface="メイリオ" panose="020B0604030504040204" pitchFamily="50" charset="-128"/>
                <a:ea typeface="メイリオ" panose="020B0604030504040204" pitchFamily="50" charset="-128"/>
              </a:endParaRPr>
            </a:p>
          </p:txBody>
        </p:sp>
      </p:grpSp>
      <p:sp>
        <p:nvSpPr>
          <p:cNvPr id="46" name="テキスト ボックス 45"/>
          <p:cNvSpPr txBox="1"/>
          <p:nvPr/>
        </p:nvSpPr>
        <p:spPr>
          <a:xfrm>
            <a:off x="10273" y="0"/>
            <a:ext cx="6847749" cy="361174"/>
          </a:xfrm>
          <a:prstGeom prst="rect">
            <a:avLst/>
          </a:prstGeom>
          <a:solidFill>
            <a:schemeClr val="accent6">
              <a:lumMod val="75000"/>
            </a:schemeClr>
          </a:solidFill>
        </p:spPr>
        <p:txBody>
          <a:bodyPr wrap="none" lIns="108000" tIns="72000" rIns="72000" bIns="36000" rtlCol="0" anchor="ctr">
            <a:noAutofit/>
          </a:bodyPr>
          <a:lstStyle/>
          <a:p>
            <a:r>
              <a:rPr lang="ja-JP" altLang="en-US" sz="1800" b="1" spc="-40" dirty="0">
                <a:solidFill>
                  <a:schemeClr val="bg1"/>
                </a:solidFill>
                <a:latin typeface="メイリオ" panose="020B0604030504040204" pitchFamily="50" charset="-128"/>
                <a:ea typeface="メイリオ" panose="020B0604030504040204" pitchFamily="50" charset="-128"/>
              </a:rPr>
              <a:t>　地域の相談窓口</a:t>
            </a:r>
            <a:r>
              <a:rPr lang="ja-JP" altLang="en-US" sz="1600" b="1" spc="-40" dirty="0">
                <a:solidFill>
                  <a:schemeClr val="bg1"/>
                </a:solidFill>
                <a:latin typeface="メイリオ" panose="020B0604030504040204" pitchFamily="50" charset="-128"/>
                <a:ea typeface="メイリオ" panose="020B0604030504040204" pitchFamily="50" charset="-128"/>
              </a:rPr>
              <a:t>　</a:t>
            </a:r>
            <a:r>
              <a:rPr lang="ja-JP" altLang="en-US" sz="1000" spc="-40" dirty="0">
                <a:solidFill>
                  <a:schemeClr val="bg1"/>
                </a:solidFill>
                <a:latin typeface="メイリオ" panose="020B0604030504040204" pitchFamily="50" charset="-128"/>
                <a:ea typeface="メイリオ" panose="020B0604030504040204" pitchFamily="50" charset="-128"/>
              </a:rPr>
              <a:t>表面の「電話相談窓口」もご覧ください</a:t>
            </a:r>
          </a:p>
        </p:txBody>
      </p:sp>
      <p:sp>
        <p:nvSpPr>
          <p:cNvPr id="65" name="正方形/長方形 64"/>
          <p:cNvSpPr/>
          <p:nvPr/>
        </p:nvSpPr>
        <p:spPr>
          <a:xfrm rot="5400000">
            <a:off x="3288152" y="3828776"/>
            <a:ext cx="1163211" cy="220561"/>
          </a:xfrm>
          <a:prstGeom prst="rect">
            <a:avLst/>
          </a:prstGeom>
        </p:spPr>
        <p:txBody>
          <a:bodyPr wrap="square" lIns="0" tIns="36000" rIns="0" bIns="0">
            <a:spAutoFit/>
          </a:bodyPr>
          <a:lstStyle/>
          <a:p>
            <a:pPr algn="ct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13176" y="98840"/>
            <a:ext cx="1721343" cy="821712"/>
          </a:xfrm>
          <a:prstGeom prst="rect">
            <a:avLst/>
          </a:prstGeom>
        </p:spPr>
      </p:pic>
      <p:pic>
        <p:nvPicPr>
          <p:cNvPr id="62" name="図 6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16777" y="920552"/>
            <a:ext cx="885191" cy="896682"/>
          </a:xfrm>
          <a:prstGeom prst="rect">
            <a:avLst/>
          </a:prstGeom>
        </p:spPr>
      </p:pic>
      <p:grpSp>
        <p:nvGrpSpPr>
          <p:cNvPr id="18" name="グループ化 17">
            <a:extLst>
              <a:ext uri="{FF2B5EF4-FFF2-40B4-BE49-F238E27FC236}">
                <a16:creationId xmlns:a16="http://schemas.microsoft.com/office/drawing/2014/main" id="{129AF77E-8F61-8928-9810-B086BBE0CB0E}"/>
              </a:ext>
            </a:extLst>
          </p:cNvPr>
          <p:cNvGrpSpPr/>
          <p:nvPr/>
        </p:nvGrpSpPr>
        <p:grpSpPr>
          <a:xfrm>
            <a:off x="3382150" y="7581292"/>
            <a:ext cx="3107190" cy="1584176"/>
            <a:chOff x="3382150" y="7754163"/>
            <a:chExt cx="3107190" cy="1584176"/>
          </a:xfrm>
        </p:grpSpPr>
        <p:sp>
          <p:nvSpPr>
            <p:cNvPr id="27" name="角丸四角形 26"/>
            <p:cNvSpPr/>
            <p:nvPr/>
          </p:nvSpPr>
          <p:spPr>
            <a:xfrm>
              <a:off x="3382150" y="7754163"/>
              <a:ext cx="3107190" cy="367189"/>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3490291" y="7799699"/>
              <a:ext cx="2858127" cy="285649"/>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a:t>
              </a: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BOND</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プロジェクト</a:t>
              </a:r>
              <a:endParaRPr lang="en-US" altLang="ja-JP" sz="1600"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47" name="正方形/長方形 46"/>
            <p:cNvSpPr/>
            <p:nvPr/>
          </p:nvSpPr>
          <p:spPr>
            <a:xfrm>
              <a:off x="3666043" y="8304944"/>
              <a:ext cx="1419141" cy="536488"/>
            </a:xfrm>
            <a:prstGeom prst="rect">
              <a:avLst/>
            </a:prstGeom>
          </p:spPr>
          <p:txBody>
            <a:bodyPr wrap="square" lIns="0" tIns="36000" rIns="0" bIns="0">
              <a:spAutoFit/>
            </a:bodyPr>
            <a:lstStyle/>
            <a:p>
              <a:pPr>
                <a:lnSpc>
                  <a:spcPts val="1300"/>
                </a:lnSpc>
              </a:pPr>
              <a:r>
                <a:rPr lang="en-US" altLang="ja-JP" sz="1000" spc="-30" dirty="0">
                  <a:latin typeface="メイリオ" panose="020B0604030504040204" pitchFamily="50" charset="-128"/>
                  <a:ea typeface="メイリオ" panose="020B0604030504040204" pitchFamily="50" charset="-128"/>
                </a:rPr>
                <a:t>10</a:t>
              </a:r>
              <a:r>
                <a:rPr lang="ja-JP" altLang="en-US" sz="1000" spc="-30" dirty="0">
                  <a:latin typeface="メイリオ" panose="020B0604030504040204" pitchFamily="50" charset="-128"/>
                  <a:ea typeface="メイリオ" panose="020B0604030504040204" pitchFamily="50" charset="-128"/>
                </a:rPr>
                <a:t>代</a:t>
              </a:r>
              <a:r>
                <a:rPr lang="en-US" altLang="ja-JP" sz="1000" spc="-30" dirty="0">
                  <a:latin typeface="メイリオ" panose="020B0604030504040204" pitchFamily="50" charset="-128"/>
                  <a:ea typeface="メイリオ" panose="020B0604030504040204" pitchFamily="50" charset="-128"/>
                </a:rPr>
                <a:t>20</a:t>
              </a:r>
              <a:r>
                <a:rPr lang="ja-JP" altLang="en-US" sz="1000" spc="-30" dirty="0">
                  <a:latin typeface="メイリオ" panose="020B0604030504040204" pitchFamily="50" charset="-128"/>
                  <a:ea typeface="メイリオ" panose="020B0604030504040204" pitchFamily="50" charset="-128"/>
                </a:rPr>
                <a:t>代の女性のための</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相談を</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実施しています。</a:t>
              </a:r>
            </a:p>
          </p:txBody>
        </p:sp>
        <p:pic>
          <p:nvPicPr>
            <p:cNvPr id="10" name="図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472518" y="8550396"/>
              <a:ext cx="793161" cy="787943"/>
            </a:xfrm>
            <a:prstGeom prst="rect">
              <a:avLst/>
            </a:prstGeom>
          </p:spPr>
        </p:pic>
        <p:sp>
          <p:nvSpPr>
            <p:cNvPr id="81" name="正方形/長方形 80"/>
            <p:cNvSpPr/>
            <p:nvPr/>
          </p:nvSpPr>
          <p:spPr>
            <a:xfrm>
              <a:off x="5148482" y="8176475"/>
              <a:ext cx="1304854" cy="369776"/>
            </a:xfrm>
            <a:prstGeom prst="rect">
              <a:avLst/>
            </a:prstGeom>
            <a:ln>
              <a:noFill/>
            </a:ln>
          </p:spPr>
          <p:txBody>
            <a:bodyPr wrap="square" lIns="0" tIns="36000" rIns="0" bIns="0">
              <a:spAutoFit/>
            </a:bodyPr>
            <a:lstStyle/>
            <a:p>
              <a:pPr algn="ctr">
                <a:lnSpc>
                  <a:spcPts val="1300"/>
                </a:lnSpc>
              </a:pPr>
              <a:r>
                <a:rPr lang="en-US" altLang="ja-JP" sz="1000" b="1" dirty="0">
                  <a:solidFill>
                    <a:srgbClr val="0070C0"/>
                  </a:solidFill>
                  <a:latin typeface="メイリオ" panose="020B0604030504040204" pitchFamily="50" charset="-128"/>
                  <a:ea typeface="メイリオ" panose="020B0604030504040204" pitchFamily="50" charset="-128"/>
                </a:rPr>
                <a:t>LINE</a:t>
              </a:r>
              <a:endParaRPr lang="en-US" altLang="ja-JP" sz="1000" b="1" dirty="0">
                <a:latin typeface="メイリオ" panose="020B0604030504040204" pitchFamily="50" charset="-128"/>
                <a:ea typeface="メイリオ" panose="020B0604030504040204" pitchFamily="50" charset="-128"/>
              </a:endParaRPr>
            </a:p>
            <a:p>
              <a:pPr algn="ctr">
                <a:lnSpc>
                  <a:spcPts val="1300"/>
                </a:lnSpc>
              </a:pPr>
              <a:r>
                <a:rPr lang="en-US" altLang="ja-JP" sz="1000" b="1" dirty="0">
                  <a:solidFill>
                    <a:srgbClr val="C00000"/>
                  </a:solidFill>
                  <a:latin typeface="メイリオ" panose="020B0604030504040204" pitchFamily="50" charset="-128"/>
                  <a:ea typeface="メイリオ" panose="020B0604030504040204" pitchFamily="50" charset="-128"/>
                </a:rPr>
                <a:t>@bondproject</a:t>
              </a:r>
              <a:endParaRPr lang="ja-JP" altLang="en-US" sz="1100" spc="-30" dirty="0">
                <a:latin typeface="メイリオ" panose="020B0604030504040204" pitchFamily="50" charset="-128"/>
                <a:ea typeface="メイリオ" panose="020B0604030504040204" pitchFamily="50" charset="-128"/>
              </a:endParaRPr>
            </a:p>
          </p:txBody>
        </p:sp>
      </p:grpSp>
      <p:grpSp>
        <p:nvGrpSpPr>
          <p:cNvPr id="16" name="グループ化 15">
            <a:extLst>
              <a:ext uri="{FF2B5EF4-FFF2-40B4-BE49-F238E27FC236}">
                <a16:creationId xmlns:a16="http://schemas.microsoft.com/office/drawing/2014/main" id="{80802B5E-B5A5-FA46-87E3-C0F2C2BC92FB}"/>
              </a:ext>
            </a:extLst>
          </p:cNvPr>
          <p:cNvGrpSpPr/>
          <p:nvPr/>
        </p:nvGrpSpPr>
        <p:grpSpPr>
          <a:xfrm>
            <a:off x="280090" y="7581292"/>
            <a:ext cx="2893956" cy="1551367"/>
            <a:chOff x="280090" y="7758117"/>
            <a:chExt cx="2893956" cy="1551367"/>
          </a:xfrm>
        </p:grpSpPr>
        <p:sp>
          <p:nvSpPr>
            <p:cNvPr id="71" name="角丸四角形 70"/>
            <p:cNvSpPr/>
            <p:nvPr/>
          </p:nvSpPr>
          <p:spPr>
            <a:xfrm>
              <a:off x="280090" y="7758117"/>
              <a:ext cx="2893956" cy="363235"/>
            </a:xfrm>
            <a:prstGeom prst="roundRect">
              <a:avLst/>
            </a:prstGeom>
            <a:solidFill>
              <a:schemeClr val="tx2">
                <a:lumMod val="40000"/>
                <a:lumOff val="60000"/>
              </a:schemeClr>
            </a:solid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正方形/長方形 73"/>
            <p:cNvSpPr/>
            <p:nvPr/>
          </p:nvSpPr>
          <p:spPr>
            <a:xfrm>
              <a:off x="366942" y="7802775"/>
              <a:ext cx="2630010" cy="282573"/>
            </a:xfrm>
            <a:prstGeom prst="rect">
              <a:avLst/>
            </a:prstGeom>
            <a:noFill/>
            <a:ln>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あなたのいばしょ</a:t>
              </a:r>
              <a:endParaRPr lang="en-US" altLang="ja-JP" sz="1600"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sp>
          <p:nvSpPr>
            <p:cNvPr id="77" name="正方形/長方形 76"/>
            <p:cNvSpPr/>
            <p:nvPr/>
          </p:nvSpPr>
          <p:spPr>
            <a:xfrm>
              <a:off x="569741" y="8259551"/>
              <a:ext cx="1311087" cy="869913"/>
            </a:xfrm>
            <a:prstGeom prst="rect">
              <a:avLst/>
            </a:prstGeom>
          </p:spPr>
          <p:txBody>
            <a:bodyPr wrap="square" lIns="0" tIns="36000" rIns="0" bIns="0">
              <a:spAutoFit/>
            </a:bodyPr>
            <a:lstStyle/>
            <a:p>
              <a:pPr>
                <a:lnSpc>
                  <a:spcPts val="1300"/>
                </a:lnSpc>
              </a:pPr>
              <a:r>
                <a:rPr lang="ja-JP" altLang="en-US" sz="1000" spc="-30" dirty="0">
                  <a:latin typeface="メイリオ" panose="020B0604030504040204" pitchFamily="50" charset="-128"/>
                  <a:ea typeface="メイリオ" panose="020B0604030504040204" pitchFamily="50" charset="-128"/>
                </a:rPr>
                <a:t>年齢や性別を問わず、</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誰でも無料・匿名で</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利用できるチャット</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相談窓口です。</a:t>
              </a:r>
              <a:endParaRPr lang="en-US" altLang="ja-JP" sz="1000" spc="-30" dirty="0">
                <a:latin typeface="メイリオ" panose="020B0604030504040204" pitchFamily="50" charset="-128"/>
                <a:ea typeface="メイリオ" panose="020B0604030504040204" pitchFamily="50" charset="-128"/>
              </a:endParaRPr>
            </a:p>
            <a:p>
              <a:pPr>
                <a:lnSpc>
                  <a:spcPts val="1300"/>
                </a:lnSpc>
              </a:pP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24</a:t>
              </a:r>
              <a:r>
                <a:rPr lang="ja-JP" altLang="en-US" sz="1000" spc="-30" dirty="0">
                  <a:latin typeface="メイリオ" panose="020B0604030504040204" pitchFamily="50" charset="-128"/>
                  <a:ea typeface="メイリオ" panose="020B0604030504040204" pitchFamily="50" charset="-128"/>
                </a:rPr>
                <a:t>時間</a:t>
              </a:r>
              <a:r>
                <a:rPr lang="en-US" altLang="ja-JP" sz="1000" spc="-30" dirty="0">
                  <a:latin typeface="メイリオ" panose="020B0604030504040204" pitchFamily="50" charset="-128"/>
                  <a:ea typeface="メイリオ" panose="020B0604030504040204" pitchFamily="50" charset="-128"/>
                </a:rPr>
                <a:t>365</a:t>
              </a:r>
              <a:r>
                <a:rPr lang="ja-JP" altLang="en-US" sz="1000" spc="-30" dirty="0">
                  <a:latin typeface="メイリオ" panose="020B0604030504040204" pitchFamily="50" charset="-128"/>
                  <a:ea typeface="メイリオ" panose="020B0604030504040204" pitchFamily="50" charset="-128"/>
                </a:rPr>
                <a:t>日）</a:t>
              </a:r>
            </a:p>
          </p:txBody>
        </p:sp>
        <p:sp>
          <p:nvSpPr>
            <p:cNvPr id="80" name="正方形/長方形 79"/>
            <p:cNvSpPr/>
            <p:nvPr/>
          </p:nvSpPr>
          <p:spPr>
            <a:xfrm>
              <a:off x="1778842" y="8157356"/>
              <a:ext cx="1326122" cy="369776"/>
            </a:xfrm>
            <a:prstGeom prst="rect">
              <a:avLst/>
            </a:prstGeom>
          </p:spPr>
          <p:txBody>
            <a:bodyPr wrap="square" lIns="0" tIns="36000" rIns="0" bIns="0">
              <a:spAutoFit/>
            </a:bodyPr>
            <a:lstStyle/>
            <a:p>
              <a:pPr algn="ctr">
                <a:lnSpc>
                  <a:spcPts val="1300"/>
                </a:lnSpc>
              </a:pPr>
              <a:r>
                <a:rPr lang="ja-JP" altLang="en-US" sz="1000" b="1" spc="-30" dirty="0">
                  <a:solidFill>
                    <a:srgbClr val="0070C0"/>
                  </a:solidFill>
                  <a:latin typeface="メイリオ" panose="020B0604030504040204" pitchFamily="50" charset="-128"/>
                  <a:ea typeface="メイリオ" panose="020B0604030504040204" pitchFamily="50" charset="-128"/>
                </a:rPr>
                <a:t>チャット </a:t>
              </a:r>
              <a:r>
                <a:rPr lang="en-US" altLang="ja-JP" sz="1000" b="1" spc="-30" dirty="0">
                  <a:solidFill>
                    <a:srgbClr val="C00000"/>
                  </a:solidFill>
                  <a:latin typeface="メイリオ" panose="020B0604030504040204" pitchFamily="50" charset="-128"/>
                  <a:ea typeface="メイリオ" panose="020B0604030504040204" pitchFamily="50" charset="-128"/>
                </a:rPr>
                <a:t>https://talkme.jp/</a:t>
              </a:r>
              <a:endParaRPr lang="ja-JP" altLang="en-US" sz="1000" spc="-30" dirty="0">
                <a:solidFill>
                  <a:srgbClr val="C00000"/>
                </a:solidFill>
                <a:latin typeface="メイリオ" panose="020B0604030504040204" pitchFamily="50" charset="-128"/>
                <a:ea typeface="メイリオ" panose="020B0604030504040204" pitchFamily="50" charset="-128"/>
              </a:endParaRPr>
            </a:p>
          </p:txBody>
        </p:sp>
        <p:pic>
          <p:nvPicPr>
            <p:cNvPr id="12" name="図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083952" y="8538827"/>
              <a:ext cx="775010" cy="770657"/>
            </a:xfrm>
            <a:prstGeom prst="rect">
              <a:avLst/>
            </a:prstGeom>
          </p:spPr>
        </p:pic>
      </p:grpSp>
      <p:grpSp>
        <p:nvGrpSpPr>
          <p:cNvPr id="20" name="グループ化 19">
            <a:extLst>
              <a:ext uri="{FF2B5EF4-FFF2-40B4-BE49-F238E27FC236}">
                <a16:creationId xmlns:a16="http://schemas.microsoft.com/office/drawing/2014/main" id="{A2B0CFD9-FA76-810A-7481-E49380ACBC8A}"/>
              </a:ext>
            </a:extLst>
          </p:cNvPr>
          <p:cNvGrpSpPr/>
          <p:nvPr/>
        </p:nvGrpSpPr>
        <p:grpSpPr>
          <a:xfrm>
            <a:off x="260648" y="4864828"/>
            <a:ext cx="6323124" cy="2536444"/>
            <a:chOff x="260648" y="4864828"/>
            <a:chExt cx="6323124" cy="2536444"/>
          </a:xfrm>
        </p:grpSpPr>
        <p:sp>
          <p:nvSpPr>
            <p:cNvPr id="35" name="角丸四角形 34"/>
            <p:cNvSpPr/>
            <p:nvPr/>
          </p:nvSpPr>
          <p:spPr>
            <a:xfrm>
              <a:off x="260648" y="4864828"/>
              <a:ext cx="6211713" cy="376204"/>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p:cNvSpPr/>
            <p:nvPr/>
          </p:nvSpPr>
          <p:spPr>
            <a:xfrm>
              <a:off x="403958" y="4930533"/>
              <a:ext cx="3853134" cy="285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rPr>
                <a:t>法人 東京メンタルヘルス・スクエア</a:t>
              </a:r>
              <a:endParaRPr lang="en-US" altLang="ja-JP" sz="1600" dirty="0">
                <a:solidFill>
                  <a:schemeClr val="bg1"/>
                </a:solidFill>
                <a:effectLst>
                  <a:outerShdw blurRad="101600" dist="127000" dir="2400000" algn="ctr" rotWithShape="0">
                    <a:schemeClr val="tx2">
                      <a:lumMod val="75000"/>
                      <a:alpha val="40000"/>
                    </a:schemeClr>
                  </a:outerShdw>
                </a:effectLst>
                <a:latin typeface="メイリオ" panose="020B0604030504040204" pitchFamily="50" charset="-128"/>
                <a:ea typeface="メイリオ" panose="020B0604030504040204" pitchFamily="50" charset="-128"/>
              </a:endParaRPr>
            </a:p>
          </p:txBody>
        </p:sp>
        <p:grpSp>
          <p:nvGrpSpPr>
            <p:cNvPr id="11" name="グループ化 10">
              <a:extLst>
                <a:ext uri="{FF2B5EF4-FFF2-40B4-BE49-F238E27FC236}">
                  <a16:creationId xmlns:a16="http://schemas.microsoft.com/office/drawing/2014/main" id="{F98910FD-B436-8A8C-4AE0-D6C55145D7D1}"/>
                </a:ext>
              </a:extLst>
            </p:cNvPr>
            <p:cNvGrpSpPr/>
            <p:nvPr/>
          </p:nvGrpSpPr>
          <p:grpSpPr>
            <a:xfrm>
              <a:off x="490120" y="5362881"/>
              <a:ext cx="6093652" cy="2038391"/>
              <a:chOff x="490120" y="5313040"/>
              <a:chExt cx="6093652" cy="2038391"/>
            </a:xfrm>
          </p:grpSpPr>
          <p:sp>
            <p:nvSpPr>
              <p:cNvPr id="36" name="正方形/長方形 35"/>
              <p:cNvSpPr/>
              <p:nvPr/>
            </p:nvSpPr>
            <p:spPr>
              <a:xfrm>
                <a:off x="490120" y="5313040"/>
                <a:ext cx="5888114" cy="347874"/>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「こころのほっとチャット」では主要</a:t>
                </a:r>
                <a:r>
                  <a:rPr lang="en-US" altLang="ja-JP" sz="1000" spc="-30" dirty="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LINE</a:t>
                </a:r>
                <a:r>
                  <a:rPr lang="ja-JP" altLang="en-US" sz="1000" spc="-30" dirty="0">
                    <a:latin typeface="メイリオ" panose="020B0604030504040204" pitchFamily="50" charset="-128"/>
                    <a:ea typeface="メイリオ" panose="020B0604030504040204" pitchFamily="50" charset="-128"/>
                  </a:rPr>
                  <a:t>、</a:t>
                </a:r>
                <a:r>
                  <a:rPr lang="en-US" altLang="ja-JP" sz="1000" spc="-30" dirty="0">
                    <a:latin typeface="メイリオ" panose="020B0604030504040204" pitchFamily="50" charset="-128"/>
                    <a:ea typeface="メイリオ" panose="020B0604030504040204" pitchFamily="50" charset="-128"/>
                  </a:rPr>
                  <a:t>Facebook</a:t>
                </a:r>
                <a:r>
                  <a:rPr lang="ja-JP" altLang="en-US" sz="1000" spc="-30" dirty="0">
                    <a:latin typeface="メイリオ" panose="020B0604030504040204" pitchFamily="50" charset="-128"/>
                    <a:ea typeface="メイリオ" panose="020B0604030504040204" pitchFamily="50" charset="-128"/>
                  </a:rPr>
                  <a:t>）および</a:t>
                </a:r>
                <a:endParaRPr lang="en-US" altLang="ja-JP" sz="1000" spc="-30" dirty="0">
                  <a:latin typeface="メイリオ" panose="020B0604030504040204" pitchFamily="50" charset="-128"/>
                  <a:ea typeface="メイリオ" panose="020B0604030504040204" pitchFamily="50" charset="-128"/>
                </a:endParaRPr>
              </a:p>
              <a:p>
                <a:r>
                  <a:rPr lang="ja-JP" altLang="en-US" sz="1000" spc="-30" dirty="0">
                    <a:latin typeface="メイリオ" panose="020B0604030504040204" pitchFamily="50" charset="-128"/>
                    <a:ea typeface="メイリオ" panose="020B0604030504040204" pitchFamily="50" charset="-128"/>
                  </a:rPr>
                  <a:t>ウェブチャットから、年齢・性別を問わず相談に応じています。</a:t>
                </a:r>
              </a:p>
            </p:txBody>
          </p:sp>
          <p:sp>
            <p:nvSpPr>
              <p:cNvPr id="37" name="正方形/長方形 36"/>
              <p:cNvSpPr/>
              <p:nvPr/>
            </p:nvSpPr>
            <p:spPr>
              <a:xfrm>
                <a:off x="515693" y="5745088"/>
                <a:ext cx="6068079" cy="1263611"/>
              </a:xfrm>
              <a:prstGeom prst="rect">
                <a:avLst/>
              </a:prstGeom>
            </p:spPr>
            <p:txBody>
              <a:bodyPr wrap="square" lIns="0" tIns="36000" rIns="0" bIns="0">
                <a:spAutoFit/>
              </a:bodyPr>
              <a:lstStyle/>
              <a:p>
                <a:r>
                  <a:rPr lang="ja-JP" altLang="en-US" sz="1000" b="1" dirty="0">
                    <a:latin typeface="メイリオ" panose="020B0604030504040204" pitchFamily="50" charset="-128"/>
                    <a:ea typeface="メイリオ" panose="020B0604030504040204" pitchFamily="50" charset="-128"/>
                  </a:rPr>
                  <a:t>　</a:t>
                </a:r>
                <a:r>
                  <a:rPr lang="en-US" altLang="ja-JP" sz="1000" b="1" dirty="0">
                    <a:latin typeface="メイリオ" panose="020B0604030504040204" pitchFamily="50" charset="-128"/>
                    <a:ea typeface="メイリオ" panose="020B0604030504040204" pitchFamily="50" charset="-128"/>
                  </a:rPr>
                  <a:t>LINE</a:t>
                </a:r>
                <a:r>
                  <a:rPr lang="ja-JP" altLang="en-US" sz="1000" b="1" dirty="0">
                    <a:latin typeface="メイリオ" panose="020B0604030504040204" pitchFamily="50" charset="-128"/>
                    <a:ea typeface="メイリオ" panose="020B0604030504040204" pitchFamily="50" charset="-128"/>
                  </a:rPr>
                  <a:t>・</a:t>
                </a:r>
                <a:r>
                  <a:rPr lang="en-US" altLang="ja-JP" sz="1000" b="1" dirty="0">
                    <a:latin typeface="メイリオ" panose="020B0604030504040204" pitchFamily="50" charset="-128"/>
                    <a:ea typeface="メイリオ" panose="020B0604030504040204" pitchFamily="50" charset="-128"/>
                  </a:rPr>
                  <a:t>Facebook </a:t>
                </a:r>
                <a:r>
                  <a:rPr lang="ja-JP" altLang="en-US" sz="1000" b="1" dirty="0">
                    <a:latin typeface="メイリオ" panose="020B0604030504040204" pitchFamily="50" charset="-128"/>
                    <a:ea typeface="メイリオ" panose="020B0604030504040204" pitchFamily="50" charset="-128"/>
                  </a:rPr>
                  <a:t> </a:t>
                </a:r>
                <a:r>
                  <a:rPr lang="en-US" altLang="ja-JP" sz="1000" b="1" dirty="0">
                    <a:solidFill>
                      <a:srgbClr val="C00000"/>
                    </a:solidFill>
                    <a:latin typeface="メイリオ" panose="020B0604030504040204" pitchFamily="50" charset="-128"/>
                    <a:ea typeface="メイリオ" panose="020B0604030504040204" pitchFamily="50" charset="-128"/>
                  </a:rPr>
                  <a:t>@kokorohotchat </a:t>
                </a:r>
                <a:r>
                  <a:rPr lang="ja-JP" altLang="en-US" sz="1000" b="1" dirty="0">
                    <a:solidFill>
                      <a:srgbClr val="C00000"/>
                    </a:solidFill>
                    <a:latin typeface="メイリオ" panose="020B0604030504040204" pitchFamily="50" charset="-128"/>
                    <a:ea typeface="メイリオ" panose="020B0604030504040204" pitchFamily="50" charset="-128"/>
                  </a:rPr>
                  <a:t>　</a:t>
                </a:r>
                <a:endParaRPr lang="en-US" altLang="ja-JP" sz="1000" dirty="0">
                  <a:latin typeface="メイリオ" panose="020B0604030504040204" pitchFamily="50" charset="-128"/>
                  <a:ea typeface="メイリオ" panose="020B0604030504040204" pitchFamily="50" charset="-128"/>
                </a:endParaRPr>
              </a:p>
              <a:p>
                <a:r>
                  <a:rPr lang="ja-JP" altLang="en-US" sz="1000" b="1" dirty="0">
                    <a:latin typeface="メイリオ" panose="020B0604030504040204" pitchFamily="50" charset="-128"/>
                    <a:ea typeface="メイリオ" panose="020B0604030504040204" pitchFamily="50" charset="-128"/>
                  </a:rPr>
                  <a:t>　ウェブチャット　</a:t>
                </a:r>
                <a:r>
                  <a:rPr lang="en-US" altLang="ja-JP" sz="1000" b="1" dirty="0">
                    <a:solidFill>
                      <a:srgbClr val="C00000"/>
                    </a:solidFill>
                    <a:latin typeface="メイリオ" panose="020B0604030504040204" pitchFamily="50" charset="-128"/>
                    <a:ea typeface="メイリオ" panose="020B0604030504040204" pitchFamily="50" charset="-128"/>
                  </a:rPr>
                  <a:t>https://www.npo-tms.or.jp/public/kokoro_hotchat/</a:t>
                </a:r>
              </a:p>
              <a:p>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　</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a:p>
                <a:pPr>
                  <a:lnSpc>
                    <a:spcPts val="1400"/>
                  </a:lnSpc>
                </a:pP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nvGrpSpPr>
              <p:cNvPr id="19" name="グループ化 18">
                <a:extLst>
                  <a:ext uri="{FF2B5EF4-FFF2-40B4-BE49-F238E27FC236}">
                    <a16:creationId xmlns:a16="http://schemas.microsoft.com/office/drawing/2014/main" id="{01E10348-763A-FEF2-5C9D-05D1C8A0B522}"/>
                  </a:ext>
                </a:extLst>
              </p:cNvPr>
              <p:cNvGrpSpPr/>
              <p:nvPr/>
            </p:nvGrpSpPr>
            <p:grpSpPr>
              <a:xfrm>
                <a:off x="800708" y="6177136"/>
                <a:ext cx="5526982" cy="1174295"/>
                <a:chOff x="800708" y="5914024"/>
                <a:chExt cx="5526982" cy="1174295"/>
              </a:xfrm>
            </p:grpSpPr>
            <p:sp>
              <p:nvSpPr>
                <p:cNvPr id="58" name="正方形/長方形 57"/>
                <p:cNvSpPr/>
                <p:nvPr/>
              </p:nvSpPr>
              <p:spPr>
                <a:xfrm>
                  <a:off x="800708" y="5925108"/>
                  <a:ext cx="5526982" cy="192311"/>
                </a:xfrm>
                <a:prstGeom prst="rect">
                  <a:avLst/>
                </a:prstGeom>
              </p:spPr>
              <p:txBody>
                <a:bodyPr wrap="square" lIns="0" tIns="36000" rIns="0" bIns="0">
                  <a:spAutoFit/>
                </a:bodyPr>
                <a:lstStyle/>
                <a:p>
                  <a:pPr algn="ctr"/>
                  <a:r>
                    <a:rPr lang="en-US" altLang="ja-JP" sz="1000" b="1" spc="-30" dirty="0">
                      <a:solidFill>
                        <a:srgbClr val="0070C0"/>
                      </a:solidFill>
                      <a:latin typeface="メイリオ" panose="020B0604030504040204" pitchFamily="50" charset="-128"/>
                      <a:ea typeface="メイリオ" panose="020B0604030504040204" pitchFamily="50" charset="-128"/>
                    </a:rPr>
                    <a:t>LINE</a:t>
                  </a:r>
                  <a:r>
                    <a:rPr lang="ja-JP" altLang="en-US" sz="1000" b="1" spc="-30" dirty="0">
                      <a:solidFill>
                        <a:srgbClr val="0070C0"/>
                      </a:solidFill>
                      <a:latin typeface="メイリオ" panose="020B0604030504040204" pitchFamily="50" charset="-128"/>
                      <a:ea typeface="メイリオ" panose="020B0604030504040204" pitchFamily="50" charset="-128"/>
                    </a:rPr>
                    <a:t>　　　　　　　　　　　　</a:t>
                  </a:r>
                  <a:r>
                    <a:rPr lang="en-US" altLang="ja-JP" sz="1000" b="1" spc="-30">
                      <a:solidFill>
                        <a:srgbClr val="0070C0"/>
                      </a:solidFill>
                      <a:latin typeface="メイリオ" panose="020B0604030504040204" pitchFamily="50" charset="-128"/>
                      <a:ea typeface="メイリオ" panose="020B0604030504040204" pitchFamily="50" charset="-128"/>
                    </a:rPr>
                    <a:t>Facebook</a:t>
                  </a:r>
                  <a:r>
                    <a:rPr lang="ja-JP" altLang="en-US" sz="1000" b="1" spc="-30">
                      <a:solidFill>
                        <a:srgbClr val="0070C0"/>
                      </a:solidFill>
                      <a:latin typeface="メイリオ" panose="020B0604030504040204" pitchFamily="50" charset="-128"/>
                      <a:ea typeface="メイリオ" panose="020B0604030504040204" pitchFamily="50" charset="-128"/>
                    </a:rPr>
                    <a:t>　　　　　　　 　　　</a:t>
                  </a:r>
                  <a:r>
                    <a:rPr lang="ja-JP" altLang="en-US" sz="1000" b="1" spc="-30" dirty="0">
                      <a:solidFill>
                        <a:srgbClr val="0070C0"/>
                      </a:solidFill>
                      <a:latin typeface="メイリオ" panose="020B0604030504040204" pitchFamily="50" charset="-128"/>
                      <a:ea typeface="メイリオ" panose="020B0604030504040204" pitchFamily="50" charset="-128"/>
                    </a:rPr>
                    <a:t>ウェブチャット　</a:t>
                  </a:r>
                  <a:endParaRPr lang="ja-JP" altLang="en-US" sz="1000" spc="-30" dirty="0">
                    <a:latin typeface="メイリオ" panose="020B0604030504040204" pitchFamily="50" charset="-128"/>
                    <a:ea typeface="メイリオ" panose="020B0604030504040204" pitchFamily="50" charset="-128"/>
                  </a:endParaRPr>
                </a:p>
              </p:txBody>
            </p:sp>
            <p:pic>
              <p:nvPicPr>
                <p:cNvPr id="70" name="図 6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80728" y="6088782"/>
                  <a:ext cx="967276" cy="952450"/>
                </a:xfrm>
                <a:prstGeom prst="rect">
                  <a:avLst/>
                </a:prstGeom>
              </p:spPr>
            </p:pic>
            <p:pic>
              <p:nvPicPr>
                <p:cNvPr id="79" name="図 7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967056" y="6101121"/>
                  <a:ext cx="946220" cy="931715"/>
                </a:xfrm>
                <a:prstGeom prst="rect">
                  <a:avLst/>
                </a:prstGeom>
              </p:spPr>
            </p:pic>
            <p:pic>
              <p:nvPicPr>
                <p:cNvPr id="76" name="図 75"/>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996952" y="6151769"/>
                  <a:ext cx="906905" cy="893003"/>
                </a:xfrm>
                <a:prstGeom prst="rect">
                  <a:avLst/>
                </a:prstGeom>
              </p:spPr>
            </p:pic>
            <p:sp>
              <p:nvSpPr>
                <p:cNvPr id="49" name="正方形/長方形 48"/>
                <p:cNvSpPr/>
                <p:nvPr/>
              </p:nvSpPr>
              <p:spPr>
                <a:xfrm rot="5400000">
                  <a:off x="1908793" y="6385121"/>
                  <a:ext cx="1163211" cy="221018"/>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sp>
              <p:nvSpPr>
                <p:cNvPr id="14" name="正方形/長方形 13">
                  <a:extLst>
                    <a:ext uri="{FF2B5EF4-FFF2-40B4-BE49-F238E27FC236}">
                      <a16:creationId xmlns:a16="http://schemas.microsoft.com/office/drawing/2014/main" id="{E796B8DF-7298-924B-DA4D-B945C480C205}"/>
                    </a:ext>
                  </a:extLst>
                </p:cNvPr>
                <p:cNvSpPr/>
                <p:nvPr/>
              </p:nvSpPr>
              <p:spPr>
                <a:xfrm rot="5400000">
                  <a:off x="3817005" y="6396205"/>
                  <a:ext cx="1163211" cy="221018"/>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grpSp>
        </p:grpSp>
      </p:grpSp>
      <p:grpSp>
        <p:nvGrpSpPr>
          <p:cNvPr id="21" name="グループ化 20">
            <a:extLst>
              <a:ext uri="{FF2B5EF4-FFF2-40B4-BE49-F238E27FC236}">
                <a16:creationId xmlns:a16="http://schemas.microsoft.com/office/drawing/2014/main" id="{AD8FC423-1B28-2C88-60FF-C41568F4B8EC}"/>
              </a:ext>
            </a:extLst>
          </p:cNvPr>
          <p:cNvGrpSpPr/>
          <p:nvPr/>
        </p:nvGrpSpPr>
        <p:grpSpPr>
          <a:xfrm>
            <a:off x="238906" y="2679743"/>
            <a:ext cx="6397653" cy="2165245"/>
            <a:chOff x="238906" y="2679743"/>
            <a:chExt cx="6397653" cy="2165245"/>
          </a:xfrm>
        </p:grpSpPr>
        <p:sp>
          <p:nvSpPr>
            <p:cNvPr id="42" name="角丸四角形 41"/>
            <p:cNvSpPr/>
            <p:nvPr/>
          </p:nvSpPr>
          <p:spPr>
            <a:xfrm>
              <a:off x="238906" y="2679743"/>
              <a:ext cx="6214430" cy="370944"/>
            </a:xfrm>
            <a:prstGeom prst="roundRect">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p:cNvSpPr/>
            <p:nvPr/>
          </p:nvSpPr>
          <p:spPr>
            <a:xfrm>
              <a:off x="523332" y="3164966"/>
              <a:ext cx="5751214" cy="347874"/>
            </a:xfrm>
            <a:prstGeom prst="rect">
              <a:avLst/>
            </a:prstGeom>
          </p:spPr>
          <p:txBody>
            <a:bodyPr wrap="square" lIns="0" tIns="36000" rIns="0" bIns="0">
              <a:spAutoFit/>
            </a:bodyPr>
            <a:lstStyle/>
            <a:p>
              <a:r>
                <a:rPr lang="ja-JP" altLang="en-US" sz="1000" spc="-30" dirty="0">
                  <a:latin typeface="メイリオ" panose="020B0604030504040204" pitchFamily="50" charset="-128"/>
                  <a:ea typeface="メイリオ" panose="020B0604030504040204" pitchFamily="50" charset="-128"/>
                </a:rPr>
                <a:t>「生きづらびっと」では、</a:t>
              </a:r>
              <a:r>
                <a:rPr lang="en-US" altLang="ja-JP" sz="1000" spc="-30" dirty="0">
                  <a:latin typeface="メイリオ" panose="020B0604030504040204" pitchFamily="50" charset="-128"/>
                  <a:ea typeface="メイリオ" panose="020B0604030504040204" pitchFamily="50" charset="-128"/>
                </a:rPr>
                <a:t>SNS</a:t>
              </a:r>
              <a:r>
                <a:rPr lang="ja-JP" altLang="en-US" sz="1000" spc="-30" dirty="0">
                  <a:latin typeface="メイリオ" panose="020B0604030504040204" pitchFamily="50" charset="-128"/>
                  <a:ea typeface="メイリオ" panose="020B0604030504040204" pitchFamily="50" charset="-128"/>
                </a:rPr>
                <a:t>やチャットによる自殺防止相談を行い、必要に応じて電話や対面による支援や居場所活動等へのつなぎも行います。</a:t>
              </a:r>
              <a:endParaRPr lang="en-US" altLang="ja-JP" sz="1000" spc="-30" dirty="0">
                <a:latin typeface="メイリオ" panose="020B0604030504040204" pitchFamily="50" charset="-128"/>
                <a:ea typeface="メイリオ" panose="020B0604030504040204" pitchFamily="50" charset="-128"/>
              </a:endParaRPr>
            </a:p>
          </p:txBody>
        </p:sp>
        <p:sp>
          <p:nvSpPr>
            <p:cNvPr id="45" name="正方形/長方形 44"/>
            <p:cNvSpPr/>
            <p:nvPr/>
          </p:nvSpPr>
          <p:spPr>
            <a:xfrm>
              <a:off x="393703" y="2745324"/>
              <a:ext cx="4331441" cy="2856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36000" rIns="36000" bIns="0" rtlCol="0" anchor="t">
              <a:spAutoFit/>
            </a:bodyPr>
            <a:lstStyle/>
            <a:p>
              <a:pPr>
                <a:spcBef>
                  <a:spcPts val="300"/>
                </a:spcBef>
                <a:buClr>
                  <a:srgbClr val="C00000"/>
                </a:buClr>
              </a:pPr>
              <a:r>
                <a:rPr lang="en-US" altLang="ja-JP"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NPO</a:t>
              </a:r>
              <a:r>
                <a:rPr lang="ja-JP" altLang="en-US" sz="1600" b="1"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rPr>
                <a:t>法人 自殺対策支援センター ライフリンク</a:t>
              </a:r>
              <a:endParaRPr lang="en-US" altLang="ja-JP" sz="1600" dirty="0">
                <a:solidFill>
                  <a:schemeClr val="bg1"/>
                </a:solidFill>
                <a:effectLst>
                  <a:outerShdw blurRad="50800" dist="127000" dir="2400000" algn="tl" rotWithShape="0">
                    <a:schemeClr val="tx2">
                      <a:alpha val="40000"/>
                    </a:schemeClr>
                  </a:outerShdw>
                </a:effectLst>
                <a:latin typeface="メイリオ" panose="020B0604030504040204" pitchFamily="50" charset="-128"/>
                <a:ea typeface="メイリオ" panose="020B0604030504040204" pitchFamily="50" charset="-128"/>
              </a:endParaRPr>
            </a:p>
          </p:txBody>
        </p:sp>
        <p:grpSp>
          <p:nvGrpSpPr>
            <p:cNvPr id="3" name="グループ化 2">
              <a:extLst>
                <a:ext uri="{FF2B5EF4-FFF2-40B4-BE49-F238E27FC236}">
                  <a16:creationId xmlns:a16="http://schemas.microsoft.com/office/drawing/2014/main" id="{A5480C54-4D05-183A-81D4-BFDC7A37AE35}"/>
                </a:ext>
              </a:extLst>
            </p:cNvPr>
            <p:cNvGrpSpPr/>
            <p:nvPr/>
          </p:nvGrpSpPr>
          <p:grpSpPr>
            <a:xfrm>
              <a:off x="591629" y="3440832"/>
              <a:ext cx="6044930" cy="1404156"/>
              <a:chOff x="591629" y="3332820"/>
              <a:chExt cx="6044930" cy="1404156"/>
            </a:xfrm>
          </p:grpSpPr>
          <p:sp>
            <p:nvSpPr>
              <p:cNvPr id="44" name="正方形/長方形 43"/>
              <p:cNvSpPr/>
              <p:nvPr/>
            </p:nvSpPr>
            <p:spPr>
              <a:xfrm>
                <a:off x="591629" y="3508323"/>
                <a:ext cx="6044930" cy="344128"/>
              </a:xfrm>
              <a:prstGeom prst="rect">
                <a:avLst/>
              </a:prstGeom>
            </p:spPr>
            <p:txBody>
              <a:bodyPr wrap="square" lIns="0" tIns="36000" rIns="0" bIns="0">
                <a:spAutoFit/>
              </a:bodyPr>
              <a:lstStyle/>
              <a:p>
                <a:r>
                  <a:rPr lang="en-US" altLang="ja-JP" sz="1000" b="1" dirty="0">
                    <a:solidFill>
                      <a:srgbClr val="0070C0"/>
                    </a:solidFill>
                    <a:latin typeface="メイリオ" panose="020B0604030504040204" pitchFamily="50" charset="-128"/>
                    <a:ea typeface="メイリオ" panose="020B0604030504040204" pitchFamily="50" charset="-128"/>
                  </a:rPr>
                  <a:t>LINE</a:t>
                </a:r>
                <a:r>
                  <a:rPr lang="en-US" altLang="ja-JP" sz="1000" b="1" dirty="0">
                    <a:latin typeface="メイリオ" panose="020B0604030504040204" pitchFamily="50" charset="-128"/>
                    <a:ea typeface="メイリオ" panose="020B0604030504040204" pitchFamily="50" charset="-128"/>
                  </a:rPr>
                  <a:t> </a:t>
                </a:r>
                <a:r>
                  <a:rPr lang="en-US" altLang="ja-JP" sz="1000" b="1" dirty="0">
                    <a:solidFill>
                      <a:srgbClr val="C00000"/>
                    </a:solidFill>
                    <a:latin typeface="メイリオ" panose="020B0604030504040204" pitchFamily="50" charset="-128"/>
                    <a:ea typeface="メイリオ" panose="020B0604030504040204" pitchFamily="50" charset="-128"/>
                  </a:rPr>
                  <a:t>@yorisoi-chat</a:t>
                </a:r>
                <a:r>
                  <a:rPr lang="ja-JP" altLang="en-US" sz="1000" b="1" dirty="0">
                    <a:solidFill>
                      <a:srgbClr val="C00000"/>
                    </a:solidFill>
                    <a:latin typeface="メイリオ" panose="020B0604030504040204" pitchFamily="50" charset="-128"/>
                    <a:ea typeface="メイリオ" panose="020B0604030504040204" pitchFamily="50" charset="-128"/>
                  </a:rPr>
                  <a:t>　　</a:t>
                </a:r>
                <a:r>
                  <a:rPr lang="en-US" altLang="ja-JP" sz="1000" b="1" dirty="0">
                    <a:solidFill>
                      <a:srgbClr val="0070C0"/>
                    </a:solidFill>
                    <a:latin typeface="メイリオ" panose="020B0604030504040204" pitchFamily="50" charset="-128"/>
                    <a:ea typeface="メイリオ" panose="020B0604030504040204" pitchFamily="50" charset="-128"/>
                  </a:rPr>
                  <a:t>Web</a:t>
                </a:r>
                <a:r>
                  <a:rPr lang="ja-JP" altLang="en-US" sz="1000" b="1" dirty="0">
                    <a:solidFill>
                      <a:srgbClr val="0070C0"/>
                    </a:solidFill>
                    <a:latin typeface="メイリオ" panose="020B0604030504040204" pitchFamily="50" charset="-128"/>
                    <a:ea typeface="メイリオ" panose="020B0604030504040204" pitchFamily="50" charset="-128"/>
                  </a:rPr>
                  <a:t>からの相談</a:t>
                </a:r>
                <a:r>
                  <a:rPr lang="en-US" altLang="ja-JP" sz="1000" b="1" dirty="0">
                    <a:latin typeface="メイリオ" panose="020B0604030504040204" pitchFamily="50" charset="-128"/>
                    <a:ea typeface="メイリオ" panose="020B0604030504040204" pitchFamily="50" charset="-128"/>
                  </a:rPr>
                  <a:t> </a:t>
                </a:r>
                <a:r>
                  <a:rPr lang="en-US" altLang="ja-JP" sz="1000" b="1" dirty="0">
                    <a:solidFill>
                      <a:srgbClr val="C00000"/>
                    </a:solidFill>
                    <a:latin typeface="メイリオ" panose="020B0604030504040204" pitchFamily="50" charset="-128"/>
                    <a:ea typeface="メイリオ" panose="020B0604030504040204" pitchFamily="50" charset="-128"/>
                  </a:rPr>
                  <a:t>@yorisoi-chat</a:t>
                </a:r>
                <a:r>
                  <a:rPr lang="ja-JP" altLang="en-US" sz="1000" b="1" dirty="0">
                    <a:solidFill>
                      <a:srgbClr val="C00000"/>
                    </a:solidFill>
                    <a:latin typeface="メイリオ" panose="020B0604030504040204" pitchFamily="50" charset="-128"/>
                    <a:ea typeface="メイリオ" panose="020B0604030504040204" pitchFamily="50" charset="-128"/>
                  </a:rPr>
                  <a:t>　　</a:t>
                </a:r>
                <a:r>
                  <a:rPr lang="ja-JP" altLang="en-US" sz="1000" b="1" dirty="0">
                    <a:solidFill>
                      <a:srgbClr val="0070C0"/>
                    </a:solidFill>
                    <a:latin typeface="メイリオ" panose="020B0604030504040204" pitchFamily="50" charset="-128"/>
                    <a:ea typeface="メイリオ" panose="020B0604030504040204" pitchFamily="50" charset="-128"/>
                  </a:rPr>
                  <a:t>チャット </a:t>
                </a:r>
                <a:r>
                  <a:rPr lang="en-US" altLang="ja-JP" sz="1000" b="1" dirty="0">
                    <a:solidFill>
                      <a:srgbClr val="C00000"/>
                    </a:solidFill>
                    <a:latin typeface="メイリオ" panose="020B0604030504040204" pitchFamily="50" charset="-128"/>
                    <a:ea typeface="メイリオ" panose="020B0604030504040204" pitchFamily="50" charset="-128"/>
                  </a:rPr>
                  <a:t>https://yorisoi-chat.jp/</a:t>
                </a:r>
                <a:r>
                  <a:rPr lang="en-US" altLang="ja-JP" sz="1000" b="1" dirty="0">
                    <a:latin typeface="メイリオ" panose="020B0604030504040204" pitchFamily="50" charset="-128"/>
                    <a:ea typeface="メイリオ" panose="020B0604030504040204" pitchFamily="50" charset="-128"/>
                  </a:rPr>
                  <a:t> </a:t>
                </a:r>
                <a:r>
                  <a:rPr lang="ja-JP" altLang="en-US" sz="1000" b="1" dirty="0">
                    <a:solidFill>
                      <a:srgbClr val="C00000"/>
                    </a:solidFill>
                    <a:latin typeface="メイリオ" panose="020B0604030504040204" pitchFamily="50" charset="-128"/>
                    <a:ea typeface="メイリオ" panose="020B0604030504040204" pitchFamily="50" charset="-128"/>
                  </a:rPr>
                  <a:t>　　　　　　　　　　　　　　　　　　　　</a:t>
                </a:r>
                <a:endParaRPr lang="en-US" altLang="ja-JP" sz="1600" b="1" dirty="0">
                  <a:latin typeface="メイリオ" panose="020B0604030504040204" pitchFamily="50" charset="-128"/>
                  <a:ea typeface="メイリオ" panose="020B0604030504040204" pitchFamily="50" charset="-128"/>
                </a:endParaRPr>
              </a:p>
              <a:p>
                <a:r>
                  <a:rPr lang="ja-JP" altLang="en-US" sz="1000" b="1" dirty="0">
                    <a:solidFill>
                      <a:schemeClr val="tx2">
                        <a:lumMod val="60000"/>
                        <a:lumOff val="40000"/>
                      </a:schemeClr>
                    </a:solidFill>
                    <a:latin typeface="メイリオ" panose="020B0604030504040204" pitchFamily="50" charset="-128"/>
                    <a:ea typeface="メイリオ" panose="020B0604030504040204" pitchFamily="50" charset="-128"/>
                  </a:rPr>
                  <a:t>　　　</a:t>
                </a:r>
                <a:r>
                  <a:rPr lang="ja-JP" altLang="en-US" sz="1000" dirty="0">
                    <a:latin typeface="メイリオ" panose="020B0604030504040204" pitchFamily="50" charset="-128"/>
                    <a:ea typeface="メイリオ" panose="020B0604030504040204" pitchFamily="50" charset="-128"/>
                  </a:rPr>
                  <a:t>　</a:t>
                </a:r>
                <a:endParaRPr lang="ja-JP" altLang="en-US" sz="1000" spc="-30" dirty="0">
                  <a:latin typeface="メイリオ" panose="020B0604030504040204" pitchFamily="50" charset="-128"/>
                  <a:ea typeface="メイリオ" panose="020B0604030504040204" pitchFamily="50" charset="-128"/>
                </a:endParaRPr>
              </a:p>
            </p:txBody>
          </p:sp>
          <p:sp>
            <p:nvSpPr>
              <p:cNvPr id="64" name="正方形/長方形 63"/>
              <p:cNvSpPr/>
              <p:nvPr/>
            </p:nvSpPr>
            <p:spPr>
              <a:xfrm rot="5400000">
                <a:off x="3480737" y="3924617"/>
                <a:ext cx="1404156" cy="220561"/>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pic>
            <p:nvPicPr>
              <p:cNvPr id="83" name="図 8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980728" y="3775701"/>
                <a:ext cx="694712" cy="687975"/>
              </a:xfrm>
              <a:prstGeom prst="rect">
                <a:avLst/>
              </a:prstGeom>
            </p:spPr>
          </p:pic>
          <p:pic>
            <p:nvPicPr>
              <p:cNvPr id="6" name="図 5"/>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037693" y="3785748"/>
                <a:ext cx="743054" cy="743054"/>
              </a:xfrm>
              <a:prstGeom prst="rect">
                <a:avLst/>
              </a:prstGeom>
            </p:spPr>
          </p:pic>
          <p:sp>
            <p:nvSpPr>
              <p:cNvPr id="15" name="正方形/長方形 14">
                <a:extLst>
                  <a:ext uri="{FF2B5EF4-FFF2-40B4-BE49-F238E27FC236}">
                    <a16:creationId xmlns:a16="http://schemas.microsoft.com/office/drawing/2014/main" id="{0E1C67C0-75F5-4E50-5460-7D0C34667AAD}"/>
                  </a:ext>
                </a:extLst>
              </p:cNvPr>
              <p:cNvSpPr/>
              <p:nvPr/>
            </p:nvSpPr>
            <p:spPr>
              <a:xfrm rot="5400000">
                <a:off x="1325035" y="3924617"/>
                <a:ext cx="1404156" cy="220561"/>
              </a:xfrm>
              <a:prstGeom prst="rect">
                <a:avLst/>
              </a:prstGeom>
            </p:spPr>
            <p:txBody>
              <a:bodyPr wrap="square" lIns="0" tIns="36000" rIns="0" bIns="0">
                <a:spAutoFit/>
              </a:bodyPr>
              <a:lstStyle/>
              <a:p>
                <a:pPr algn="ctr"/>
                <a:r>
                  <a:rPr lang="ja-JP" altLang="en-US" sz="1200" b="1" dirty="0">
                    <a:solidFill>
                      <a:schemeClr val="tx2">
                        <a:lumMod val="60000"/>
                        <a:lumOff val="40000"/>
                      </a:schemeClr>
                    </a:solidFill>
                    <a:latin typeface="メイリオ" panose="020B0604030504040204" pitchFamily="50" charset="-128"/>
                    <a:ea typeface="メイリオ" panose="020B0604030504040204" pitchFamily="50" charset="-128"/>
                  </a:rPr>
                  <a:t>･･･････</a:t>
                </a:r>
                <a:r>
                  <a:rPr kumimoji="1" lang="ja-JP" altLang="en-US" sz="1200" b="1" i="0" u="none" strike="noStrike" kern="1200" cap="none" spc="0" normalizeH="0" baseline="0" noProof="0" dirty="0">
                    <a:ln>
                      <a:noFill/>
                    </a:ln>
                    <a:solidFill>
                      <a:srgbClr val="1F497D">
                        <a:lumMod val="60000"/>
                        <a:lumOff val="40000"/>
                      </a:srgbClr>
                    </a:solidFill>
                    <a:effectLst/>
                    <a:uLnTx/>
                    <a:uFillTx/>
                    <a:latin typeface="メイリオ" panose="020B0604030504040204" pitchFamily="50" charset="-128"/>
                    <a:ea typeface="メイリオ" panose="020B0604030504040204" pitchFamily="50" charset="-128"/>
                    <a:cs typeface="+mn-cs"/>
                  </a:rPr>
                  <a:t>････････</a:t>
                </a:r>
                <a:endParaRPr lang="en-US" altLang="ja-JP" sz="1200" b="1" dirty="0">
                  <a:solidFill>
                    <a:schemeClr val="tx2">
                      <a:lumMod val="60000"/>
                      <a:lumOff val="40000"/>
                    </a:schemeClr>
                  </a:solidFill>
                  <a:latin typeface="メイリオ" panose="020B0604030504040204" pitchFamily="50" charset="-128"/>
                  <a:ea typeface="メイリオ" panose="020B0604030504040204" pitchFamily="50" charset="-128"/>
                </a:endParaRPr>
              </a:p>
            </p:txBody>
          </p:sp>
          <p:pic>
            <p:nvPicPr>
              <p:cNvPr id="9" name="図 8" descr="QR コード&#10;&#10;自動的に生成された説明">
                <a:extLst>
                  <a:ext uri="{FF2B5EF4-FFF2-40B4-BE49-F238E27FC236}">
                    <a16:creationId xmlns:a16="http://schemas.microsoft.com/office/drawing/2014/main" id="{188AD16A-EE88-A47D-A769-CB354EDD8C45}"/>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2764611" y="3765104"/>
                <a:ext cx="791111" cy="791111"/>
              </a:xfrm>
              <a:prstGeom prst="rect">
                <a:avLst/>
              </a:prstGeom>
            </p:spPr>
          </p:pic>
        </p:grpSp>
      </p:grpSp>
      <p:pic>
        <p:nvPicPr>
          <p:cNvPr id="4" name="図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5297867" y="5009182"/>
            <a:ext cx="1119465" cy="1034039"/>
          </a:xfrm>
          <a:prstGeom prst="rect">
            <a:avLst/>
          </a:prstGeom>
        </p:spPr>
      </p:pic>
      <p:pic>
        <p:nvPicPr>
          <p:cNvPr id="2" name="図 1"/>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711040" y="2488615"/>
            <a:ext cx="953745" cy="701407"/>
          </a:xfrm>
          <a:prstGeom prst="rect">
            <a:avLst/>
          </a:prstGeom>
        </p:spPr>
      </p:pic>
    </p:spTree>
    <p:extLst>
      <p:ext uri="{BB962C8B-B14F-4D97-AF65-F5344CB8AC3E}">
        <p14:creationId xmlns:p14="http://schemas.microsoft.com/office/powerpoint/2010/main" val="2328059978"/>
      </p:ext>
    </p:extLst>
  </p:cSld>
  <p:clrMapOvr>
    <a:masterClrMapping/>
  </p:clrMapOvr>
</p:sld>
</file>

<file path=ppt/theme/theme1.xml><?xml version="1.0" encoding="utf-8"?>
<a:theme xmlns:a="http://schemas.openxmlformats.org/drawingml/2006/main" name="Office ​​テーマ">
  <a:themeElements>
    <a:clrScheme name="ユーザー定義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C06E5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1198</Words>
  <Application>Microsoft Office PowerPoint</Application>
  <PresentationFormat>A4 210 x 297 mm</PresentationFormat>
  <Paragraphs>81</Paragraphs>
  <Slides>2</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vt:i4>
      </vt:variant>
    </vt:vector>
  </HeadingPairs>
  <TitlesOfParts>
    <vt:vector size="8" baseType="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2020-10-12T04:07:55Z</dcterms:created>
  <dcterms:modified xsi:type="dcterms:W3CDTF">2023-05-24T04:51:44Z</dcterms:modified>
</cp:coreProperties>
</file>