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&#65279;<?xml version="1.0" encoding="utf-8" standalone="yes"?>
<Relationships xmlns="http://schemas.openxmlformats.org/package/2006/relationships">
  <Relationship Id="rId1" Type="http://schemas.openxmlformats.org/officeDocument/2006/relationships/officeDocument" Target="ppt/presentation.xml" />
  <Relationship Id="rId5" Type="http://schemas.microsoft.com/office/2020/02/relationships/classificationlabels" Target="docMetadata/LabelInfo.xml" />
  <Relationship Id="rId4" Type="http://schemas.openxmlformats.org/officeDocument/2006/relationships/custom-properties" Target="docProps/custom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05" r:id="rId5"/>
    <p:sldId id="306" r:id="rId6"/>
  </p:sldIdLst>
  <p:sldSz cx="12192000" cy="6858000"/>
  <p:notesSz cx="10018713" cy="6886575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66" d="100"/>
          <a:sy n="66" d="100"/>
        </p:scale>
        <p:origin x="668" y="-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972" y="120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handoutMaster" Target="handoutMasters/handoutMaster1.xml" />
  <Relationship Id="rId13" Type="http://schemas.openxmlformats.org/officeDocument/2006/relationships/tableStyles" Target="tableStyles.xml" />
  <Relationship Id="rId3" Type="http://schemas.openxmlformats.org/officeDocument/2006/relationships/customXml" Target="../customXml/item3.xml" />
  <Relationship Id="rId7" Type="http://schemas.openxmlformats.org/officeDocument/2006/relationships/notesMaster" Target="notesMasters/notesMaster1.xml" />
  <Relationship Id="rId12" Type="http://schemas.openxmlformats.org/officeDocument/2006/relationships/theme" Target="theme/theme1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6" Type="http://schemas.openxmlformats.org/officeDocument/2006/relationships/slide" Target="slides/slide2.xml" />
  <Relationship Id="rId11" Type="http://schemas.openxmlformats.org/officeDocument/2006/relationships/viewProps" Target="viewProps.xml" />
  <Relationship Id="rId5" Type="http://schemas.openxmlformats.org/officeDocument/2006/relationships/slide" Target="slides/slide1.xml" />
  <Relationship Id="rId15" Type="http://schemas.microsoft.com/office/2018/10/relationships/authors" Target="authors.xml" />
  <Relationship Id="rId10" Type="http://schemas.openxmlformats.org/officeDocument/2006/relationships/presProps" Target="presProps.xml" />
  <Relationship Id="rId4" Type="http://schemas.openxmlformats.org/officeDocument/2006/relationships/slideMaster" Target="slideMasters/slideMaster1.xml" />
  <Relationship Id="rId9" Type="http://schemas.openxmlformats.org/officeDocument/2006/relationships/commentAuthors" Target="commentAuthors.xml" />
  <Relationship Id="rId14" Type="http://schemas.microsoft.com/office/2016/11/relationships/changesInfo" Target="changesInfos/changesInfo1.xml" />
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gou youko" userId="883bff0fc9269ac9" providerId="LiveId" clId="{F7414028-00DC-4963-BAE3-1B51144D9615}"/>
    <pc:docChg chg="custSel modSld">
      <pc:chgData name="kugou youko" userId="883bff0fc9269ac9" providerId="LiveId" clId="{F7414028-00DC-4963-BAE3-1B51144D9615}" dt="2023-04-08T09:23:58.987" v="10" actId="27636"/>
      <pc:docMkLst>
        <pc:docMk/>
      </pc:docMkLst>
      <pc:sldChg chg="modSp mod">
        <pc:chgData name="kugou youko" userId="883bff0fc9269ac9" providerId="LiveId" clId="{F7414028-00DC-4963-BAE3-1B51144D9615}" dt="2023-04-08T09:23:58.987" v="10" actId="27636"/>
        <pc:sldMkLst>
          <pc:docMk/>
          <pc:sldMk cId="1732999477" sldId="306"/>
        </pc:sldMkLst>
        <pc:spChg chg="mod">
          <ac:chgData name="kugou youko" userId="883bff0fc9269ac9" providerId="LiveId" clId="{F7414028-00DC-4963-BAE3-1B51144D9615}" dt="2023-04-08T09:23:58.987" v="10" actId="27636"/>
          <ac:spMkLst>
            <pc:docMk/>
            <pc:sldMk cId="1732999477" sldId="306"/>
            <ac:spMk id="3" creationId="{1A585715-2793-160B-269E-D9516C84D73A}"/>
          </ac:spMkLst>
        </pc:spChg>
      </pc:sldChg>
    </pc:docChg>
  </pc:docChgLst>
</pc:chgInfo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pPr rtl="0"/>
            <a:fld id="{A56DEE75-1C2C-4229-8F86-F6492EF108BE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2023/4/9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1051"/>
            <a:ext cx="4341442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4952" y="6541051"/>
            <a:ext cx="4341442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pPr rtl="0"/>
            <a:fld id="{17369B77-94AB-0344-9EBF-9DB9EE8D3ABC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4952" y="0"/>
            <a:ext cx="4341442" cy="34552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23A65E2-EA2B-47EE-BF7D-D54C689092BB}" type="datetime1">
              <a:rPr lang="ja-JP" altLang="en-US" noProof="0" smtClean="0"/>
              <a:t>2023/4/9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1872" y="3314164"/>
            <a:ext cx="8014970" cy="2711589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1051"/>
            <a:ext cx="4341442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4952" y="6541051"/>
            <a:ext cx="4341442" cy="34552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775476F-A808-1F46-A368-07984F6DA22E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202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n-US" altLang="ja-JP" smtClean="0"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79120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image" Target="../media/image1.png" />
  <Relationship Id="rId1" Type="http://schemas.openxmlformats.org/officeDocument/2006/relationships/slideMaster" Target="../slideMasters/slideMaster1.xml" />
  <Relationship Id="rId5" Type="http://schemas.openxmlformats.org/officeDocument/2006/relationships/image" Target="../media/image4.png" />
  <Relationship Id="rId4" Type="http://schemas.openxmlformats.org/officeDocument/2006/relationships/image" Target="../media/image3.png" />
</Relationships>
</file>

<file path=ppt/slideLayouts/_rels/slideLayout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_rels/slideLayout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image" Target="../media/image13.png" />
  <Relationship Id="rId1" Type="http://schemas.openxmlformats.org/officeDocument/2006/relationships/slideMaster" Target="../slideMasters/slideMaster1.xml" />
</Relationships>
</file>

<file path=ppt/slideLayouts/_rels/slideLayout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_rels/slideLayout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14.png" />
</Relationships>
</file>

<file path=ppt/slideLayouts/_rels/slideLayout1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_rels/slideLayout1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7.png" />
</Relationships>
</file>

<file path=ppt/slideLayouts/_rels/slideLayout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image" Target="../media/image10.png" />
  <Relationship Id="rId1" Type="http://schemas.openxmlformats.org/officeDocument/2006/relationships/slideMaster" Target="../slideMasters/slideMaster1.xml" />
  <Relationship Id="rId5" Type="http://schemas.openxmlformats.org/officeDocument/2006/relationships/image" Target="../media/image12.png" />
  <Relationship Id="rId4" Type="http://schemas.openxmlformats.org/officeDocument/2006/relationships/image" Target="../media/image3.png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image" Target="../media/image5.png" />
  <Relationship Id="rId1" Type="http://schemas.openxmlformats.org/officeDocument/2006/relationships/slideMaster" Target="../slideMasters/slideMaster1.xml" />
  <Relationship Id="rId4" Type="http://schemas.openxmlformats.org/officeDocument/2006/relationships/image" Target="../media/image8.png" />
</Relationships>
</file>

<file path=ppt/slideLayouts/_rels/slideLayout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画像 4" descr="テキスト、植物を含む画像&#10;&#10;説明の自動生成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円/楕円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画像 10" descr="テキストを含む画像&#10;&#10;説明の自動生成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円/楕円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 12" descr="陶器、磁器を含む画像&#10;&#10;説明の自動生成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画像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sz="4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画像 8" descr="布を含む画像&#10;&#10;説明の自動生成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長方形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 12" descr="花、植物を含む画像&#10;&#10;説明の自動生成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画像 9" descr="軟体動物、昆虫を含む画像&#10;&#10;説明の自動生成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長方形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" name="画像 35" descr="木のクローズ アップ&#10;&#10;中程度の精度で自動的に生成される説明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29" name="テキスト プレースホルダー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0" name="コンテンツ プレースホルダー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31" name="テキスト プレースホルダー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2" name="コンテンツ プレースホルダー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73292A"/>
              </a:buClr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rgbClr val="73292A"/>
              </a:buClr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pic>
        <p:nvPicPr>
          <p:cNvPr id="38" name="画像 37" descr="花の集まり&#10;&#10;低い信頼度で自動的に生成される説明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テキスト プレースホルダー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​​コネクタ(S)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画像 13" descr="軟体動物、昆虫を含む画像&#10;&#10;説明の自動生成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73292A"/>
              </a:buClr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rgbClr val="73292A"/>
              </a:buClr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15" name="テキスト プレースホルダー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6" name="コンテンツ プレースホルダー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73292A"/>
              </a:buClr>
              <a:defRPr sz="1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buClr>
                <a:srgbClr val="73292A"/>
              </a:buClr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buClr>
                <a:srgbClr val="73292A"/>
              </a:buClr>
              <a:defRPr sz="11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画像 5" descr="布を含む画像&#10;&#10;説明の自動生成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長方形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画像 7" descr="花、植物を含む画像&#10;&#10;説明の自動生成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画像 9" descr="花のクローズ アップ&#10;&#10;低い信頼度で自動的に生成される説明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画像 11" descr="花のクローズ アップ&#10;&#10;低い信頼度で自動的に生成される説明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長方形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長方形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画像 10" descr="軟体動物、昆虫を含む画像&#10;&#10;説明の自動生成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長方形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長方形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画像 6" descr="軟体動物、昆虫を含む画像&#10;&#10;説明の自動生成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画像 3" descr="布を含む画像&#10;&#10;説明の自動生成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長方形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 12" descr="花の集まり&#10;&#10;低い信頼度で自動的に生成される説明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32" name="コンテンツ プレースホルダー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buClr>
                <a:srgbClr val="73292A"/>
              </a:buClr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685800">
              <a:buClr>
                <a:srgbClr val="73292A"/>
              </a:buClr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143000"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600200">
              <a:buClr>
                <a:srgbClr val="73292A"/>
              </a:buClr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pic>
        <p:nvPicPr>
          <p:cNvPr id="6" name="画像 5" descr="花、植物を含む画像&#10;&#10;説明の自動生成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テキスト プレースホルダー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en-US" altLang="ja-JP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画像 10" descr="軟体動物、昆虫を含む画像&#10;&#10;説明の自動生成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画像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  <a:p>
            <a:pPr lvl="1" rtl="0"/>
            <a:endParaRPr lang="ja-JP" altLang="en-US" noProof="0"/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長方形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画像 10" descr="植物のクローズ アップ&#10;&#10;低い信頼度で自動的に生成される説明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画像 8" descr="寝具、布を含む画像&#10;&#10;説明の自動生成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長方形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  <a:cs typeface="Gill Sans Light" panose="020B0302020104020203" pitchFamily="34" charset="-79"/>
            </a:endParaRPr>
          </a:p>
        </p:txBody>
      </p:sp>
      <p:pic>
        <p:nvPicPr>
          <p:cNvPr id="15" name="画像 14" descr="陶器、磁器を含む画像&#10;&#10;説明の自動生成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画像 16" descr="テキストを含む画像&#10;&#10;説明の自動生成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sz="4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 (緑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  <a:lvl2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2pPr>
            <a:lvl3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3pPr>
            <a:lvl4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4pPr>
            <a:lvl5pPr>
              <a:defRPr baseline="0"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 ヘッダ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画像 7" descr="布を含む画像&#10;&#10;説明の自動生成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長方形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画像 15" descr="花、植物を含む画像&#10;&#10;説明の自動生成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画像 18" descr="軟体動物、昆虫を含む画像&#10;&#10;説明の自動生成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sz="44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sz="2400" baseline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7" name="テキスト プレースホルダー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sz="140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”</a:t>
            </a:r>
          </a:p>
        </p:txBody>
      </p:sp>
      <p:sp>
        <p:nvSpPr>
          <p:cNvPr id="28" name="テキスト プレースホルダー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sz="14000" b="1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画像 9" descr="軟体動物、昆虫を含む画像&#10;&#10;説明の自動生成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2" name="図プレースホルダー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" name="テキスト プレースホルダー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1" name="図プレースホルダー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3" name="テキスト プレースホルダー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2" name="テキスト プレースホルダー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0" name="図プレースホルダー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5" name="テキスト プレースホルダー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4" name="テキスト プレースホルダー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9" name="図プレースホルダー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7" name="テキスト プレースホルダー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6" name="テキスト プレースホルダー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のレイアウト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長方形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baseline="0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画像 9" descr="軟体動物、昆虫を含む画像&#10;&#10;説明の自動生成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2" name="図プレースホルダー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1" name="テキスト プレースホルダー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6" name="図プレースホルダー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5" name="テキスト プレースホルダー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4" name="テキスト プレースホルダー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1" name="図プレースホルダー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3" name="テキスト プレースホルダー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2" name="テキスト プレースホルダー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6" name="図プレースホルダー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3" name="テキスト プレースホルダー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8" name="テキスト プレースホルダー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0" name="図プレースホルダー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5" name="テキスト プレースホルダー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4" name="テキスト プレースホルダー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4" name="図プレースホルダー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7" name="テキスト プレースホルダー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5" name="テキスト プレースホルダー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29" name="図プレースホルダー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7" name="テキスト プレースホルダー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6" name="テキスト プレースホルダー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7" name="図プレースホルダー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2" name="テキスト プレースホルダー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1" name="テキスト プレースホルダー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13" Type="http://schemas.openxmlformats.org/officeDocument/2006/relationships/slideLayout" Target="../slideLayouts/slideLayout13.xml" />
  <Relationship Id="rId18" Type="http://schemas.openxmlformats.org/officeDocument/2006/relationships/slideLayout" Target="../slideLayouts/slideLayout1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20" Type="http://schemas.openxmlformats.org/officeDocument/2006/relationships/theme" Target="../theme/theme1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10" Type="http://schemas.openxmlformats.org/officeDocument/2006/relationships/slideLayout" Target="../slideLayouts/slideLayout10.xml" />
  <Relationship Id="rId19" Type="http://schemas.openxmlformats.org/officeDocument/2006/relationships/slideLayout" Target="../slideLayouts/slideLayout19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</a:lstStyle>
          <a:p>
            <a:r>
              <a:rPr lang="ja-JP" altLang="en-US"/>
              <a:t>プレゼンテーションのタイトル</a:t>
            </a:r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kumimoji="1" sz="28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24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20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18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kumimoji="1" sz="1800" kern="1200" baseline="0">
          <a:solidFill>
            <a:schemeClr val="accent3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3.xml" />
  <Relationship Id="rId4" Type="http://schemas.openxmlformats.org/officeDocument/2006/relationships/image" Target="../media/image16.jp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029" y="2660904"/>
            <a:ext cx="10019899" cy="1699340"/>
          </a:xfrm>
        </p:spPr>
        <p:txBody>
          <a:bodyPr rtlCol="0"/>
          <a:lstStyle/>
          <a:p>
            <a:pPr rtl="0"/>
            <a:r>
              <a:rPr lang="ja-JP" altLang="en-US" sz="6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ペットボトルキャップで</a:t>
            </a:r>
            <a:br>
              <a:rPr lang="en-US" altLang="ja-JP" sz="6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マグネットを作ろう！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487" y="1523198"/>
            <a:ext cx="4081111" cy="113770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32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清流の国ぎふ</a:t>
            </a:r>
            <a:r>
              <a:rPr lang="en-US" altLang="ja-JP" sz="32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SDGs</a:t>
            </a:r>
          </a:p>
          <a:p>
            <a:pPr rtl="0"/>
            <a:r>
              <a:rPr lang="ja-JP" altLang="en-US" sz="32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加盟事業所</a:t>
            </a:r>
            <a:r>
              <a:rPr lang="en-US" altLang="ja-JP" sz="32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B2C6E9-40B9-2029-FE48-23A19FD06F7A}"/>
              </a:ext>
            </a:extLst>
          </p:cNvPr>
          <p:cNvSpPr txBox="1"/>
          <p:nvPr/>
        </p:nvSpPr>
        <p:spPr>
          <a:xfrm>
            <a:off x="556661" y="4620127"/>
            <a:ext cx="1107867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NPO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法人居宅支援きざはし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〒５０９－０１２３　各務原市鵜沼宝積寺町５－２</a:t>
            </a:r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０８０－９７３９－６３３３　　　くごう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0"/>
            <a:ext cx="8695944" cy="1318661"/>
          </a:xfrm>
        </p:spPr>
        <p:txBody>
          <a:bodyPr rtlCol="0"/>
          <a:lstStyle/>
          <a:p>
            <a:pPr rtl="0"/>
            <a:r>
              <a:rPr lang="ja-JP" altLang="en-US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一緒に楽しく、リサイクルを</a:t>
            </a:r>
            <a:br>
              <a:rPr lang="en-US" altLang="ja-JP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しませんか？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189" y="1097280"/>
            <a:ext cx="8999622" cy="3092483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20000"/>
              </a:lnSpc>
            </a:pPr>
            <a:r>
              <a:rPr lang="ja-JP" altLang="en-US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作品教室（ワークショップ）開催依頼を承ります。</a:t>
            </a:r>
            <a:endParaRPr lang="en-US" altLang="ja-JP" sz="28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lnSpc>
                <a:spcPct val="120000"/>
              </a:lnSpc>
            </a:pPr>
            <a:r>
              <a:rPr lang="ja-JP" altLang="en-US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出張、イベント出張、この建物での開催も。</a:t>
            </a:r>
            <a:endParaRPr lang="en-US" altLang="ja-JP" sz="28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lnSpc>
                <a:spcPct val="120000"/>
              </a:lnSpc>
            </a:pPr>
            <a:r>
              <a:rPr lang="ja-JP" altLang="en-US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日時、時間はご相談ください。</a:t>
            </a:r>
            <a:endParaRPr lang="en-US" altLang="ja-JP" sz="28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lnSpc>
                <a:spcPct val="120000"/>
              </a:lnSpc>
            </a:pPr>
            <a:r>
              <a:rPr lang="ja-JP" altLang="en-US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経費は１つの作品につき、実費１００円。</a:t>
            </a:r>
            <a:endParaRPr lang="en-US" altLang="ja-JP" sz="28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lnSpc>
                <a:spcPct val="120000"/>
              </a:lnSpc>
            </a:pPr>
            <a:r>
              <a:rPr lang="ja-JP" altLang="en-US" sz="28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作品作りに係る時間は約３０分です。</a:t>
            </a:r>
            <a:endParaRPr lang="en-US" altLang="ja-JP" sz="2800" b="1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rtl="0">
              <a:lnSpc>
                <a:spcPct val="120000"/>
              </a:lnSpc>
            </a:pPr>
            <a:endParaRPr lang="en-US" altLang="ja-JP" dirty="0"/>
          </a:p>
          <a:p>
            <a:pPr rtl="0">
              <a:lnSpc>
                <a:spcPct val="120000"/>
              </a:lnSpc>
            </a:pP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DC2B12-FFDA-E994-F9C8-9C2A8DE4F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77183" y="3092129"/>
            <a:ext cx="2484903" cy="4825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4EF29CF-639A-40A0-FA35-E1811DA07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42" y="4151714"/>
            <a:ext cx="5162354" cy="2595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20_TF56410444_Win32" id="{10CA8ECF-1051-49EE-A0BD-A66E5A9C0DE9}" vid="{B04BE6AD-A146-400A-BC4B-D2FF14773EF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71af3243-3dd4-4a8d-8c0d-dd76da1f02a5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230e9df3-be65-4c73-a93b-d1236ebd677e"/>
    <ds:schemaRef ds:uri="http://schemas.microsoft.com/office/2006/metadata/properties"/>
    <ds:schemaRef ds:uri="16c05727-aa75-4e4a-9b5f-8a80a1165891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