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6.xml" ContentType="application/vnd.openxmlformats-officedocument.theme+xml"/>
  <Override PartName="/ppt/theme/theme7.xml" ContentType="application/vnd.openxmlformats-officedocument.theme+xml"/>
  <Override PartName="/ppt/theme/theme8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37" r:id="rId1"/>
    <p:sldMasterId id="2147483888" r:id="rId2"/>
    <p:sldMasterId id="2147483889" r:id="rId3"/>
    <p:sldMasterId id="2147483890" r:id="rId4"/>
    <p:sldMasterId id="2147483891" r:id="rId5"/>
    <p:sldMasterId id="2147483892" r:id="rId6"/>
  </p:sldMasterIdLst>
  <p:notesMasterIdLst>
    <p:notesMasterId r:id="rId14"/>
  </p:notesMasterIdLst>
  <p:handoutMasterIdLst>
    <p:handoutMasterId r:id="rId15"/>
  </p:handoutMasterIdLst>
  <p:sldIdLst>
    <p:sldId id="448" r:id="rId7"/>
    <p:sldId id="450" r:id="rId8"/>
    <p:sldId id="508" r:id="rId9"/>
    <p:sldId id="497" r:id="rId10"/>
    <p:sldId id="498" r:id="rId11"/>
    <p:sldId id="506" r:id="rId12"/>
    <p:sldId id="500" r:id="rId13"/>
  </p:sldIdLst>
  <p:sldSz cx="9144000" cy="6858000" type="screen4x3"/>
  <p:notesSz cx="6797675" cy="9926638"/>
  <p:custDataLst>
    <p:tags r:id="rId16"/>
  </p:custDataLst>
  <p:defaultTextStyle>
    <a:defPPr>
      <a:defRPr lang="ja-JP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45" userDrawn="1">
          <p15:clr>
            <a:srgbClr val="A4A3A4"/>
          </p15:clr>
        </p15:guide>
        <p15:guide id="2" pos="2855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434" autoAdjust="0"/>
  </p:normalViewPr>
  <p:slideViewPr>
    <p:cSldViewPr>
      <p:cViewPr varScale="1">
        <p:scale>
          <a:sx n="89" d="100"/>
          <a:sy n="89" d="100"/>
        </p:scale>
        <p:origin x="1282" y="13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2" d="100"/>
          <a:sy n="52" d="100"/>
        </p:scale>
        <p:origin x="2958" y="96"/>
      </p:cViewPr>
      <p:guideLst>
        <p:guide orient="horz" pos="2345"/>
        <p:guide pos="2855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tags" Target="tags/tag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5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4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スライド番号プレースホルダー 5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B0F4BE5-1597-48A3-AD34-2A9D911A3A7A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7" name="ヘッダー プレースホルダー 6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005788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574" name="ヘッダー プレースホルダ 1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defTabSz="914400" eaLnBrk="1" hangingPunct="1">
              <a:buSzPct val="100000"/>
              <a:buFont typeface="Arial" panose="020B0604020202020204" pitchFamily="34" charset="0"/>
              <a:buNone/>
              <a:defRPr sz="1200">
                <a:latin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147575" name="日付プレースホルダ 2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444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defTabSz="914400" eaLnBrk="1" hangingPunct="1">
              <a:buSzPct val="100000"/>
              <a:buFont typeface="Arial" panose="020B0604020202020204" pitchFamily="34" charset="0"/>
              <a:buNone/>
              <a:defRPr sz="1200">
                <a:latin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1211280A-4A07-4BE8-93C1-CCAE02A0F1A9}" type="datetime1">
              <a:rPr lang="ja-JP" altLang="en-US"/>
              <a:pPr>
                <a:defRPr/>
              </a:pPr>
              <a:t>2022/12/20</a:t>
            </a:fld>
            <a:endParaRPr lang="ja-JP" altLang="en-US"/>
          </a:p>
        </p:txBody>
      </p:sp>
      <p:sp>
        <p:nvSpPr>
          <p:cNvPr id="7172" name="スライド イメージ プレースホルダ 3"/>
          <p:cNvSpPr>
            <a:spLocks noGrp="1" noRot="1" noChangeAspect="1" noChangeArrowheads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12700" algn="ctr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7577" name="ノート プレースホルダ 4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768" y="4715154"/>
            <a:ext cx="5438140" cy="4466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ja-JP" noProof="0" smtClean="0"/>
              <a:t>マスタ テキストの書式設定</a:t>
            </a:r>
          </a:p>
          <a:p>
            <a:pPr lvl="1"/>
            <a:r>
              <a:rPr lang="ja-JP" altLang="ja-JP" noProof="0" smtClean="0"/>
              <a:t>第 2 レベル</a:t>
            </a:r>
          </a:p>
          <a:p>
            <a:pPr lvl="2"/>
            <a:r>
              <a:rPr lang="ja-JP" altLang="ja-JP" noProof="0" smtClean="0"/>
              <a:t>第 3 レベル</a:t>
            </a:r>
          </a:p>
          <a:p>
            <a:pPr lvl="3"/>
            <a:r>
              <a:rPr lang="ja-JP" altLang="ja-JP" noProof="0" smtClean="0"/>
              <a:t>第 4 レベル</a:t>
            </a:r>
          </a:p>
          <a:p>
            <a:pPr lvl="4"/>
            <a:r>
              <a:rPr lang="ja-JP" altLang="ja-JP" noProof="0" smtClean="0"/>
              <a:t>第 5 レベル</a:t>
            </a:r>
          </a:p>
        </p:txBody>
      </p:sp>
      <p:sp>
        <p:nvSpPr>
          <p:cNvPr id="147578" name="フッター プレースホルダ 5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428583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defTabSz="914400" eaLnBrk="1" hangingPunct="1">
              <a:buSzPct val="100000"/>
              <a:buFont typeface="Arial" panose="020B0604020202020204" pitchFamily="34" charset="0"/>
              <a:buNone/>
              <a:defRPr sz="1200">
                <a:latin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147579" name="スライド番号プレースホルダ 6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444" y="9428583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defTabSz="914400" eaLnBrk="1" hangingPunct="1">
              <a:buSzPct val="100000"/>
              <a:buFont typeface="Arial" panose="020B0604020202020204" pitchFamily="34" charset="0"/>
              <a:buNone/>
              <a:defRPr sz="1200">
                <a:latin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EAA0A606-7D5C-4E46-AF83-68985A4FDA6D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58446466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buSzPct val="100000"/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buSzPct val="100000"/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buSzPct val="100000"/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buSzPct val="100000"/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buSzPct val="100000"/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AA0A606-7D5C-4E46-AF83-68985A4FDA6D}" type="slidenum">
              <a:rPr lang="ja-JP" altLang="en-US" smtClean="0"/>
              <a:pPr>
                <a:defRPr/>
              </a:pPr>
              <a:t>3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5937696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ja-JP" altLang="en-US"/>
          </a:p>
        </p:txBody>
      </p:sp>
      <p:sp>
        <p:nvSpPr>
          <p:cNvPr id="4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2F86E3-EFB5-43C2-B37E-AE23E2C77805}" type="datetime1">
              <a:rPr lang="ja-JP" altLang="en-US"/>
              <a:pPr>
                <a:defRPr/>
              </a:pPr>
              <a:t>2022/12/20</a:t>
            </a:fld>
            <a:endParaRPr lang="ja-JP" altLang="en-US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0937E3-13B0-4ADB-9D23-293E42244A41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740442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A98C8D-F849-4205-BB71-72C1FEA8E272}" type="datetime1">
              <a:rPr lang="ja-JP" altLang="en-US"/>
              <a:pPr>
                <a:defRPr/>
              </a:pPr>
              <a:t>2022/12/20</a:t>
            </a:fld>
            <a:endParaRPr lang="ja-JP" altLang="en-US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1EDAD3-5840-4ADD-A712-2BB8E8FBC965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5222150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480175" y="287338"/>
            <a:ext cx="1885950" cy="5581650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22325" y="287338"/>
            <a:ext cx="5505450" cy="5581650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015E74-8350-4182-94B7-8676BACDDC14}" type="datetime1">
              <a:rPr lang="ja-JP" altLang="en-US"/>
              <a:pPr>
                <a:defRPr/>
              </a:pPr>
              <a:t>2022/12/20</a:t>
            </a:fld>
            <a:endParaRPr lang="ja-JP" altLang="en-US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45779D-415C-4692-B790-9BFE7A730E09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26502539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ja-JP" altLang="en-US"/>
          </a:p>
        </p:txBody>
      </p:sp>
      <p:sp>
        <p:nvSpPr>
          <p:cNvPr id="4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3A099A-C2DD-4AAB-AB41-F80BBBA1650A}" type="datetime1">
              <a:rPr lang="ja-JP" altLang="en-US"/>
              <a:pPr>
                <a:defRPr/>
              </a:pPr>
              <a:t>2022/12/20</a:t>
            </a:fld>
            <a:endParaRPr lang="ja-JP" altLang="en-US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B024E7-0C8E-4F87-95EF-616698D9D867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04907682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A09C65-F07E-45FC-B88A-FFD07E39124C}" type="datetime1">
              <a:rPr lang="ja-JP" altLang="en-US"/>
              <a:pPr>
                <a:defRPr/>
              </a:pPr>
              <a:t>2022/12/20</a:t>
            </a:fld>
            <a:endParaRPr lang="ja-JP" altLang="en-US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810B58-2179-475C-8CD4-408362E2C633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55992733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CF8384-F2B4-485D-BE9C-A8EAC6DDC7CD}" type="datetime1">
              <a:rPr lang="ja-JP" altLang="en-US"/>
              <a:pPr>
                <a:defRPr/>
              </a:pPr>
              <a:t>2022/12/20</a:t>
            </a:fld>
            <a:endParaRPr lang="ja-JP" altLang="en-US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49E289-7CF9-4D04-93A8-6AC078CCEBBA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59079744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22325" y="1846263"/>
            <a:ext cx="3695700" cy="4022725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70425" y="1846263"/>
            <a:ext cx="3695700" cy="4022725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71E70A-EAC7-409C-B645-48FC99E82850}" type="datetime1">
              <a:rPr lang="ja-JP" altLang="en-US"/>
              <a:pPr>
                <a:defRPr/>
              </a:pPr>
              <a:t>2022/12/20</a:t>
            </a:fld>
            <a:endParaRPr lang="ja-JP" altLang="en-US"/>
          </a:p>
        </p:txBody>
      </p:sp>
      <p:sp>
        <p:nvSpPr>
          <p:cNvPr id="6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865308-4287-4D1B-A430-290F4931E6EE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23305456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E4B3AB-2E83-48C3-824C-F31EFF806842}" type="datetime1">
              <a:rPr lang="ja-JP" altLang="en-US"/>
              <a:pPr>
                <a:defRPr/>
              </a:pPr>
              <a:t>2022/12/20</a:t>
            </a:fld>
            <a:endParaRPr lang="ja-JP" altLang="en-US"/>
          </a:p>
        </p:txBody>
      </p:sp>
      <p:sp>
        <p:nvSpPr>
          <p:cNvPr id="8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0BCC02-7416-46C6-A6F5-E0C471111DA7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65477454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940FC9-223A-487C-9B59-7D5ECAE284C9}" type="datetime1">
              <a:rPr lang="ja-JP" altLang="en-US"/>
              <a:pPr>
                <a:defRPr/>
              </a:pPr>
              <a:t>2022/12/20</a:t>
            </a:fld>
            <a:endParaRPr lang="ja-JP" altLang="en-US"/>
          </a:p>
        </p:txBody>
      </p:sp>
      <p:sp>
        <p:nvSpPr>
          <p:cNvPr id="4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F2373E-A77A-4159-973D-443F8E1DD1B4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19222206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016D44-2B76-4780-889D-19E764E5A9DA}" type="datetime1">
              <a:rPr lang="ja-JP" altLang="en-US"/>
              <a:pPr>
                <a:defRPr/>
              </a:pPr>
              <a:t>2022/12/20</a:t>
            </a:fld>
            <a:endParaRPr lang="ja-JP" altLang="en-US"/>
          </a:p>
        </p:txBody>
      </p:sp>
      <p:sp>
        <p:nvSpPr>
          <p:cNvPr id="3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173B81-DA19-4202-B437-E073B70523D0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07900904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4D32F5-44D9-418F-B672-074222A65487}" type="datetime1">
              <a:rPr lang="ja-JP" altLang="en-US"/>
              <a:pPr>
                <a:defRPr/>
              </a:pPr>
              <a:t>2022/12/20</a:t>
            </a:fld>
            <a:endParaRPr lang="ja-JP" altLang="en-US"/>
          </a:p>
        </p:txBody>
      </p:sp>
      <p:sp>
        <p:nvSpPr>
          <p:cNvPr id="6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EB21AE-6BB7-4B00-85B3-2D9DA0666DED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3515304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1536EF-41F0-43CE-B2F4-9EE4554206C1}" type="datetime1">
              <a:rPr lang="ja-JP" altLang="en-US"/>
              <a:pPr>
                <a:defRPr/>
              </a:pPr>
              <a:t>2022/12/20</a:t>
            </a:fld>
            <a:endParaRPr lang="ja-JP" altLang="en-US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5D1985-AD3F-4ADB-9CD4-A199CE23569D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28404379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5BE312-1B6B-4F10-A265-63164F343DCA}" type="datetime1">
              <a:rPr lang="ja-JP" altLang="en-US"/>
              <a:pPr>
                <a:defRPr/>
              </a:pPr>
              <a:t>2022/12/20</a:t>
            </a:fld>
            <a:endParaRPr lang="ja-JP" altLang="en-US"/>
          </a:p>
        </p:txBody>
      </p:sp>
      <p:sp>
        <p:nvSpPr>
          <p:cNvPr id="6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D23A35-DA9F-4146-AD36-8F1C2AD45F90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39992055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9E7AD9-7C82-4168-928E-14D36586AB63}" type="datetime1">
              <a:rPr lang="ja-JP" altLang="en-US"/>
              <a:pPr>
                <a:defRPr/>
              </a:pPr>
              <a:t>2022/12/20</a:t>
            </a:fld>
            <a:endParaRPr lang="ja-JP" altLang="en-US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6F77C1-85A3-413C-A921-F70B00398EB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70864100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480175" y="287338"/>
            <a:ext cx="1885950" cy="5581650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22325" y="287338"/>
            <a:ext cx="5505450" cy="5581650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8A036F-A359-46A7-976C-E741C85BC217}" type="datetime1">
              <a:rPr lang="ja-JP" altLang="en-US"/>
              <a:pPr>
                <a:defRPr/>
              </a:pPr>
              <a:t>2022/12/20</a:t>
            </a:fld>
            <a:endParaRPr lang="ja-JP" altLang="en-US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64099D-6D40-4DF1-9E0D-3EB773B281DF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59704612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ja-JP" altLang="en-US"/>
          </a:p>
        </p:txBody>
      </p:sp>
      <p:sp>
        <p:nvSpPr>
          <p:cNvPr id="4" name="Date Placeholder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B52834-57B1-4195-A4BC-1F8FEF5A5EAF}" type="datetime1">
              <a:rPr lang="ja-JP" altLang="en-US"/>
              <a:pPr>
                <a:defRPr/>
              </a:pPr>
              <a:t>2022/12/20</a:t>
            </a:fld>
            <a:endParaRPr lang="ja-JP" altLang="en-US"/>
          </a:p>
        </p:txBody>
      </p:sp>
      <p:sp>
        <p:nvSpPr>
          <p:cNvPr id="5" name="Footer Placeholder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600ACB-045E-4196-8538-6E1CE1AE9AE0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69007592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Date Placeholder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05620A-84EA-42CE-8A4A-1D8D75A18FEC}" type="datetime1">
              <a:rPr lang="ja-JP" altLang="en-US"/>
              <a:pPr>
                <a:defRPr/>
              </a:pPr>
              <a:t>2022/12/20</a:t>
            </a:fld>
            <a:endParaRPr lang="ja-JP" altLang="en-US"/>
          </a:p>
        </p:txBody>
      </p:sp>
      <p:sp>
        <p:nvSpPr>
          <p:cNvPr id="5" name="Footer Placeholder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1E03F4-B81F-4B83-AB7C-009FDC720849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71814475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D9966F-5B02-4314-927D-576B7355D9B8}" type="datetime1">
              <a:rPr lang="ja-JP" altLang="en-US"/>
              <a:pPr>
                <a:defRPr/>
              </a:pPr>
              <a:t>2022/12/20</a:t>
            </a:fld>
            <a:endParaRPr lang="ja-JP" altLang="en-US"/>
          </a:p>
        </p:txBody>
      </p:sp>
      <p:sp>
        <p:nvSpPr>
          <p:cNvPr id="5" name="Footer Placeholder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DCC456-1D1F-40B8-BFB4-BE19B39DE360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81874694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22325" y="1846263"/>
            <a:ext cx="3695700" cy="4022725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70425" y="1846263"/>
            <a:ext cx="3695700" cy="4022725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Date Placeholder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7AC82D-A0BD-4A52-A3C0-87C049F0C6E0}" type="datetime1">
              <a:rPr lang="ja-JP" altLang="en-US"/>
              <a:pPr>
                <a:defRPr/>
              </a:pPr>
              <a:t>2022/12/20</a:t>
            </a:fld>
            <a:endParaRPr lang="ja-JP" altLang="en-US"/>
          </a:p>
        </p:txBody>
      </p:sp>
      <p:sp>
        <p:nvSpPr>
          <p:cNvPr id="6" name="Footer Placeholder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Slide Number Placeholder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FB8027-7363-4C7D-9667-197D8F7A8DBB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25699027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Date Placeholder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672731-A902-4322-A4D7-342CD4EAEB71}" type="datetime1">
              <a:rPr lang="ja-JP" altLang="en-US"/>
              <a:pPr>
                <a:defRPr/>
              </a:pPr>
              <a:t>2022/12/20</a:t>
            </a:fld>
            <a:endParaRPr lang="ja-JP" altLang="en-US"/>
          </a:p>
        </p:txBody>
      </p:sp>
      <p:sp>
        <p:nvSpPr>
          <p:cNvPr id="8" name="Footer Placeholder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Slide Number Placeholder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E7962D-0468-41E2-A1CB-EC49EA9BB385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17814177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Date Placeholder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824D6E-4408-4A9B-858F-D7355A4CFDFA}" type="datetime1">
              <a:rPr lang="ja-JP" altLang="en-US"/>
              <a:pPr>
                <a:defRPr/>
              </a:pPr>
              <a:t>2022/12/20</a:t>
            </a:fld>
            <a:endParaRPr lang="ja-JP" altLang="en-US"/>
          </a:p>
        </p:txBody>
      </p:sp>
      <p:sp>
        <p:nvSpPr>
          <p:cNvPr id="4" name="Footer Placeholder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Slide Number Placeholder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32C3FA-7A4E-4743-80CE-491D099B4DC6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06524331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755DB5-1E8F-4704-A6CA-C13A3025A5C3}" type="datetime1">
              <a:rPr lang="ja-JP" altLang="en-US"/>
              <a:pPr>
                <a:defRPr/>
              </a:pPr>
              <a:t>2022/12/20</a:t>
            </a:fld>
            <a:endParaRPr lang="ja-JP" altLang="en-US"/>
          </a:p>
        </p:txBody>
      </p:sp>
      <p:sp>
        <p:nvSpPr>
          <p:cNvPr id="3" name="Footer Placeholder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Slide Number Placeholder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D4705B-DDC7-415A-861D-AF82405A095F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0656412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1A8FA2-ADDB-4C44-90E5-8CF7CF35EC50}" type="datetime1">
              <a:rPr lang="ja-JP" altLang="en-US"/>
              <a:pPr>
                <a:defRPr/>
              </a:pPr>
              <a:t>2022/12/20</a:t>
            </a:fld>
            <a:endParaRPr lang="ja-JP" altLang="en-US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EF37F0-2D67-44A9-85CC-6C13358E009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481305787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49921D-9F7E-474E-B58F-EC422DE88E8F}" type="datetime1">
              <a:rPr lang="ja-JP" altLang="en-US"/>
              <a:pPr>
                <a:defRPr/>
              </a:pPr>
              <a:t>2022/12/20</a:t>
            </a:fld>
            <a:endParaRPr lang="ja-JP" altLang="en-US"/>
          </a:p>
        </p:txBody>
      </p:sp>
      <p:sp>
        <p:nvSpPr>
          <p:cNvPr id="6" name="Footer Placeholder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Slide Number Placeholder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F4F32E-5D25-4330-BA2E-4764F3B739ED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15945973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1BBFA4-EC99-4B26-928A-B6760FD30046}" type="datetime1">
              <a:rPr lang="ja-JP" altLang="en-US"/>
              <a:pPr>
                <a:defRPr/>
              </a:pPr>
              <a:t>2022/12/20</a:t>
            </a:fld>
            <a:endParaRPr lang="ja-JP" altLang="en-US"/>
          </a:p>
        </p:txBody>
      </p:sp>
      <p:sp>
        <p:nvSpPr>
          <p:cNvPr id="6" name="Footer Placeholder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Slide Number Placeholder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5AF1B6-1652-439F-933D-9A2284FC1F99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26761705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Date Placeholder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4B9F70-5F09-4163-B845-C315B144734E}" type="datetime1">
              <a:rPr lang="ja-JP" altLang="en-US"/>
              <a:pPr>
                <a:defRPr/>
              </a:pPr>
              <a:t>2022/12/20</a:t>
            </a:fld>
            <a:endParaRPr lang="ja-JP" altLang="en-US"/>
          </a:p>
        </p:txBody>
      </p:sp>
      <p:sp>
        <p:nvSpPr>
          <p:cNvPr id="5" name="Footer Placeholder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37564B-41EB-4E8C-92EC-DAFD88A0D535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50301386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480175" y="287338"/>
            <a:ext cx="1885950" cy="5581650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22325" y="287338"/>
            <a:ext cx="5505450" cy="5581650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Date Placeholder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738ADF-D3A9-4906-A7B0-0258403AA7DD}" type="datetime1">
              <a:rPr lang="ja-JP" altLang="en-US"/>
              <a:pPr>
                <a:defRPr/>
              </a:pPr>
              <a:t>2022/12/20</a:t>
            </a:fld>
            <a:endParaRPr lang="ja-JP" altLang="en-US"/>
          </a:p>
        </p:txBody>
      </p:sp>
      <p:sp>
        <p:nvSpPr>
          <p:cNvPr id="5" name="Footer Placeholder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8C5987-9D24-40F9-BC6C-5EA62DB721BD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377096743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ja-JP" altLang="en-US"/>
          </a:p>
        </p:txBody>
      </p:sp>
      <p:sp>
        <p:nvSpPr>
          <p:cNvPr id="4" name="Date Placeholder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6C47ED-E7E3-4AE4-84AD-C6CDFED7F121}" type="datetime1">
              <a:rPr lang="ja-JP" altLang="en-US"/>
              <a:pPr>
                <a:defRPr/>
              </a:pPr>
              <a:t>2022/12/20</a:t>
            </a:fld>
            <a:endParaRPr lang="ja-JP" altLang="en-US"/>
          </a:p>
        </p:txBody>
      </p:sp>
      <p:sp>
        <p:nvSpPr>
          <p:cNvPr id="5" name="Footer Placeholder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FB9D22-19B5-4B8B-8D15-E16444314496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223446681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Date Placeholder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385534-086E-4C35-976E-BBC6B013993B}" type="datetime1">
              <a:rPr lang="ja-JP" altLang="en-US"/>
              <a:pPr>
                <a:defRPr/>
              </a:pPr>
              <a:t>2022/12/20</a:t>
            </a:fld>
            <a:endParaRPr lang="ja-JP" altLang="en-US"/>
          </a:p>
        </p:txBody>
      </p:sp>
      <p:sp>
        <p:nvSpPr>
          <p:cNvPr id="5" name="Footer Placeholder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AC8DBB-3512-4A7F-B6D4-66FA938C2B3A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677339723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644B3B-95C7-45FE-9E17-3595142319D4}" type="datetime1">
              <a:rPr lang="ja-JP" altLang="en-US"/>
              <a:pPr>
                <a:defRPr/>
              </a:pPr>
              <a:t>2022/12/20</a:t>
            </a:fld>
            <a:endParaRPr lang="ja-JP" altLang="en-US"/>
          </a:p>
        </p:txBody>
      </p:sp>
      <p:sp>
        <p:nvSpPr>
          <p:cNvPr id="5" name="Footer Placeholder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99FBC3-8C46-4AB3-BF16-5C82D7310E63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805055340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22325" y="1846263"/>
            <a:ext cx="3695700" cy="4022725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70425" y="1846263"/>
            <a:ext cx="3695700" cy="4022725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EBD1A5-7AB0-4D6C-B736-8516D7B47053}" type="datetime1">
              <a:rPr lang="ja-JP" altLang="en-US"/>
              <a:pPr>
                <a:defRPr/>
              </a:pPr>
              <a:t>2022/12/20</a:t>
            </a:fld>
            <a:endParaRPr lang="ja-JP" alt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EE0DF9-B19E-483E-B8D0-BA2124F93C2F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686889886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Date Placeholder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7091E2-592E-459B-B117-1EE455A554E8}" type="datetime1">
              <a:rPr lang="ja-JP" altLang="en-US"/>
              <a:pPr>
                <a:defRPr/>
              </a:pPr>
              <a:t>2022/12/20</a:t>
            </a:fld>
            <a:endParaRPr lang="ja-JP" altLang="en-US"/>
          </a:p>
        </p:txBody>
      </p:sp>
      <p:sp>
        <p:nvSpPr>
          <p:cNvPr id="8" name="Footer Placeholder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E08C41-F69A-4705-8B15-4461C0A65D5E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529250333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Date Placeholder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66F4DA-FA04-4F2D-85A7-5DB5D1CAD24B}" type="datetime1">
              <a:rPr lang="ja-JP" altLang="en-US"/>
              <a:pPr>
                <a:defRPr/>
              </a:pPr>
              <a:t>2022/12/20</a:t>
            </a:fld>
            <a:endParaRPr lang="ja-JP" altLang="en-US"/>
          </a:p>
        </p:txBody>
      </p:sp>
      <p:sp>
        <p:nvSpPr>
          <p:cNvPr id="4" name="Footer Placeholder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EDD563-4050-47D4-A297-1EC485493180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166216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22325" y="1846263"/>
            <a:ext cx="3695700" cy="4022725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70425" y="1846263"/>
            <a:ext cx="3695700" cy="4022725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7A4942-26BF-4D5A-B423-1049D6659B4A}" type="datetime1">
              <a:rPr lang="ja-JP" altLang="en-US"/>
              <a:pPr>
                <a:defRPr/>
              </a:pPr>
              <a:t>2022/12/20</a:t>
            </a:fld>
            <a:endParaRPr lang="ja-JP" altLang="en-US"/>
          </a:p>
        </p:txBody>
      </p:sp>
      <p:sp>
        <p:nvSpPr>
          <p:cNvPr id="6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451816-70E8-4FE8-A71D-D0BCE9C16174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368347332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D45E2A-26E8-4517-9DAE-3E6F5BA716CF}" type="datetime1">
              <a:rPr lang="ja-JP" altLang="en-US"/>
              <a:pPr>
                <a:defRPr/>
              </a:pPr>
              <a:t>2022/12/20</a:t>
            </a:fld>
            <a:endParaRPr lang="ja-JP" altLang="en-US"/>
          </a:p>
        </p:txBody>
      </p:sp>
      <p:sp>
        <p:nvSpPr>
          <p:cNvPr id="3" name="Footer Placeholder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7F0500-5CE0-4C76-A355-3A166A74C7AD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090967564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09B2C7-28BD-47CC-9532-87BB3F8FFF0E}" type="datetime1">
              <a:rPr lang="ja-JP" altLang="en-US"/>
              <a:pPr>
                <a:defRPr/>
              </a:pPr>
              <a:t>2022/12/20</a:t>
            </a:fld>
            <a:endParaRPr lang="ja-JP" alt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9F96AE-E510-41E7-915B-C105369B75D7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51727822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001B92-A3BB-421B-A896-E62290BC4990}" type="datetime1">
              <a:rPr lang="ja-JP" altLang="en-US"/>
              <a:pPr>
                <a:defRPr/>
              </a:pPr>
              <a:t>2022/12/20</a:t>
            </a:fld>
            <a:endParaRPr lang="ja-JP" alt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2FB1CB-C882-4289-B00D-080CBAB47F0B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946414632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Date Placeholder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73BE6B-D15A-40D1-A98D-44624D980CB4}" type="datetime1">
              <a:rPr lang="ja-JP" altLang="en-US"/>
              <a:pPr>
                <a:defRPr/>
              </a:pPr>
              <a:t>2022/12/20</a:t>
            </a:fld>
            <a:endParaRPr lang="ja-JP" altLang="en-US"/>
          </a:p>
        </p:txBody>
      </p:sp>
      <p:sp>
        <p:nvSpPr>
          <p:cNvPr id="5" name="Footer Placeholder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1B0589-1EBD-442C-964E-CDC5BFEE5C0D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97140017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480175" y="287338"/>
            <a:ext cx="1885950" cy="5581650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22325" y="287338"/>
            <a:ext cx="5505450" cy="5581650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Date Placeholder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FB9E68-7270-440D-90BE-0FFF52132E54}" type="datetime1">
              <a:rPr lang="ja-JP" altLang="en-US"/>
              <a:pPr>
                <a:defRPr/>
              </a:pPr>
              <a:t>2022/12/20</a:t>
            </a:fld>
            <a:endParaRPr lang="ja-JP" altLang="en-US"/>
          </a:p>
        </p:txBody>
      </p:sp>
      <p:sp>
        <p:nvSpPr>
          <p:cNvPr id="5" name="Footer Placeholder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86B811-E419-48F9-9965-D06317E4D111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064395933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ja-JP" altLang="en-US"/>
          </a:p>
        </p:txBody>
      </p:sp>
      <p:sp>
        <p:nvSpPr>
          <p:cNvPr id="4" name="Date Placeholder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7FA0EA-3E67-4F7A-86A3-151C20AF27F6}" type="datetime1">
              <a:rPr lang="ja-JP" altLang="en-US"/>
              <a:pPr>
                <a:defRPr/>
              </a:pPr>
              <a:t>2022/12/20</a:t>
            </a:fld>
            <a:endParaRPr lang="ja-JP" altLang="en-US"/>
          </a:p>
        </p:txBody>
      </p:sp>
      <p:sp>
        <p:nvSpPr>
          <p:cNvPr id="5" name="Footer Placeholder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E73AB8-2824-4EA7-90C8-C9C762873F86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208513549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Date Placeholder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79648E-D972-4481-93D1-147F3A366C2E}" type="datetime1">
              <a:rPr lang="ja-JP" altLang="en-US"/>
              <a:pPr>
                <a:defRPr/>
              </a:pPr>
              <a:t>2022/12/20</a:t>
            </a:fld>
            <a:endParaRPr lang="ja-JP" altLang="en-US"/>
          </a:p>
        </p:txBody>
      </p:sp>
      <p:sp>
        <p:nvSpPr>
          <p:cNvPr id="5" name="Footer Placeholder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BC2631-CE45-4F07-8C0A-508C58A03438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688703462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6D3309-3F06-4CA2-A571-6E3FBF6CE0C9}" type="datetime1">
              <a:rPr lang="ja-JP" altLang="en-US"/>
              <a:pPr>
                <a:defRPr/>
              </a:pPr>
              <a:t>2022/12/20</a:t>
            </a:fld>
            <a:endParaRPr lang="ja-JP" altLang="en-US"/>
          </a:p>
        </p:txBody>
      </p:sp>
      <p:sp>
        <p:nvSpPr>
          <p:cNvPr id="5" name="Footer Placeholder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901FAE-2B8D-420A-8E4C-FD7E081A3FBA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028205273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22325" y="1846263"/>
            <a:ext cx="3695700" cy="4022725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70425" y="1846263"/>
            <a:ext cx="3695700" cy="4022725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C69761-AFE5-4648-9CD4-E50CA80C110C}" type="datetime1">
              <a:rPr lang="ja-JP" altLang="en-US"/>
              <a:pPr>
                <a:defRPr/>
              </a:pPr>
              <a:t>2022/12/20</a:t>
            </a:fld>
            <a:endParaRPr lang="ja-JP" alt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768B31-B501-4AD9-9720-C1A4BD55217C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070545265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Date Placeholder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09CABF-D673-4B82-BC0E-7375A59760D6}" type="datetime1">
              <a:rPr lang="ja-JP" altLang="en-US"/>
              <a:pPr>
                <a:defRPr/>
              </a:pPr>
              <a:t>2022/12/20</a:t>
            </a:fld>
            <a:endParaRPr lang="ja-JP" altLang="en-US"/>
          </a:p>
        </p:txBody>
      </p:sp>
      <p:sp>
        <p:nvSpPr>
          <p:cNvPr id="8" name="Footer Placeholder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E6721C-ED52-4FED-93A8-1FE7B8598B45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8076594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331DF5-6A6D-49CB-9CDC-461E543AB041}" type="datetime1">
              <a:rPr lang="ja-JP" altLang="en-US"/>
              <a:pPr>
                <a:defRPr/>
              </a:pPr>
              <a:t>2022/12/20</a:t>
            </a:fld>
            <a:endParaRPr lang="ja-JP" altLang="en-US"/>
          </a:p>
        </p:txBody>
      </p:sp>
      <p:sp>
        <p:nvSpPr>
          <p:cNvPr id="8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E96E8B-DB0B-4D3B-ACF1-EA23043FAB7A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254573715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Date Placeholder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2885A5-49B5-4B80-BC86-1B1EADED2438}" type="datetime1">
              <a:rPr lang="ja-JP" altLang="en-US"/>
              <a:pPr>
                <a:defRPr/>
              </a:pPr>
              <a:t>2022/12/20</a:t>
            </a:fld>
            <a:endParaRPr lang="ja-JP" altLang="en-US"/>
          </a:p>
        </p:txBody>
      </p:sp>
      <p:sp>
        <p:nvSpPr>
          <p:cNvPr id="4" name="Footer Placeholder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3D1C52-8E95-4941-8112-39DC335174A6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812336071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0EE362-F4A2-4863-830E-5447C23B36E9}" type="datetime1">
              <a:rPr lang="ja-JP" altLang="en-US"/>
              <a:pPr>
                <a:defRPr/>
              </a:pPr>
              <a:t>2022/12/20</a:t>
            </a:fld>
            <a:endParaRPr lang="ja-JP" altLang="en-US"/>
          </a:p>
        </p:txBody>
      </p:sp>
      <p:sp>
        <p:nvSpPr>
          <p:cNvPr id="3" name="Footer Placeholder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E274DC-EDB8-43B1-9540-2EE7787AA54C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88598758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D0F403-9B18-4967-AA95-73857E2C30CD}" type="datetime1">
              <a:rPr lang="ja-JP" altLang="en-US"/>
              <a:pPr>
                <a:defRPr/>
              </a:pPr>
              <a:t>2022/12/20</a:t>
            </a:fld>
            <a:endParaRPr lang="ja-JP" alt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C49ADA-FEF7-4844-9299-5BB029E8418F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248756214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F1F7C7-3B04-4671-9546-2E41048F665D}" type="datetime1">
              <a:rPr lang="ja-JP" altLang="en-US"/>
              <a:pPr>
                <a:defRPr/>
              </a:pPr>
              <a:t>2022/12/20</a:t>
            </a:fld>
            <a:endParaRPr lang="ja-JP" alt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A08D52-262D-439C-B44D-4B48A6F28F20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057218658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Date Placeholder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78B1A8-2B46-4E10-861E-6FF89C8FB37E}" type="datetime1">
              <a:rPr lang="ja-JP" altLang="en-US"/>
              <a:pPr>
                <a:defRPr/>
              </a:pPr>
              <a:t>2022/12/20</a:t>
            </a:fld>
            <a:endParaRPr lang="ja-JP" altLang="en-US"/>
          </a:p>
        </p:txBody>
      </p:sp>
      <p:sp>
        <p:nvSpPr>
          <p:cNvPr id="5" name="Footer Placeholder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E63649-2611-461D-BA80-D104CB412CF7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162736118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480175" y="287338"/>
            <a:ext cx="1885950" cy="5581650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22325" y="287338"/>
            <a:ext cx="5505450" cy="5581650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Date Placeholder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A600A0-9854-4224-B2AA-BC7A2A919557}" type="datetime1">
              <a:rPr lang="ja-JP" altLang="en-US"/>
              <a:pPr>
                <a:defRPr/>
              </a:pPr>
              <a:t>2022/12/20</a:t>
            </a:fld>
            <a:endParaRPr lang="ja-JP" altLang="en-US"/>
          </a:p>
        </p:txBody>
      </p:sp>
      <p:sp>
        <p:nvSpPr>
          <p:cNvPr id="5" name="Footer Placeholder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2E02AF-E5DE-4AE0-AD99-164FC730F8D0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954748936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ja-JP" altLang="en-US"/>
          </a:p>
        </p:txBody>
      </p:sp>
      <p:sp>
        <p:nvSpPr>
          <p:cNvPr id="4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E967A0-F447-4B85-AE86-5C0E708A7E68}" type="datetime1">
              <a:rPr lang="ja-JP" altLang="en-US"/>
              <a:pPr>
                <a:defRPr/>
              </a:pPr>
              <a:t>2022/12/20</a:t>
            </a:fld>
            <a:endParaRPr lang="ja-JP" altLang="en-US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2F8CFD-1F46-46BA-864D-75BE763A22E3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375051138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E4B40B-6126-4EDF-8A09-BAC4BB76BD04}" type="datetime1">
              <a:rPr lang="ja-JP" altLang="en-US"/>
              <a:pPr>
                <a:defRPr/>
              </a:pPr>
              <a:t>2022/12/20</a:t>
            </a:fld>
            <a:endParaRPr lang="ja-JP" altLang="en-US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9286B5-4733-4D65-A463-ABB16BB018FD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919510156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9B13A8-F36C-4584-8589-96965E820665}" type="datetime1">
              <a:rPr lang="ja-JP" altLang="en-US"/>
              <a:pPr>
                <a:defRPr/>
              </a:pPr>
              <a:t>2022/12/20</a:t>
            </a:fld>
            <a:endParaRPr lang="ja-JP" altLang="en-US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F1714D-58CA-4BFC-B79D-308533D0536B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864653958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22325" y="1846263"/>
            <a:ext cx="3695700" cy="4022725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70425" y="1846263"/>
            <a:ext cx="3695700" cy="4022725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3106D0-2ABD-4E9C-A2DC-B938B67D64F5}" type="datetime1">
              <a:rPr lang="ja-JP" altLang="en-US"/>
              <a:pPr>
                <a:defRPr/>
              </a:pPr>
              <a:t>2022/12/20</a:t>
            </a:fld>
            <a:endParaRPr lang="ja-JP" altLang="en-US"/>
          </a:p>
        </p:txBody>
      </p:sp>
      <p:sp>
        <p:nvSpPr>
          <p:cNvPr id="6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B8B83A-3B13-448C-954F-64122C4B35DA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3539435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C998EA-1E89-4CDE-9B0A-4D65617BF694}" type="datetime1">
              <a:rPr lang="ja-JP" altLang="en-US"/>
              <a:pPr>
                <a:defRPr/>
              </a:pPr>
              <a:t>2022/12/20</a:t>
            </a:fld>
            <a:endParaRPr lang="ja-JP" altLang="en-US"/>
          </a:p>
        </p:txBody>
      </p:sp>
      <p:sp>
        <p:nvSpPr>
          <p:cNvPr id="4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367067-1F24-4F50-9089-CEA38F5EBBA0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453504023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742664-A36A-467D-8809-1CE4F05B4561}" type="datetime1">
              <a:rPr lang="ja-JP" altLang="en-US"/>
              <a:pPr>
                <a:defRPr/>
              </a:pPr>
              <a:t>2022/12/20</a:t>
            </a:fld>
            <a:endParaRPr lang="ja-JP" altLang="en-US"/>
          </a:p>
        </p:txBody>
      </p:sp>
      <p:sp>
        <p:nvSpPr>
          <p:cNvPr id="8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751902-C971-43BB-B630-9BED970B38A9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770022157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1C3167-13D5-4FEB-95A1-013DD550BDEE}" type="datetime1">
              <a:rPr lang="ja-JP" altLang="en-US"/>
              <a:pPr>
                <a:defRPr/>
              </a:pPr>
              <a:t>2022/12/20</a:t>
            </a:fld>
            <a:endParaRPr lang="ja-JP" altLang="en-US"/>
          </a:p>
        </p:txBody>
      </p:sp>
      <p:sp>
        <p:nvSpPr>
          <p:cNvPr id="4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118C2D-D776-40FE-B277-148583B94686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700050974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FFE747-265A-4C59-8BE3-8A7B12A4530C}" type="datetime1">
              <a:rPr lang="ja-JP" altLang="en-US"/>
              <a:pPr>
                <a:defRPr/>
              </a:pPr>
              <a:t>2022/12/20</a:t>
            </a:fld>
            <a:endParaRPr lang="ja-JP" altLang="en-US"/>
          </a:p>
        </p:txBody>
      </p:sp>
      <p:sp>
        <p:nvSpPr>
          <p:cNvPr id="3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51CD34-DE1A-43E0-B167-87F3222E42C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942557530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DBFF52-2F89-40AF-9D72-AC07B3C5EBE7}" type="datetime1">
              <a:rPr lang="ja-JP" altLang="en-US"/>
              <a:pPr>
                <a:defRPr/>
              </a:pPr>
              <a:t>2022/12/20</a:t>
            </a:fld>
            <a:endParaRPr lang="ja-JP" altLang="en-US"/>
          </a:p>
        </p:txBody>
      </p:sp>
      <p:sp>
        <p:nvSpPr>
          <p:cNvPr id="6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C416CD-C1CE-4A96-AF64-3F8860BD6318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736164221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F2E3CA-81C7-4F27-88C9-A39F8791FED0}" type="datetime1">
              <a:rPr lang="ja-JP" altLang="en-US"/>
              <a:pPr>
                <a:defRPr/>
              </a:pPr>
              <a:t>2022/12/20</a:t>
            </a:fld>
            <a:endParaRPr lang="ja-JP" altLang="en-US"/>
          </a:p>
        </p:txBody>
      </p:sp>
      <p:sp>
        <p:nvSpPr>
          <p:cNvPr id="6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F23760-319F-48A3-A575-54C75FD60D07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097912063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D7B702-9134-43DA-8829-BA616987E8DD}" type="datetime1">
              <a:rPr lang="ja-JP" altLang="en-US"/>
              <a:pPr>
                <a:defRPr/>
              </a:pPr>
              <a:t>2022/12/20</a:t>
            </a:fld>
            <a:endParaRPr lang="ja-JP" altLang="en-US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6F447E-E5E5-4718-AB40-14FDBA01C9C6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858640288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480175" y="287338"/>
            <a:ext cx="1885950" cy="5581650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22325" y="287338"/>
            <a:ext cx="5505450" cy="5581650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987616-652F-4C15-B702-892E631D0685}" type="datetime1">
              <a:rPr lang="ja-JP" altLang="en-US"/>
              <a:pPr>
                <a:defRPr/>
              </a:pPr>
              <a:t>2022/12/20</a:t>
            </a:fld>
            <a:endParaRPr lang="ja-JP" altLang="en-US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FB5090-E3B0-4A02-B3B7-F898AF31F939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7413030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00C14D-8547-4474-9C05-F01D0682FCAD}" type="datetime1">
              <a:rPr lang="ja-JP" altLang="en-US"/>
              <a:pPr>
                <a:defRPr/>
              </a:pPr>
              <a:t>2022/12/20</a:t>
            </a:fld>
            <a:endParaRPr lang="ja-JP" altLang="en-US"/>
          </a:p>
        </p:txBody>
      </p:sp>
      <p:sp>
        <p:nvSpPr>
          <p:cNvPr id="3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5FF7F7-5631-4FBF-9FA8-33262C43478F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1568539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483101-0DE8-48F6-90DD-A0F8AA3E0F2A}" type="datetime1">
              <a:rPr lang="ja-JP" altLang="en-US"/>
              <a:pPr>
                <a:defRPr/>
              </a:pPr>
              <a:t>2022/12/20</a:t>
            </a:fld>
            <a:endParaRPr lang="ja-JP" altLang="en-US"/>
          </a:p>
        </p:txBody>
      </p:sp>
      <p:sp>
        <p:nvSpPr>
          <p:cNvPr id="6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2253E6-DD90-4363-8A14-8EA1E5C21C8E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3469348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E55BE4-3FD3-4A79-AA78-6EB8C5D21167}" type="datetime1">
              <a:rPr lang="ja-JP" altLang="en-US"/>
              <a:pPr>
                <a:defRPr/>
              </a:pPr>
              <a:t>2022/12/20</a:t>
            </a:fld>
            <a:endParaRPr lang="ja-JP" altLang="en-US"/>
          </a:p>
        </p:txBody>
      </p:sp>
      <p:sp>
        <p:nvSpPr>
          <p:cNvPr id="6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95F481-49BD-4098-9C67-955CF85DBF5F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8475818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6"/>
          <p:cNvSpPr>
            <a:spLocks noChangeArrowheads="1"/>
          </p:cNvSpPr>
          <p:nvPr/>
        </p:nvSpPr>
        <p:spPr bwMode="auto">
          <a:xfrm>
            <a:off x="0" y="6400800"/>
            <a:ext cx="9144000" cy="457200"/>
          </a:xfrm>
          <a:prstGeom prst="rect">
            <a:avLst/>
          </a:prstGeom>
          <a:solidFill>
            <a:srgbClr val="2683C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5875" algn="ctr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defRPr/>
            </a:pPr>
            <a:endParaRPr kumimoji="1" lang="ja-JP" altLang="ja-JP" smtClean="0"/>
          </a:p>
        </p:txBody>
      </p:sp>
      <p:sp>
        <p:nvSpPr>
          <p:cNvPr id="1027" name="Rectangle 8"/>
          <p:cNvSpPr>
            <a:spLocks noChangeArrowheads="1"/>
          </p:cNvSpPr>
          <p:nvPr/>
        </p:nvSpPr>
        <p:spPr bwMode="auto">
          <a:xfrm>
            <a:off x="0" y="6334125"/>
            <a:ext cx="9144000" cy="66675"/>
          </a:xfrm>
          <a:prstGeom prst="rect">
            <a:avLst/>
          </a:prstGeom>
          <a:solidFill>
            <a:srgbClr val="1CADE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5875" algn="ctr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defRPr/>
            </a:pPr>
            <a:endParaRPr kumimoji="1" lang="ja-JP" altLang="ja-JP" smtClean="0"/>
          </a:p>
        </p:txBody>
      </p:sp>
      <p:sp>
        <p:nvSpPr>
          <p:cNvPr id="1028" name="Title Placeholder 1"/>
          <p:cNvSpPr>
            <a:spLocks noGrp="1" noChangeArrowheads="1"/>
          </p:cNvSpPr>
          <p:nvPr>
            <p:ph type="title"/>
          </p:nvPr>
        </p:nvSpPr>
        <p:spPr bwMode="auto">
          <a:xfrm>
            <a:off x="822325" y="287338"/>
            <a:ext cx="7543800" cy="1449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ja-JP" smtClean="0"/>
              <a:t>マスター タイトルの書式設定</a:t>
            </a:r>
          </a:p>
        </p:txBody>
      </p:sp>
      <p:sp>
        <p:nvSpPr>
          <p:cNvPr id="1029" name="Text Placeholder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822325" y="1846263"/>
            <a:ext cx="7543800" cy="402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ja-JP" smtClean="0"/>
              <a:t>マスター テキストの書式設定</a:t>
            </a:r>
          </a:p>
          <a:p>
            <a:pPr lvl="1"/>
            <a:r>
              <a:rPr lang="ja-JP" altLang="ja-JP" smtClean="0"/>
              <a:t>第 2 レベル</a:t>
            </a:r>
          </a:p>
          <a:p>
            <a:pPr lvl="2"/>
            <a:r>
              <a:rPr lang="ja-JP" altLang="ja-JP" smtClean="0"/>
              <a:t>第 3 レベル</a:t>
            </a:r>
          </a:p>
          <a:p>
            <a:pPr lvl="3"/>
            <a:r>
              <a:rPr lang="ja-JP" altLang="ja-JP" smtClean="0"/>
              <a:t>第 4 レベル</a:t>
            </a:r>
          </a:p>
          <a:p>
            <a:pPr lvl="4"/>
            <a:r>
              <a:rPr lang="ja-JP" altLang="ja-JP" smtClean="0"/>
              <a:t>第 5 レベル</a:t>
            </a:r>
          </a:p>
        </p:txBody>
      </p:sp>
      <p:sp>
        <p:nvSpPr>
          <p:cNvPr id="1031" name="Date Placeholder 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22325" y="6459538"/>
            <a:ext cx="185420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defTabSz="914400" eaLnBrk="1" hangingPunct="1">
              <a:buSzPct val="100000"/>
              <a:buFont typeface="Arial" panose="020B0604020202020204" pitchFamily="34" charset="0"/>
              <a:buNone/>
              <a:defRPr kumimoji="1" sz="900">
                <a:solidFill>
                  <a:srgbClr val="FFFFFF"/>
                </a:solidFill>
                <a:latin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D074C30E-4D7A-4134-B846-D66E79F378A3}" type="datetime1">
              <a:rPr lang="ja-JP" altLang="en-US"/>
              <a:pPr>
                <a:defRPr/>
              </a:pPr>
              <a:t>2022/12/20</a:t>
            </a:fld>
            <a:endParaRPr lang="ja-JP" altLang="en-US"/>
          </a:p>
        </p:txBody>
      </p:sp>
      <p:sp>
        <p:nvSpPr>
          <p:cNvPr id="1032" name="Footer Placeholder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765425" y="6459538"/>
            <a:ext cx="3616325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defTabSz="914400" eaLnBrk="1" hangingPunct="1">
              <a:buSzPct val="100000"/>
              <a:buFont typeface="Arial" panose="020B0604020202020204" pitchFamily="34" charset="0"/>
              <a:buNone/>
              <a:defRPr kumimoji="1" sz="900">
                <a:solidFill>
                  <a:srgbClr val="FFFFFF"/>
                </a:solidFill>
                <a:latin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1033" name="Slide Number Placeholder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424738" y="6459538"/>
            <a:ext cx="98425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defTabSz="914400" eaLnBrk="1" hangingPunct="1">
              <a:buSzPct val="100000"/>
              <a:buFont typeface="Arial" panose="020B0604020202020204" pitchFamily="34" charset="0"/>
              <a:buNone/>
              <a:defRPr kumimoji="1" sz="1000">
                <a:solidFill>
                  <a:srgbClr val="FFFFFF"/>
                </a:solidFill>
                <a:latin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D8CEE6FF-CDF9-4C32-8971-3AFDCE408581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  <p:sp>
        <p:nvSpPr>
          <p:cNvPr id="2" name="Straight Connector 9"/>
          <p:cNvSpPr>
            <a:spLocks noChangeShapeType="1"/>
          </p:cNvSpPr>
          <p:nvPr/>
        </p:nvSpPr>
        <p:spPr bwMode="auto">
          <a:xfrm>
            <a:off x="895350" y="1738313"/>
            <a:ext cx="7475538" cy="0"/>
          </a:xfrm>
          <a:prstGeom prst="line">
            <a:avLst/>
          </a:prstGeom>
          <a:noFill/>
          <a:ln w="9525" algn="ctr">
            <a:solidFill>
              <a:srgbClr val="7F7F7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93" r:id="rId1"/>
    <p:sldLayoutId id="2147483894" r:id="rId2"/>
    <p:sldLayoutId id="2147483895" r:id="rId3"/>
    <p:sldLayoutId id="2147483896" r:id="rId4"/>
    <p:sldLayoutId id="2147483897" r:id="rId5"/>
    <p:sldLayoutId id="2147483898" r:id="rId6"/>
    <p:sldLayoutId id="2147483899" r:id="rId7"/>
    <p:sldLayoutId id="2147483900" r:id="rId8"/>
    <p:sldLayoutId id="2147483901" r:id="rId9"/>
    <p:sldLayoutId id="2147483902" r:id="rId10"/>
    <p:sldLayoutId id="2147483903" r:id="rId11"/>
  </p:sldLayoutIdLst>
  <p:txStyles>
    <p:titleStyle>
      <a:lvl1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 kern="1200">
          <a:solidFill>
            <a:srgbClr val="404040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2pPr>
      <a:lvl3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3pPr>
      <a:lvl4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4pPr>
      <a:lvl5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5pPr>
      <a:lvl6pPr marL="457200"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6pPr>
      <a:lvl7pPr marL="914400"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7pPr>
      <a:lvl8pPr marL="1371600"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8pPr>
      <a:lvl9pPr marL="1828800"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9pPr>
    </p:titleStyle>
    <p:bodyStyle>
      <a:lvl1pPr marL="90488" indent="-90488" algn="l" rtl="0" eaLnBrk="0" fontAlgn="base" hangingPunct="0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kumimoji="1" sz="2000" kern="1200">
          <a:solidFill>
            <a:srgbClr val="404040"/>
          </a:solidFill>
          <a:latin typeface="+mn-lt"/>
          <a:ea typeface="+mn-ea"/>
          <a:cs typeface="+mn-cs"/>
        </a:defRPr>
      </a:lvl1pPr>
      <a:lvl2pPr marL="382588" indent="-182563" algn="l" rtl="0" eaLnBrk="0" fontAlgn="base" hangingPunct="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100000"/>
        <a:buFont typeface="Calibri" panose="020F0502020204030204" pitchFamily="34" charset="0"/>
        <a:buChar char="◦"/>
        <a:defRPr kumimoji="1" kern="1200">
          <a:solidFill>
            <a:srgbClr val="404040"/>
          </a:solidFill>
          <a:latin typeface="+mn-lt"/>
          <a:ea typeface="+mn-ea"/>
          <a:cs typeface="+mn-cs"/>
        </a:defRPr>
      </a:lvl2pPr>
      <a:lvl3pPr marL="566738" indent="-182563" algn="l" rtl="0" eaLnBrk="0" fontAlgn="base" hangingPunct="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100000"/>
        <a:buFont typeface="Calibri" panose="020F0502020204030204" pitchFamily="34" charset="0"/>
        <a:buChar char="◦"/>
        <a:defRPr kumimoji="1" sz="1400" kern="1200">
          <a:solidFill>
            <a:srgbClr val="404040"/>
          </a:solidFill>
          <a:latin typeface="+mn-lt"/>
          <a:ea typeface="+mn-ea"/>
          <a:cs typeface="+mn-cs"/>
        </a:defRPr>
      </a:lvl3pPr>
      <a:lvl4pPr marL="749300" indent="-182563" algn="l" rtl="0" eaLnBrk="0" fontAlgn="base" hangingPunct="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100000"/>
        <a:buFont typeface="Calibri" panose="020F0502020204030204" pitchFamily="34" charset="0"/>
        <a:buChar char="◦"/>
        <a:defRPr kumimoji="1" sz="1400" kern="1200">
          <a:solidFill>
            <a:srgbClr val="404040"/>
          </a:solidFill>
          <a:latin typeface="+mn-lt"/>
          <a:ea typeface="+mn-ea"/>
          <a:cs typeface="+mn-cs"/>
        </a:defRPr>
      </a:lvl4pPr>
      <a:lvl5pPr marL="931863" indent="-182563" algn="l" rtl="0" eaLnBrk="0" fontAlgn="base" hangingPunct="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100000"/>
        <a:buFont typeface="Calibri" panose="020F0502020204030204" pitchFamily="34" charset="0"/>
        <a:buChar char="◦"/>
        <a:defRPr kumimoji="1" sz="1400" kern="1200">
          <a:solidFill>
            <a:srgbClr val="40404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6"/>
          <p:cNvSpPr>
            <a:spLocks noChangeArrowheads="1"/>
          </p:cNvSpPr>
          <p:nvPr/>
        </p:nvSpPr>
        <p:spPr bwMode="auto">
          <a:xfrm>
            <a:off x="3175" y="6400800"/>
            <a:ext cx="9140825" cy="457200"/>
          </a:xfrm>
          <a:prstGeom prst="rect">
            <a:avLst/>
          </a:prstGeom>
          <a:solidFill>
            <a:srgbClr val="2683C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5875" algn="ctr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defRPr/>
            </a:pPr>
            <a:endParaRPr kumimoji="1" lang="ja-JP" altLang="ja-JP" smtClean="0"/>
          </a:p>
        </p:txBody>
      </p:sp>
      <p:sp>
        <p:nvSpPr>
          <p:cNvPr id="2051" name="Rectangle 7"/>
          <p:cNvSpPr>
            <a:spLocks noChangeArrowheads="1"/>
          </p:cNvSpPr>
          <p:nvPr/>
        </p:nvSpPr>
        <p:spPr bwMode="auto">
          <a:xfrm>
            <a:off x="0" y="6334125"/>
            <a:ext cx="9142413" cy="63500"/>
          </a:xfrm>
          <a:prstGeom prst="rect">
            <a:avLst/>
          </a:prstGeom>
          <a:solidFill>
            <a:srgbClr val="1CADE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5875" algn="ctr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defRPr/>
            </a:pPr>
            <a:endParaRPr kumimoji="1" lang="ja-JP" altLang="ja-JP" smtClean="0"/>
          </a:p>
        </p:txBody>
      </p:sp>
      <p:sp>
        <p:nvSpPr>
          <p:cNvPr id="2052" name="Straight Connector 8"/>
          <p:cNvSpPr>
            <a:spLocks noChangeShapeType="1"/>
          </p:cNvSpPr>
          <p:nvPr/>
        </p:nvSpPr>
        <p:spPr bwMode="auto">
          <a:xfrm>
            <a:off x="906463" y="4343400"/>
            <a:ext cx="7405687" cy="0"/>
          </a:xfrm>
          <a:prstGeom prst="line">
            <a:avLst/>
          </a:prstGeom>
          <a:noFill/>
          <a:ln w="9525" algn="ctr">
            <a:solidFill>
              <a:srgbClr val="7F7F7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053" name="Title Placeholder 1"/>
          <p:cNvSpPr>
            <a:spLocks noGrp="1" noChangeArrowheads="1"/>
          </p:cNvSpPr>
          <p:nvPr>
            <p:ph type="title"/>
          </p:nvPr>
        </p:nvSpPr>
        <p:spPr bwMode="auto">
          <a:xfrm>
            <a:off x="822325" y="287338"/>
            <a:ext cx="7543800" cy="1449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ja-JP" smtClean="0"/>
              <a:t>マスター タイトルの書式設定</a:t>
            </a:r>
          </a:p>
        </p:txBody>
      </p:sp>
      <p:sp>
        <p:nvSpPr>
          <p:cNvPr id="2054" name="Text Placeholder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822325" y="1846263"/>
            <a:ext cx="7543800" cy="402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ja-JP" smtClean="0"/>
              <a:t>マスター テキストの書式設定</a:t>
            </a:r>
          </a:p>
          <a:p>
            <a:pPr lvl="1"/>
            <a:r>
              <a:rPr lang="ja-JP" altLang="ja-JP" smtClean="0"/>
              <a:t>第 2 レベル</a:t>
            </a:r>
          </a:p>
          <a:p>
            <a:pPr lvl="2"/>
            <a:r>
              <a:rPr lang="ja-JP" altLang="ja-JP" smtClean="0"/>
              <a:t>第 3 レベル</a:t>
            </a:r>
          </a:p>
          <a:p>
            <a:pPr lvl="3"/>
            <a:r>
              <a:rPr lang="ja-JP" altLang="ja-JP" smtClean="0"/>
              <a:t>第 4 レベル</a:t>
            </a:r>
          </a:p>
          <a:p>
            <a:pPr lvl="4"/>
            <a:r>
              <a:rPr lang="ja-JP" altLang="ja-JP" smtClean="0"/>
              <a:t>第 5 レベル</a:t>
            </a:r>
          </a:p>
        </p:txBody>
      </p:sp>
      <p:sp>
        <p:nvSpPr>
          <p:cNvPr id="3100" name="Date Placeholder 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22325" y="6459538"/>
            <a:ext cx="185420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defTabSz="914400" eaLnBrk="1" hangingPunct="1">
              <a:buSzPct val="100000"/>
              <a:buFont typeface="Arial" panose="020B0604020202020204" pitchFamily="34" charset="0"/>
              <a:buNone/>
              <a:defRPr kumimoji="1" sz="900">
                <a:solidFill>
                  <a:srgbClr val="FFFFFF"/>
                </a:solidFill>
                <a:latin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9F421D02-0FF0-42BC-B061-1DD6E531DE4C}" type="datetime1">
              <a:rPr lang="ja-JP" altLang="en-US"/>
              <a:pPr>
                <a:defRPr/>
              </a:pPr>
              <a:t>2022/12/20</a:t>
            </a:fld>
            <a:endParaRPr lang="ja-JP" altLang="en-US"/>
          </a:p>
        </p:txBody>
      </p:sp>
      <p:sp>
        <p:nvSpPr>
          <p:cNvPr id="3101" name="Footer Placeholder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765425" y="6459538"/>
            <a:ext cx="3616325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defTabSz="914400" eaLnBrk="1" hangingPunct="1">
              <a:buSzPct val="100000"/>
              <a:buFont typeface="Arial" panose="020B0604020202020204" pitchFamily="34" charset="0"/>
              <a:buNone/>
              <a:defRPr kumimoji="1" sz="900">
                <a:solidFill>
                  <a:srgbClr val="FFFFFF"/>
                </a:solidFill>
                <a:latin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102" name="Slide Number Placeholder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424738" y="6459538"/>
            <a:ext cx="98425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defTabSz="914400" eaLnBrk="1" hangingPunct="1">
              <a:buSzPct val="100000"/>
              <a:buFont typeface="Arial" panose="020B0604020202020204" pitchFamily="34" charset="0"/>
              <a:buNone/>
              <a:defRPr kumimoji="1" sz="1000">
                <a:solidFill>
                  <a:srgbClr val="FFFFFF"/>
                </a:solidFill>
                <a:latin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7C8742FA-EB07-454D-92C0-D275FA2264D9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04" r:id="rId1"/>
    <p:sldLayoutId id="2147483905" r:id="rId2"/>
    <p:sldLayoutId id="2147483906" r:id="rId3"/>
    <p:sldLayoutId id="2147483907" r:id="rId4"/>
    <p:sldLayoutId id="2147483908" r:id="rId5"/>
    <p:sldLayoutId id="2147483909" r:id="rId6"/>
    <p:sldLayoutId id="2147483910" r:id="rId7"/>
    <p:sldLayoutId id="2147483911" r:id="rId8"/>
    <p:sldLayoutId id="2147483912" r:id="rId9"/>
    <p:sldLayoutId id="2147483913" r:id="rId10"/>
    <p:sldLayoutId id="2147483914" r:id="rId11"/>
  </p:sldLayoutIdLst>
  <p:txStyles>
    <p:titleStyle>
      <a:lvl1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 kern="1200">
          <a:solidFill>
            <a:srgbClr val="404040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2pPr>
      <a:lvl3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3pPr>
      <a:lvl4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4pPr>
      <a:lvl5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5pPr>
      <a:lvl6pPr marL="457200"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6pPr>
      <a:lvl7pPr marL="914400"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7pPr>
      <a:lvl8pPr marL="1371600"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8pPr>
      <a:lvl9pPr marL="1828800"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9pPr>
    </p:titleStyle>
    <p:bodyStyle>
      <a:lvl1pPr marL="90488" indent="-90488" algn="l" rtl="0" eaLnBrk="0" fontAlgn="base" hangingPunct="0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kumimoji="1" sz="2000" kern="1200">
          <a:solidFill>
            <a:srgbClr val="404040"/>
          </a:solidFill>
          <a:latin typeface="+mn-lt"/>
          <a:ea typeface="+mn-ea"/>
          <a:cs typeface="+mn-cs"/>
        </a:defRPr>
      </a:lvl1pPr>
      <a:lvl2pPr marL="382588" indent="-182563" algn="l" rtl="0" eaLnBrk="0" fontAlgn="base" hangingPunct="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100000"/>
        <a:buFont typeface="Calibri" panose="020F0502020204030204" pitchFamily="34" charset="0"/>
        <a:buChar char="◦"/>
        <a:defRPr kumimoji="1" kern="1200">
          <a:solidFill>
            <a:srgbClr val="404040"/>
          </a:solidFill>
          <a:latin typeface="+mn-lt"/>
          <a:ea typeface="+mn-ea"/>
          <a:cs typeface="+mn-cs"/>
        </a:defRPr>
      </a:lvl2pPr>
      <a:lvl3pPr marL="566738" indent="-182563" algn="l" rtl="0" eaLnBrk="0" fontAlgn="base" hangingPunct="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100000"/>
        <a:buFont typeface="Calibri" panose="020F0502020204030204" pitchFamily="34" charset="0"/>
        <a:buChar char="◦"/>
        <a:defRPr kumimoji="1" sz="1400" kern="1200">
          <a:solidFill>
            <a:srgbClr val="404040"/>
          </a:solidFill>
          <a:latin typeface="+mn-lt"/>
          <a:ea typeface="+mn-ea"/>
          <a:cs typeface="+mn-cs"/>
        </a:defRPr>
      </a:lvl3pPr>
      <a:lvl4pPr marL="749300" indent="-182563" algn="l" rtl="0" eaLnBrk="0" fontAlgn="base" hangingPunct="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100000"/>
        <a:buFont typeface="Calibri" panose="020F0502020204030204" pitchFamily="34" charset="0"/>
        <a:buChar char="◦"/>
        <a:defRPr kumimoji="1" sz="1400" kern="1200">
          <a:solidFill>
            <a:srgbClr val="404040"/>
          </a:solidFill>
          <a:latin typeface="+mn-lt"/>
          <a:ea typeface="+mn-ea"/>
          <a:cs typeface="+mn-cs"/>
        </a:defRPr>
      </a:lvl4pPr>
      <a:lvl5pPr marL="931863" indent="-182563" algn="l" rtl="0" eaLnBrk="0" fontAlgn="base" hangingPunct="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100000"/>
        <a:buFont typeface="Calibri" panose="020F0502020204030204" pitchFamily="34" charset="0"/>
        <a:buChar char="◦"/>
        <a:defRPr kumimoji="1" sz="1400" kern="1200">
          <a:solidFill>
            <a:srgbClr val="40404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4"/>
          <p:cNvSpPr>
            <a:spLocks noChangeArrowheads="1"/>
          </p:cNvSpPr>
          <p:nvPr/>
        </p:nvSpPr>
        <p:spPr bwMode="auto">
          <a:xfrm>
            <a:off x="3175" y="6400800"/>
            <a:ext cx="9140825" cy="457200"/>
          </a:xfrm>
          <a:prstGeom prst="rect">
            <a:avLst/>
          </a:prstGeom>
          <a:solidFill>
            <a:srgbClr val="2683C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5875" algn="ctr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defRPr/>
            </a:pPr>
            <a:endParaRPr kumimoji="1" lang="ja-JP" altLang="ja-JP" smtClean="0"/>
          </a:p>
        </p:txBody>
      </p:sp>
      <p:sp>
        <p:nvSpPr>
          <p:cNvPr id="3075" name="Rectangle 5"/>
          <p:cNvSpPr>
            <a:spLocks noChangeArrowheads="1"/>
          </p:cNvSpPr>
          <p:nvPr/>
        </p:nvSpPr>
        <p:spPr bwMode="auto">
          <a:xfrm>
            <a:off x="0" y="6334125"/>
            <a:ext cx="9142413" cy="63500"/>
          </a:xfrm>
          <a:prstGeom prst="rect">
            <a:avLst/>
          </a:prstGeom>
          <a:solidFill>
            <a:srgbClr val="1CADE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5875" algn="ctr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defRPr/>
            </a:pPr>
            <a:endParaRPr kumimoji="1" lang="ja-JP" altLang="ja-JP" smtClean="0"/>
          </a:p>
        </p:txBody>
      </p:sp>
      <p:sp>
        <p:nvSpPr>
          <p:cNvPr id="3076" name="Title Placeholder 1"/>
          <p:cNvSpPr>
            <a:spLocks noGrp="1" noChangeArrowheads="1"/>
          </p:cNvSpPr>
          <p:nvPr>
            <p:ph type="title"/>
          </p:nvPr>
        </p:nvSpPr>
        <p:spPr bwMode="auto">
          <a:xfrm>
            <a:off x="822325" y="287338"/>
            <a:ext cx="7543800" cy="1449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ja-JP" smtClean="0"/>
              <a:t>マスター タイトルの書式設定</a:t>
            </a:r>
          </a:p>
        </p:txBody>
      </p:sp>
      <p:sp>
        <p:nvSpPr>
          <p:cNvPr id="3077" name="Text Placeholder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822325" y="1846263"/>
            <a:ext cx="7543800" cy="402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ja-JP" smtClean="0"/>
              <a:t>マスター テキストの書式設定</a:t>
            </a:r>
          </a:p>
          <a:p>
            <a:pPr lvl="1"/>
            <a:r>
              <a:rPr lang="ja-JP" altLang="ja-JP" smtClean="0"/>
              <a:t>第 2 レベル</a:t>
            </a:r>
          </a:p>
          <a:p>
            <a:pPr lvl="2"/>
            <a:r>
              <a:rPr lang="ja-JP" altLang="ja-JP" smtClean="0"/>
              <a:t>第 3 レベル</a:t>
            </a:r>
          </a:p>
          <a:p>
            <a:pPr lvl="3"/>
            <a:r>
              <a:rPr lang="ja-JP" altLang="ja-JP" smtClean="0"/>
              <a:t>第 4 レベル</a:t>
            </a:r>
          </a:p>
          <a:p>
            <a:pPr lvl="4"/>
            <a:r>
              <a:rPr lang="ja-JP" altLang="ja-JP" smtClean="0"/>
              <a:t>第 5 レベル</a:t>
            </a:r>
          </a:p>
        </p:txBody>
      </p:sp>
      <p:sp>
        <p:nvSpPr>
          <p:cNvPr id="4133" name="Date Placeholder 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22325" y="6459538"/>
            <a:ext cx="185420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defTabSz="914400" eaLnBrk="1" hangingPunct="1">
              <a:buSzPct val="100000"/>
              <a:buFont typeface="Arial" panose="020B0604020202020204" pitchFamily="34" charset="0"/>
              <a:buNone/>
              <a:defRPr kumimoji="1" sz="900">
                <a:solidFill>
                  <a:srgbClr val="FFFFFF"/>
                </a:solidFill>
                <a:latin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84BDB426-558B-46A8-8B22-4ED3B0BDE91B}" type="datetime1">
              <a:rPr lang="ja-JP" altLang="en-US"/>
              <a:pPr>
                <a:defRPr/>
              </a:pPr>
              <a:t>2022/12/20</a:t>
            </a:fld>
            <a:endParaRPr lang="ja-JP" altLang="en-US"/>
          </a:p>
        </p:txBody>
      </p:sp>
      <p:sp>
        <p:nvSpPr>
          <p:cNvPr id="4134" name="Footer Placeholder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765425" y="6459538"/>
            <a:ext cx="3616325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defTabSz="914400" eaLnBrk="1" hangingPunct="1">
              <a:buSzPct val="100000"/>
              <a:buFont typeface="Arial" panose="020B0604020202020204" pitchFamily="34" charset="0"/>
              <a:buNone/>
              <a:defRPr kumimoji="1" sz="900">
                <a:solidFill>
                  <a:srgbClr val="FFFFFF"/>
                </a:solidFill>
                <a:latin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135" name="Slide Number Placeholder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424738" y="6459538"/>
            <a:ext cx="98425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defTabSz="914400" eaLnBrk="1" hangingPunct="1">
              <a:buSzPct val="100000"/>
              <a:buFont typeface="Arial" panose="020B0604020202020204" pitchFamily="34" charset="0"/>
              <a:buNone/>
              <a:defRPr kumimoji="1" sz="1000">
                <a:solidFill>
                  <a:srgbClr val="FFFFFF"/>
                </a:solidFill>
                <a:latin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FACAD402-B385-4EA5-AF74-AD6FA9D97386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15" r:id="rId1"/>
    <p:sldLayoutId id="2147483916" r:id="rId2"/>
    <p:sldLayoutId id="2147483917" r:id="rId3"/>
    <p:sldLayoutId id="2147483918" r:id="rId4"/>
    <p:sldLayoutId id="2147483919" r:id="rId5"/>
    <p:sldLayoutId id="2147483920" r:id="rId6"/>
    <p:sldLayoutId id="2147483921" r:id="rId7"/>
    <p:sldLayoutId id="2147483922" r:id="rId8"/>
    <p:sldLayoutId id="2147483923" r:id="rId9"/>
    <p:sldLayoutId id="2147483924" r:id="rId10"/>
    <p:sldLayoutId id="2147483925" r:id="rId11"/>
  </p:sldLayoutIdLst>
  <p:txStyles>
    <p:titleStyle>
      <a:lvl1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 kern="1200">
          <a:solidFill>
            <a:srgbClr val="404040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2pPr>
      <a:lvl3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3pPr>
      <a:lvl4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4pPr>
      <a:lvl5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5pPr>
      <a:lvl6pPr marL="457200"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6pPr>
      <a:lvl7pPr marL="914400"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7pPr>
      <a:lvl8pPr marL="1371600"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8pPr>
      <a:lvl9pPr marL="1828800"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9pPr>
    </p:titleStyle>
    <p:bodyStyle>
      <a:lvl1pPr marL="90488" indent="-90488" algn="l" rtl="0" eaLnBrk="0" fontAlgn="base" hangingPunct="0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kumimoji="1" sz="2000" kern="1200">
          <a:solidFill>
            <a:srgbClr val="404040"/>
          </a:solidFill>
          <a:latin typeface="+mn-lt"/>
          <a:ea typeface="+mn-ea"/>
          <a:cs typeface="+mn-cs"/>
        </a:defRPr>
      </a:lvl1pPr>
      <a:lvl2pPr marL="382588" indent="-182563" algn="l" rtl="0" eaLnBrk="0" fontAlgn="base" hangingPunct="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100000"/>
        <a:buFont typeface="Calibri" panose="020F0502020204030204" pitchFamily="34" charset="0"/>
        <a:buChar char="◦"/>
        <a:defRPr kumimoji="1" kern="1200">
          <a:solidFill>
            <a:srgbClr val="404040"/>
          </a:solidFill>
          <a:latin typeface="+mn-lt"/>
          <a:ea typeface="+mn-ea"/>
          <a:cs typeface="+mn-cs"/>
        </a:defRPr>
      </a:lvl2pPr>
      <a:lvl3pPr marL="566738" indent="-182563" algn="l" rtl="0" eaLnBrk="0" fontAlgn="base" hangingPunct="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100000"/>
        <a:buFont typeface="Calibri" panose="020F0502020204030204" pitchFamily="34" charset="0"/>
        <a:buChar char="◦"/>
        <a:defRPr kumimoji="1" sz="1400" kern="1200">
          <a:solidFill>
            <a:srgbClr val="404040"/>
          </a:solidFill>
          <a:latin typeface="+mn-lt"/>
          <a:ea typeface="+mn-ea"/>
          <a:cs typeface="+mn-cs"/>
        </a:defRPr>
      </a:lvl3pPr>
      <a:lvl4pPr marL="749300" indent="-182563" algn="l" rtl="0" eaLnBrk="0" fontAlgn="base" hangingPunct="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100000"/>
        <a:buFont typeface="Calibri" panose="020F0502020204030204" pitchFamily="34" charset="0"/>
        <a:buChar char="◦"/>
        <a:defRPr kumimoji="1" sz="1400" kern="1200">
          <a:solidFill>
            <a:srgbClr val="404040"/>
          </a:solidFill>
          <a:latin typeface="+mn-lt"/>
          <a:ea typeface="+mn-ea"/>
          <a:cs typeface="+mn-cs"/>
        </a:defRPr>
      </a:lvl4pPr>
      <a:lvl5pPr marL="931863" indent="-182563" algn="l" rtl="0" eaLnBrk="0" fontAlgn="base" hangingPunct="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100000"/>
        <a:buFont typeface="Calibri" panose="020F0502020204030204" pitchFamily="34" charset="0"/>
        <a:buChar char="◦"/>
        <a:defRPr kumimoji="1" sz="1400" kern="1200">
          <a:solidFill>
            <a:srgbClr val="40404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ChangeArrowheads="1"/>
          </p:cNvSpPr>
          <p:nvPr/>
        </p:nvSpPr>
        <p:spPr bwMode="auto">
          <a:xfrm>
            <a:off x="0" y="0"/>
            <a:ext cx="3038475" cy="6858000"/>
          </a:xfrm>
          <a:prstGeom prst="rect">
            <a:avLst/>
          </a:prstGeom>
          <a:solidFill>
            <a:srgbClr val="2683C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5875" algn="ctr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defRPr/>
            </a:pPr>
            <a:endParaRPr kumimoji="1" lang="ja-JP" altLang="ja-JP" smtClean="0"/>
          </a:p>
        </p:txBody>
      </p:sp>
      <p:sp>
        <p:nvSpPr>
          <p:cNvPr id="4099" name="Rectangle 8"/>
          <p:cNvSpPr>
            <a:spLocks noChangeArrowheads="1"/>
          </p:cNvSpPr>
          <p:nvPr/>
        </p:nvSpPr>
        <p:spPr bwMode="auto">
          <a:xfrm>
            <a:off x="3030538" y="0"/>
            <a:ext cx="47625" cy="6858000"/>
          </a:xfrm>
          <a:prstGeom prst="rect">
            <a:avLst/>
          </a:prstGeom>
          <a:solidFill>
            <a:srgbClr val="1CADE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5875" algn="ctr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defRPr/>
            </a:pPr>
            <a:endParaRPr kumimoji="1" lang="ja-JP" altLang="ja-JP" smtClean="0"/>
          </a:p>
        </p:txBody>
      </p:sp>
      <p:sp>
        <p:nvSpPr>
          <p:cNvPr id="4100" name="Title Placeholder 1"/>
          <p:cNvSpPr>
            <a:spLocks noGrp="1" noChangeArrowheads="1"/>
          </p:cNvSpPr>
          <p:nvPr>
            <p:ph type="title"/>
          </p:nvPr>
        </p:nvSpPr>
        <p:spPr bwMode="auto">
          <a:xfrm>
            <a:off x="822325" y="287338"/>
            <a:ext cx="7543800" cy="1449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ja-JP" smtClean="0"/>
              <a:t>マスター タイトルの書式設定</a:t>
            </a:r>
          </a:p>
        </p:txBody>
      </p:sp>
      <p:sp>
        <p:nvSpPr>
          <p:cNvPr id="4101" name="Text Placeholder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822325" y="1846263"/>
            <a:ext cx="7543800" cy="402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ja-JP" smtClean="0"/>
              <a:t>マスター テキストの書式設定</a:t>
            </a:r>
          </a:p>
          <a:p>
            <a:pPr lvl="1"/>
            <a:r>
              <a:rPr lang="ja-JP" altLang="ja-JP" smtClean="0"/>
              <a:t>第 2 レベル</a:t>
            </a:r>
          </a:p>
          <a:p>
            <a:pPr lvl="2"/>
            <a:r>
              <a:rPr lang="ja-JP" altLang="ja-JP" smtClean="0"/>
              <a:t>第 3 レベル</a:t>
            </a:r>
          </a:p>
          <a:p>
            <a:pPr lvl="3"/>
            <a:r>
              <a:rPr lang="ja-JP" altLang="ja-JP" smtClean="0"/>
              <a:t>第 4 レベル</a:t>
            </a:r>
          </a:p>
          <a:p>
            <a:pPr lvl="4"/>
            <a:r>
              <a:rPr lang="ja-JP" altLang="ja-JP" smtClean="0"/>
              <a:t>第 5 レベル</a:t>
            </a:r>
          </a:p>
        </p:txBody>
      </p:sp>
      <p:sp>
        <p:nvSpPr>
          <p:cNvPr id="5166" name="Date Placeholder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49250" y="6459538"/>
            <a:ext cx="1963738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defTabSz="914400" eaLnBrk="1" hangingPunct="1">
              <a:buSzPct val="100000"/>
              <a:buFont typeface="Arial" panose="020B0604020202020204" pitchFamily="34" charset="0"/>
              <a:buNone/>
              <a:defRPr kumimoji="1" sz="900">
                <a:solidFill>
                  <a:srgbClr val="FFFFFF"/>
                </a:solidFill>
                <a:latin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B19147D9-BD23-4A48-AB09-CBF0AA3536B2}" type="datetime1">
              <a:rPr lang="ja-JP" altLang="en-US"/>
              <a:pPr>
                <a:defRPr/>
              </a:pPr>
              <a:t>2022/12/20</a:t>
            </a:fld>
            <a:endParaRPr lang="ja-JP" altLang="en-US"/>
          </a:p>
        </p:txBody>
      </p:sp>
      <p:sp>
        <p:nvSpPr>
          <p:cNvPr id="5167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00450" y="6459538"/>
            <a:ext cx="348615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defTabSz="914400" eaLnBrk="1" hangingPunct="1">
              <a:buSzPct val="100000"/>
              <a:buFont typeface="Arial" panose="020B0604020202020204" pitchFamily="34" charset="0"/>
              <a:buNone/>
              <a:defRPr kumimoji="1" sz="900">
                <a:solidFill>
                  <a:schemeClr val="tx2"/>
                </a:solidFill>
                <a:latin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168" name="Slide Number Placeholder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424738" y="6459538"/>
            <a:ext cx="98425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defTabSz="914400" eaLnBrk="1" hangingPunct="1">
              <a:buSzPct val="100000"/>
              <a:buFont typeface="Arial" panose="020B0604020202020204" pitchFamily="34" charset="0"/>
              <a:buNone/>
              <a:defRPr kumimoji="1" sz="1000">
                <a:solidFill>
                  <a:schemeClr val="tx2"/>
                </a:solidFill>
                <a:latin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0B3F40D4-4F8F-44DA-9E4C-BC4CA2126E6E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26" r:id="rId1"/>
    <p:sldLayoutId id="2147483927" r:id="rId2"/>
    <p:sldLayoutId id="2147483928" r:id="rId3"/>
    <p:sldLayoutId id="2147483929" r:id="rId4"/>
    <p:sldLayoutId id="2147483930" r:id="rId5"/>
    <p:sldLayoutId id="2147483931" r:id="rId6"/>
    <p:sldLayoutId id="2147483932" r:id="rId7"/>
    <p:sldLayoutId id="2147483933" r:id="rId8"/>
    <p:sldLayoutId id="2147483934" r:id="rId9"/>
    <p:sldLayoutId id="2147483935" r:id="rId10"/>
    <p:sldLayoutId id="2147483936" r:id="rId11"/>
  </p:sldLayoutIdLst>
  <p:txStyles>
    <p:titleStyle>
      <a:lvl1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 kern="1200">
          <a:solidFill>
            <a:srgbClr val="404040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2pPr>
      <a:lvl3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3pPr>
      <a:lvl4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4pPr>
      <a:lvl5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5pPr>
      <a:lvl6pPr marL="457200"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6pPr>
      <a:lvl7pPr marL="914400"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7pPr>
      <a:lvl8pPr marL="1371600"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8pPr>
      <a:lvl9pPr marL="1828800"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9pPr>
    </p:titleStyle>
    <p:bodyStyle>
      <a:lvl1pPr marL="90488" indent="-90488" algn="l" rtl="0" eaLnBrk="0" fontAlgn="base" hangingPunct="0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kumimoji="1" sz="2000" kern="1200">
          <a:solidFill>
            <a:srgbClr val="404040"/>
          </a:solidFill>
          <a:latin typeface="+mn-lt"/>
          <a:ea typeface="+mn-ea"/>
          <a:cs typeface="+mn-cs"/>
        </a:defRPr>
      </a:lvl1pPr>
      <a:lvl2pPr marL="382588" indent="-182563" algn="l" rtl="0" eaLnBrk="0" fontAlgn="base" hangingPunct="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100000"/>
        <a:buFont typeface="Calibri" panose="020F0502020204030204" pitchFamily="34" charset="0"/>
        <a:buChar char="◦"/>
        <a:defRPr kumimoji="1" kern="1200">
          <a:solidFill>
            <a:srgbClr val="404040"/>
          </a:solidFill>
          <a:latin typeface="+mn-lt"/>
          <a:ea typeface="+mn-ea"/>
          <a:cs typeface="+mn-cs"/>
        </a:defRPr>
      </a:lvl2pPr>
      <a:lvl3pPr marL="566738" indent="-182563" algn="l" rtl="0" eaLnBrk="0" fontAlgn="base" hangingPunct="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100000"/>
        <a:buFont typeface="Calibri" panose="020F0502020204030204" pitchFamily="34" charset="0"/>
        <a:buChar char="◦"/>
        <a:defRPr kumimoji="1" sz="1400" kern="1200">
          <a:solidFill>
            <a:srgbClr val="404040"/>
          </a:solidFill>
          <a:latin typeface="+mn-lt"/>
          <a:ea typeface="+mn-ea"/>
          <a:cs typeface="+mn-cs"/>
        </a:defRPr>
      </a:lvl3pPr>
      <a:lvl4pPr marL="749300" indent="-182563" algn="l" rtl="0" eaLnBrk="0" fontAlgn="base" hangingPunct="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100000"/>
        <a:buFont typeface="Calibri" panose="020F0502020204030204" pitchFamily="34" charset="0"/>
        <a:buChar char="◦"/>
        <a:defRPr kumimoji="1" sz="1400" kern="1200">
          <a:solidFill>
            <a:srgbClr val="404040"/>
          </a:solidFill>
          <a:latin typeface="+mn-lt"/>
          <a:ea typeface="+mn-ea"/>
          <a:cs typeface="+mn-cs"/>
        </a:defRPr>
      </a:lvl4pPr>
      <a:lvl5pPr marL="931863" indent="-182563" algn="l" rtl="0" eaLnBrk="0" fontAlgn="base" hangingPunct="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100000"/>
        <a:buFont typeface="Calibri" panose="020F0502020204030204" pitchFamily="34" charset="0"/>
        <a:buChar char="◦"/>
        <a:defRPr kumimoji="1" sz="1400" kern="1200">
          <a:solidFill>
            <a:srgbClr val="40404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ChangeArrowheads="1"/>
          </p:cNvSpPr>
          <p:nvPr/>
        </p:nvSpPr>
        <p:spPr bwMode="auto">
          <a:xfrm>
            <a:off x="0" y="4953000"/>
            <a:ext cx="9142413" cy="1905000"/>
          </a:xfrm>
          <a:prstGeom prst="rect">
            <a:avLst/>
          </a:prstGeom>
          <a:solidFill>
            <a:srgbClr val="2683C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5875" algn="ctr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defRPr/>
            </a:pPr>
            <a:endParaRPr kumimoji="1" lang="ja-JP" altLang="ja-JP" smtClean="0"/>
          </a:p>
        </p:txBody>
      </p:sp>
      <p:sp>
        <p:nvSpPr>
          <p:cNvPr id="5123" name="Rectangle 8"/>
          <p:cNvSpPr>
            <a:spLocks noChangeArrowheads="1"/>
          </p:cNvSpPr>
          <p:nvPr/>
        </p:nvSpPr>
        <p:spPr bwMode="auto">
          <a:xfrm>
            <a:off x="0" y="4914900"/>
            <a:ext cx="9142413" cy="63500"/>
          </a:xfrm>
          <a:prstGeom prst="rect">
            <a:avLst/>
          </a:prstGeom>
          <a:solidFill>
            <a:srgbClr val="1CADE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5875" algn="ctr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defRPr/>
            </a:pPr>
            <a:endParaRPr kumimoji="1" lang="ja-JP" altLang="ja-JP" smtClean="0"/>
          </a:p>
        </p:txBody>
      </p:sp>
      <p:sp>
        <p:nvSpPr>
          <p:cNvPr id="5124" name="Title Placeholder 1"/>
          <p:cNvSpPr>
            <a:spLocks noGrp="1" noChangeArrowheads="1"/>
          </p:cNvSpPr>
          <p:nvPr>
            <p:ph type="title"/>
          </p:nvPr>
        </p:nvSpPr>
        <p:spPr bwMode="auto">
          <a:xfrm>
            <a:off x="822325" y="287338"/>
            <a:ext cx="7543800" cy="1449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ja-JP" smtClean="0"/>
              <a:t>マスター タイトルの書式設定</a:t>
            </a:r>
          </a:p>
        </p:txBody>
      </p:sp>
      <p:sp>
        <p:nvSpPr>
          <p:cNvPr id="5125" name="Text Placeholder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822325" y="1846263"/>
            <a:ext cx="7543800" cy="402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ja-JP" smtClean="0"/>
              <a:t>マスター テキストの書式設定</a:t>
            </a:r>
          </a:p>
          <a:p>
            <a:pPr lvl="1"/>
            <a:r>
              <a:rPr lang="ja-JP" altLang="ja-JP" smtClean="0"/>
              <a:t>第 2 レベル</a:t>
            </a:r>
          </a:p>
          <a:p>
            <a:pPr lvl="2"/>
            <a:r>
              <a:rPr lang="ja-JP" altLang="ja-JP" smtClean="0"/>
              <a:t>第 3 レベル</a:t>
            </a:r>
          </a:p>
          <a:p>
            <a:pPr lvl="3"/>
            <a:r>
              <a:rPr lang="ja-JP" altLang="ja-JP" smtClean="0"/>
              <a:t>第 4 レベル</a:t>
            </a:r>
          </a:p>
          <a:p>
            <a:pPr lvl="4"/>
            <a:r>
              <a:rPr lang="ja-JP" altLang="ja-JP" smtClean="0"/>
              <a:t>第 5 レベル</a:t>
            </a:r>
          </a:p>
        </p:txBody>
      </p:sp>
      <p:sp>
        <p:nvSpPr>
          <p:cNvPr id="6199" name="Date Placeholder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22325" y="6459538"/>
            <a:ext cx="185420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defTabSz="914400" eaLnBrk="1" hangingPunct="1">
              <a:buSzPct val="100000"/>
              <a:buFont typeface="Arial" panose="020B0604020202020204" pitchFamily="34" charset="0"/>
              <a:buNone/>
              <a:defRPr kumimoji="1" sz="900">
                <a:solidFill>
                  <a:srgbClr val="FFFFFF"/>
                </a:solidFill>
                <a:latin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FBED587E-F4F4-4A80-AC5A-602F10E2CEDB}" type="datetime1">
              <a:rPr lang="ja-JP" altLang="en-US"/>
              <a:pPr>
                <a:defRPr/>
              </a:pPr>
              <a:t>2022/12/20</a:t>
            </a:fld>
            <a:endParaRPr lang="ja-JP" altLang="en-US"/>
          </a:p>
        </p:txBody>
      </p:sp>
      <p:sp>
        <p:nvSpPr>
          <p:cNvPr id="6200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765425" y="6459538"/>
            <a:ext cx="3616325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defTabSz="914400" eaLnBrk="1" hangingPunct="1">
              <a:buSzPct val="100000"/>
              <a:buFont typeface="Arial" panose="020B0604020202020204" pitchFamily="34" charset="0"/>
              <a:buNone/>
              <a:defRPr kumimoji="1" sz="900">
                <a:solidFill>
                  <a:srgbClr val="FFFFFF"/>
                </a:solidFill>
                <a:latin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201" name="Slide Number Placeholder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424738" y="6459538"/>
            <a:ext cx="98425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defTabSz="914400" eaLnBrk="1" hangingPunct="1">
              <a:buSzPct val="100000"/>
              <a:buFont typeface="Arial" panose="020B0604020202020204" pitchFamily="34" charset="0"/>
              <a:buNone/>
              <a:defRPr kumimoji="1" sz="1000">
                <a:solidFill>
                  <a:srgbClr val="FFFFFF"/>
                </a:solidFill>
                <a:latin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D7E10161-D574-46E2-AB2C-B30813DA1157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37" r:id="rId1"/>
    <p:sldLayoutId id="2147483938" r:id="rId2"/>
    <p:sldLayoutId id="2147483939" r:id="rId3"/>
    <p:sldLayoutId id="2147483940" r:id="rId4"/>
    <p:sldLayoutId id="2147483941" r:id="rId5"/>
    <p:sldLayoutId id="2147483942" r:id="rId6"/>
    <p:sldLayoutId id="2147483943" r:id="rId7"/>
    <p:sldLayoutId id="2147483944" r:id="rId8"/>
    <p:sldLayoutId id="2147483945" r:id="rId9"/>
    <p:sldLayoutId id="2147483946" r:id="rId10"/>
    <p:sldLayoutId id="2147483947" r:id="rId11"/>
  </p:sldLayoutIdLst>
  <p:txStyles>
    <p:titleStyle>
      <a:lvl1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 kern="1200">
          <a:solidFill>
            <a:srgbClr val="404040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2pPr>
      <a:lvl3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3pPr>
      <a:lvl4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4pPr>
      <a:lvl5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5pPr>
      <a:lvl6pPr marL="457200"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6pPr>
      <a:lvl7pPr marL="914400"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7pPr>
      <a:lvl8pPr marL="1371600"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8pPr>
      <a:lvl9pPr marL="1828800"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9pPr>
    </p:titleStyle>
    <p:bodyStyle>
      <a:lvl1pPr marL="90488" indent="-90488" algn="l" rtl="0" eaLnBrk="0" fontAlgn="base" hangingPunct="0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kumimoji="1" sz="2000" kern="1200">
          <a:solidFill>
            <a:srgbClr val="404040"/>
          </a:solidFill>
          <a:latin typeface="+mn-lt"/>
          <a:ea typeface="+mn-ea"/>
          <a:cs typeface="+mn-cs"/>
        </a:defRPr>
      </a:lvl1pPr>
      <a:lvl2pPr marL="382588" indent="-182563" algn="l" rtl="0" eaLnBrk="0" fontAlgn="base" hangingPunct="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100000"/>
        <a:buFont typeface="Calibri" panose="020F0502020204030204" pitchFamily="34" charset="0"/>
        <a:buChar char="◦"/>
        <a:defRPr kumimoji="1" kern="1200">
          <a:solidFill>
            <a:srgbClr val="404040"/>
          </a:solidFill>
          <a:latin typeface="+mn-lt"/>
          <a:ea typeface="+mn-ea"/>
          <a:cs typeface="+mn-cs"/>
        </a:defRPr>
      </a:lvl2pPr>
      <a:lvl3pPr marL="566738" indent="-182563" algn="l" rtl="0" eaLnBrk="0" fontAlgn="base" hangingPunct="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100000"/>
        <a:buFont typeface="Calibri" panose="020F0502020204030204" pitchFamily="34" charset="0"/>
        <a:buChar char="◦"/>
        <a:defRPr kumimoji="1" sz="1400" kern="1200">
          <a:solidFill>
            <a:srgbClr val="404040"/>
          </a:solidFill>
          <a:latin typeface="+mn-lt"/>
          <a:ea typeface="+mn-ea"/>
          <a:cs typeface="+mn-cs"/>
        </a:defRPr>
      </a:lvl3pPr>
      <a:lvl4pPr marL="749300" indent="-182563" algn="l" rtl="0" eaLnBrk="0" fontAlgn="base" hangingPunct="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100000"/>
        <a:buFont typeface="Calibri" panose="020F0502020204030204" pitchFamily="34" charset="0"/>
        <a:buChar char="◦"/>
        <a:defRPr kumimoji="1" sz="1400" kern="1200">
          <a:solidFill>
            <a:srgbClr val="404040"/>
          </a:solidFill>
          <a:latin typeface="+mn-lt"/>
          <a:ea typeface="+mn-ea"/>
          <a:cs typeface="+mn-cs"/>
        </a:defRPr>
      </a:lvl4pPr>
      <a:lvl5pPr marL="931863" indent="-182563" algn="l" rtl="0" eaLnBrk="0" fontAlgn="base" hangingPunct="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100000"/>
        <a:buFont typeface="Calibri" panose="020F0502020204030204" pitchFamily="34" charset="0"/>
        <a:buChar char="◦"/>
        <a:defRPr kumimoji="1" sz="1400" kern="1200">
          <a:solidFill>
            <a:srgbClr val="40404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6"/>
          <p:cNvSpPr>
            <a:spLocks noChangeArrowheads="1"/>
          </p:cNvSpPr>
          <p:nvPr/>
        </p:nvSpPr>
        <p:spPr bwMode="auto">
          <a:xfrm>
            <a:off x="3175" y="6400800"/>
            <a:ext cx="9140825" cy="457200"/>
          </a:xfrm>
          <a:prstGeom prst="rect">
            <a:avLst/>
          </a:prstGeom>
          <a:solidFill>
            <a:srgbClr val="2683C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5875" algn="ctr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defRPr/>
            </a:pPr>
            <a:endParaRPr kumimoji="1" lang="ja-JP" altLang="ja-JP" smtClean="0"/>
          </a:p>
        </p:txBody>
      </p:sp>
      <p:sp>
        <p:nvSpPr>
          <p:cNvPr id="6147" name="Rectangle 7"/>
          <p:cNvSpPr>
            <a:spLocks noChangeArrowheads="1"/>
          </p:cNvSpPr>
          <p:nvPr/>
        </p:nvSpPr>
        <p:spPr bwMode="auto">
          <a:xfrm>
            <a:off x="0" y="6334125"/>
            <a:ext cx="9142413" cy="63500"/>
          </a:xfrm>
          <a:prstGeom prst="rect">
            <a:avLst/>
          </a:prstGeom>
          <a:solidFill>
            <a:srgbClr val="1CADE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5875" algn="ctr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defRPr/>
            </a:pPr>
            <a:endParaRPr kumimoji="1" lang="ja-JP" altLang="ja-JP" smtClean="0"/>
          </a:p>
        </p:txBody>
      </p:sp>
      <p:sp>
        <p:nvSpPr>
          <p:cNvPr id="6148" name="Title Placeholder 1"/>
          <p:cNvSpPr>
            <a:spLocks noGrp="1" noChangeArrowheads="1"/>
          </p:cNvSpPr>
          <p:nvPr>
            <p:ph type="title"/>
          </p:nvPr>
        </p:nvSpPr>
        <p:spPr bwMode="auto">
          <a:xfrm>
            <a:off x="822325" y="287338"/>
            <a:ext cx="7543800" cy="1449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ja-JP" smtClean="0"/>
              <a:t>マスター タイトルの書式設定</a:t>
            </a:r>
          </a:p>
        </p:txBody>
      </p:sp>
      <p:sp>
        <p:nvSpPr>
          <p:cNvPr id="6149" name="Text Placeholder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822325" y="1846263"/>
            <a:ext cx="7543800" cy="402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ja-JP" smtClean="0"/>
              <a:t>マスター テキストの書式設定</a:t>
            </a:r>
          </a:p>
          <a:p>
            <a:pPr lvl="1"/>
            <a:r>
              <a:rPr lang="ja-JP" altLang="ja-JP" smtClean="0"/>
              <a:t>第 2 レベル</a:t>
            </a:r>
          </a:p>
          <a:p>
            <a:pPr lvl="2"/>
            <a:r>
              <a:rPr lang="ja-JP" altLang="ja-JP" smtClean="0"/>
              <a:t>第 3 レベル</a:t>
            </a:r>
          </a:p>
          <a:p>
            <a:pPr lvl="3"/>
            <a:r>
              <a:rPr lang="ja-JP" altLang="ja-JP" smtClean="0"/>
              <a:t>第 4 レベル</a:t>
            </a:r>
          </a:p>
          <a:p>
            <a:pPr lvl="4"/>
            <a:r>
              <a:rPr lang="ja-JP" altLang="ja-JP" smtClean="0"/>
              <a:t>第 5 レベル</a:t>
            </a:r>
          </a:p>
        </p:txBody>
      </p:sp>
      <p:sp>
        <p:nvSpPr>
          <p:cNvPr id="7232" name="Date Placeholder 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22325" y="6459538"/>
            <a:ext cx="185420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defTabSz="914400" eaLnBrk="1" hangingPunct="1">
              <a:buSzPct val="100000"/>
              <a:buFont typeface="Arial" panose="020B0604020202020204" pitchFamily="34" charset="0"/>
              <a:buNone/>
              <a:defRPr kumimoji="1" sz="900">
                <a:solidFill>
                  <a:srgbClr val="FFFFFF"/>
                </a:solidFill>
                <a:latin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236CBB31-CF57-4FB4-B53A-69392F1EB941}" type="datetime1">
              <a:rPr lang="ja-JP" altLang="en-US"/>
              <a:pPr>
                <a:defRPr/>
              </a:pPr>
              <a:t>2022/12/20</a:t>
            </a:fld>
            <a:endParaRPr lang="ja-JP" altLang="en-US"/>
          </a:p>
        </p:txBody>
      </p:sp>
      <p:sp>
        <p:nvSpPr>
          <p:cNvPr id="7233" name="Footer Placeholder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765425" y="6459538"/>
            <a:ext cx="3616325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defTabSz="914400" eaLnBrk="1" hangingPunct="1">
              <a:buSzPct val="100000"/>
              <a:buFont typeface="Arial" panose="020B0604020202020204" pitchFamily="34" charset="0"/>
              <a:buNone/>
              <a:defRPr kumimoji="1" sz="900">
                <a:solidFill>
                  <a:srgbClr val="FFFFFF"/>
                </a:solidFill>
                <a:latin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234" name="Slide Number Placeholder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424738" y="6459538"/>
            <a:ext cx="98425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defTabSz="914400" eaLnBrk="1" hangingPunct="1">
              <a:buSzPct val="100000"/>
              <a:buFont typeface="Arial" panose="020B0604020202020204" pitchFamily="34" charset="0"/>
              <a:buNone/>
              <a:defRPr kumimoji="1" sz="1000">
                <a:solidFill>
                  <a:srgbClr val="FFFFFF"/>
                </a:solidFill>
                <a:latin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42042676-DE12-47AA-BA6F-DF0684159299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48" r:id="rId1"/>
    <p:sldLayoutId id="2147483949" r:id="rId2"/>
    <p:sldLayoutId id="2147483950" r:id="rId3"/>
    <p:sldLayoutId id="2147483951" r:id="rId4"/>
    <p:sldLayoutId id="2147483952" r:id="rId5"/>
    <p:sldLayoutId id="2147483953" r:id="rId6"/>
    <p:sldLayoutId id="2147483954" r:id="rId7"/>
    <p:sldLayoutId id="2147483955" r:id="rId8"/>
    <p:sldLayoutId id="2147483956" r:id="rId9"/>
    <p:sldLayoutId id="2147483957" r:id="rId10"/>
    <p:sldLayoutId id="2147483958" r:id="rId11"/>
  </p:sldLayoutIdLst>
  <p:txStyles>
    <p:titleStyle>
      <a:lvl1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 kern="1200">
          <a:solidFill>
            <a:srgbClr val="404040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2pPr>
      <a:lvl3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3pPr>
      <a:lvl4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4pPr>
      <a:lvl5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5pPr>
      <a:lvl6pPr marL="457200"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6pPr>
      <a:lvl7pPr marL="914400"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7pPr>
      <a:lvl8pPr marL="1371600"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8pPr>
      <a:lvl9pPr marL="1828800"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9pPr>
    </p:titleStyle>
    <p:bodyStyle>
      <a:lvl1pPr marL="90488" indent="-90488" algn="l" rtl="0" eaLnBrk="0" fontAlgn="base" hangingPunct="0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kumimoji="1" sz="2000" kern="1200">
          <a:solidFill>
            <a:srgbClr val="404040"/>
          </a:solidFill>
          <a:latin typeface="+mn-lt"/>
          <a:ea typeface="+mn-ea"/>
          <a:cs typeface="+mn-cs"/>
        </a:defRPr>
      </a:lvl1pPr>
      <a:lvl2pPr marL="382588" indent="-182563" algn="l" rtl="0" eaLnBrk="0" fontAlgn="base" hangingPunct="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100000"/>
        <a:buFont typeface="Calibri" panose="020F0502020204030204" pitchFamily="34" charset="0"/>
        <a:buChar char="◦"/>
        <a:defRPr kumimoji="1" kern="1200">
          <a:solidFill>
            <a:srgbClr val="404040"/>
          </a:solidFill>
          <a:latin typeface="+mn-lt"/>
          <a:ea typeface="+mn-ea"/>
          <a:cs typeface="+mn-cs"/>
        </a:defRPr>
      </a:lvl2pPr>
      <a:lvl3pPr marL="566738" indent="-182563" algn="l" rtl="0" eaLnBrk="0" fontAlgn="base" hangingPunct="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100000"/>
        <a:buFont typeface="Calibri" panose="020F0502020204030204" pitchFamily="34" charset="0"/>
        <a:buChar char="◦"/>
        <a:defRPr kumimoji="1" sz="1400" kern="1200">
          <a:solidFill>
            <a:srgbClr val="404040"/>
          </a:solidFill>
          <a:latin typeface="+mn-lt"/>
          <a:ea typeface="+mn-ea"/>
          <a:cs typeface="+mn-cs"/>
        </a:defRPr>
      </a:lvl3pPr>
      <a:lvl4pPr marL="749300" indent="-182563" algn="l" rtl="0" eaLnBrk="0" fontAlgn="base" hangingPunct="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100000"/>
        <a:buFont typeface="Calibri" panose="020F0502020204030204" pitchFamily="34" charset="0"/>
        <a:buChar char="◦"/>
        <a:defRPr kumimoji="1" sz="1400" kern="1200">
          <a:solidFill>
            <a:srgbClr val="404040"/>
          </a:solidFill>
          <a:latin typeface="+mn-lt"/>
          <a:ea typeface="+mn-ea"/>
          <a:cs typeface="+mn-cs"/>
        </a:defRPr>
      </a:lvl4pPr>
      <a:lvl5pPr marL="931863" indent="-182563" algn="l" rtl="0" eaLnBrk="0" fontAlgn="base" hangingPunct="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100000"/>
        <a:buFont typeface="Calibri" panose="020F0502020204030204" pitchFamily="34" charset="0"/>
        <a:buChar char="◦"/>
        <a:defRPr kumimoji="1" sz="1400" kern="1200">
          <a:solidFill>
            <a:srgbClr val="40404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9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9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image" Target="../media/image6.png"/><Relationship Id="rId7" Type="http://schemas.openxmlformats.org/officeDocument/2006/relationships/image" Target="../media/image1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9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1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9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9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/>
        </p:nvSpPr>
        <p:spPr>
          <a:xfrm>
            <a:off x="0" y="63770"/>
            <a:ext cx="9104312" cy="624555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buSzPct val="100000"/>
              <a:defRPr/>
            </a:pPr>
            <a:endParaRPr kumimoji="1" lang="ja-JP" altLang="en-US"/>
          </a:p>
        </p:txBody>
      </p:sp>
      <p:sp>
        <p:nvSpPr>
          <p:cNvPr id="87853" name="Rectangle 813"/>
          <p:cNvSpPr>
            <a:spLocks noChangeArrowheads="1"/>
          </p:cNvSpPr>
          <p:nvPr/>
        </p:nvSpPr>
        <p:spPr bwMode="auto">
          <a:xfrm>
            <a:off x="0" y="-98425"/>
            <a:ext cx="9104313" cy="1295400"/>
          </a:xfrm>
          <a:prstGeom prst="rect">
            <a:avLst/>
          </a:prstGeom>
          <a:solidFill>
            <a:srgbClr val="002060"/>
          </a:solidFill>
          <a:ln>
            <a:noFill/>
          </a:ln>
          <a:effectLst>
            <a:outerShdw dist="35921" dir="2700000" algn="ctr" rotWithShape="0">
              <a:schemeClr val="tx1"/>
            </a:outerShdw>
          </a:effectLst>
          <a:extLs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buSzPct val="100000"/>
              <a:defRPr/>
            </a:pPr>
            <a:r>
              <a:rPr lang="ja-JP" altLang="en-US" sz="4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ＭＳ Ｐゴシック" panose="020B0600070205080204" pitchFamily="50" charset="-128"/>
                <a:ea typeface="AR隷書体M" charset="-128"/>
              </a:rPr>
              <a:t>テーマ１５</a:t>
            </a:r>
            <a:r>
              <a:rPr lang="ja-JP" altLang="en-US" sz="4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ＭＳ Ｐゴシック" panose="020B0600070205080204" pitchFamily="50" charset="-128"/>
                <a:ea typeface="AR隷書体M" charset="-128"/>
              </a:rPr>
              <a:t>　</a:t>
            </a:r>
            <a:r>
              <a:rPr lang="en-US" altLang="ja-JP" sz="4400" b="1" dirty="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ＭＳ Ｐゴシック" panose="020B0600070205080204" pitchFamily="50" charset="-128"/>
                <a:ea typeface="AR隷書体M" charset="-128"/>
              </a:rPr>
              <a:t>SMS</a:t>
            </a:r>
            <a:r>
              <a:rPr lang="ja-JP" altLang="en-US" sz="4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ＭＳ Ｐゴシック" panose="020B0600070205080204" pitchFamily="50" charset="-128"/>
                <a:ea typeface="AR隷書体M" charset="-128"/>
              </a:rPr>
              <a:t>詐欺（スミッシング）</a:t>
            </a:r>
            <a:endParaRPr lang="ja-JP" altLang="en-US" sz="4400" b="1" dirty="0" smtClean="0">
              <a:solidFill>
                <a:srgbClr val="FFFFFF"/>
              </a:solidFill>
              <a:effectLst>
                <a:outerShdw blurRad="38100" dist="38100" dir="2700000" algn="tl">
                  <a:schemeClr val="tx1"/>
                </a:outerShdw>
              </a:effectLst>
              <a:latin typeface="ＭＳ Ｐゴシック" panose="020B0600070205080204" pitchFamily="50" charset="-128"/>
              <a:ea typeface="AR隷書体M" charset="-128"/>
            </a:endParaRPr>
          </a:p>
        </p:txBody>
      </p:sp>
      <p:sp>
        <p:nvSpPr>
          <p:cNvPr id="87850" name="フッター プレースホルダー 2"/>
          <p:cNvSpPr>
            <a:spLocks noChangeArrowheads="1"/>
          </p:cNvSpPr>
          <p:nvPr/>
        </p:nvSpPr>
        <p:spPr bwMode="auto">
          <a:xfrm>
            <a:off x="3235325" y="6453188"/>
            <a:ext cx="308610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defTabSz="912813" eaLnBrk="0" hangingPunct="0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Font typeface="Calibri" panose="020F0502020204030204" pitchFamily="34" charset="0"/>
              <a:buChar char=" "/>
              <a:defRPr kumimoji="1" sz="20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382588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566738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749300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931863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13890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18462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23034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27606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defRPr/>
            </a:pPr>
            <a:r>
              <a:rPr lang="ja-JP" altLang="en-US" sz="120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ＭＳ Ｐゴシック" panose="020B0600070205080204" pitchFamily="50" charset="-128"/>
              </a:rPr>
              <a:t>岐阜県教育委員会　学校安全課</a:t>
            </a:r>
          </a:p>
        </p:txBody>
      </p:sp>
      <p:sp>
        <p:nvSpPr>
          <p:cNvPr id="4" name="正方形/長方形 3"/>
          <p:cNvSpPr/>
          <p:nvPr/>
        </p:nvSpPr>
        <p:spPr>
          <a:xfrm>
            <a:off x="0" y="2064394"/>
            <a:ext cx="9324528" cy="92333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hangingPunct="1">
              <a:buSzPct val="100000"/>
              <a:defRPr/>
            </a:pPr>
            <a:r>
              <a:rPr lang="ja-JP" altLang="en-US" sz="5400" b="1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800" dist="38100" dir="5400000" algn="ctr" rotWithShape="0">
                    <a:schemeClr val="tx1"/>
                  </a:outerShdw>
                </a:effectLst>
              </a:rPr>
              <a:t>偽装</a:t>
            </a:r>
            <a:r>
              <a:rPr lang="en-US" altLang="ja-JP" sz="5400" b="1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800" dist="38100" dir="5400000" algn="ctr" rotWithShape="0">
                    <a:schemeClr val="tx1"/>
                  </a:outerShdw>
                </a:effectLst>
              </a:rPr>
              <a:t>SMS</a:t>
            </a:r>
            <a:r>
              <a:rPr lang="ja-JP" altLang="en-US" sz="5400" b="1" dirty="0">
                <a:ln w="9525">
                  <a:solidFill>
                    <a:schemeClr val="tx1"/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800" dist="38100" dir="5400000" algn="ctr" rotWithShape="0">
                    <a:schemeClr val="tx1"/>
                  </a:outerShdw>
                </a:effectLst>
              </a:rPr>
              <a:t>は</a:t>
            </a:r>
            <a:r>
              <a:rPr lang="ja-JP" altLang="en-US" sz="5400" b="1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800" dist="38100" dir="5400000" algn="ctr" rotWithShape="0">
                    <a:schemeClr val="tx1"/>
                  </a:outerShdw>
                </a:effectLst>
              </a:rPr>
              <a:t>要注意</a:t>
            </a:r>
            <a:r>
              <a:rPr lang="ja-JP" altLang="en-US" sz="5400" b="1" dirty="0">
                <a:ln w="9525">
                  <a:solidFill>
                    <a:schemeClr val="tx1"/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800" dist="38100" dir="5400000" algn="ctr" rotWithShape="0">
                    <a:schemeClr val="tx1"/>
                  </a:outerShdw>
                </a:effectLst>
              </a:rPr>
              <a:t>！</a:t>
            </a:r>
            <a:endParaRPr lang="en-US" altLang="ja-JP" sz="5400" b="1" dirty="0" smtClean="0">
              <a:ln w="9525">
                <a:solidFill>
                  <a:schemeClr val="tx1"/>
                </a:solidFill>
                <a:prstDash val="solid"/>
              </a:ln>
              <a:solidFill>
                <a:srgbClr val="FFC000"/>
              </a:solidFill>
              <a:effectLst>
                <a:outerShdw blurRad="50800" dist="38100" dir="5400000" algn="ctr" rotWithShape="0">
                  <a:schemeClr val="tx1"/>
                </a:outerShdw>
              </a:effectLst>
            </a:endParaRPr>
          </a:p>
        </p:txBody>
      </p:sp>
      <p:sp>
        <p:nvSpPr>
          <p:cNvPr id="7" name="正方形/長方形 6"/>
          <p:cNvSpPr/>
          <p:nvPr/>
        </p:nvSpPr>
        <p:spPr>
          <a:xfrm rot="360391">
            <a:off x="4171950" y="4019550"/>
            <a:ext cx="1096963" cy="187801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buSzPct val="100000"/>
              <a:defRPr/>
            </a:pPr>
            <a:endParaRPr kumimoji="1" lang="ja-JP" altLang="en-US"/>
          </a:p>
        </p:txBody>
      </p:sp>
      <p:pic>
        <p:nvPicPr>
          <p:cNvPr id="8201" name="図 10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905125" y="3690938"/>
            <a:ext cx="2532063" cy="2379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正方形/長方形 1"/>
          <p:cNvSpPr/>
          <p:nvPr/>
        </p:nvSpPr>
        <p:spPr>
          <a:xfrm>
            <a:off x="4092890" y="4670524"/>
            <a:ext cx="1224136" cy="5760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2400" dirty="0">
                <a:solidFill>
                  <a:srgbClr val="FF0000"/>
                </a:solidFill>
              </a:rPr>
              <a:t>SMS</a:t>
            </a:r>
            <a:endParaRPr kumimoji="1" lang="ja-JP" altLang="en-US" sz="2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7" name="Picture 3" descr="C:\Users\crestec\Desktop\平井作業フォルダ\CEC_2018年度用(捨てないで！)\ペープサート教材\ペープサート教材_イラスト集_HTML版\Links\216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8472" y="763763"/>
            <a:ext cx="9172472" cy="55982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9919" name="フッター プレースホルダー 2"/>
          <p:cNvSpPr>
            <a:spLocks noChangeArrowheads="1"/>
          </p:cNvSpPr>
          <p:nvPr/>
        </p:nvSpPr>
        <p:spPr bwMode="auto">
          <a:xfrm>
            <a:off x="3235325" y="6388100"/>
            <a:ext cx="308610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defTabSz="912813" eaLnBrk="0" hangingPunct="0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Font typeface="Calibri" panose="020F0502020204030204" pitchFamily="34" charset="0"/>
              <a:buChar char=" "/>
              <a:defRPr kumimoji="1" sz="20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382588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566738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749300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931863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13890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18462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23034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27606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defRPr/>
            </a:pPr>
            <a:r>
              <a:rPr lang="ja-JP" altLang="en-US" sz="120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ＭＳ Ｐゴシック" panose="020B0600070205080204" pitchFamily="50" charset="-128"/>
              </a:rPr>
              <a:t>岐阜県教育委員会　学校安全課</a:t>
            </a:r>
          </a:p>
        </p:txBody>
      </p:sp>
      <p:grpSp>
        <p:nvGrpSpPr>
          <p:cNvPr id="9219" name="正方形/長方形 2"/>
          <p:cNvGrpSpPr>
            <a:grpSpLocks/>
          </p:cNvGrpSpPr>
          <p:nvPr/>
        </p:nvGrpSpPr>
        <p:grpSpPr bwMode="auto">
          <a:xfrm>
            <a:off x="-30163" y="-30163"/>
            <a:ext cx="9240838" cy="868363"/>
            <a:chOff x="-19" y="-19"/>
            <a:chExt cx="5821" cy="914"/>
          </a:xfrm>
        </p:grpSpPr>
        <p:pic>
          <p:nvPicPr>
            <p:cNvPr id="9232" name="正方形/長方形 2"/>
            <p:cNvPicPr preferRelativeResize="0">
              <a:picLocks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19" y="-19"/>
              <a:ext cx="5821" cy="9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89922" name="Rectangle 834"/>
            <p:cNvSpPr>
              <a:spLocks noChangeArrowheads="1"/>
            </p:cNvSpPr>
            <p:nvPr/>
          </p:nvSpPr>
          <p:spPr bwMode="auto">
            <a:xfrm>
              <a:off x="0" y="-1"/>
              <a:ext cx="5760" cy="80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cap="flat" algn="ctr">
                  <a:solidFill>
                    <a:srgbClr val="000000"/>
                  </a:solidFill>
                  <a:prstDash val="solid"/>
                  <a:miter lim="8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defTabSz="457200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defTabSz="457200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defTabSz="457200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defTabSz="457200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>
                <a:buSzPct val="100000"/>
                <a:defRPr/>
              </a:pPr>
              <a:r>
                <a:rPr lang="ja-JP" altLang="en-US" sz="4400" b="1" dirty="0" smtClean="0">
                  <a:solidFill>
                    <a:srgbClr val="FFFF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ＭＳ Ｐゴシック" panose="020B0600070205080204" pitchFamily="50" charset="-128"/>
                  <a:ea typeface="AR隷書体M" charset="-128"/>
                </a:rPr>
                <a:t>①</a:t>
              </a:r>
              <a:r>
                <a:rPr lang="en-US" altLang="ja-JP" sz="4400" b="1" dirty="0">
                  <a:solidFill>
                    <a:srgbClr val="FFFF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ＭＳ Ｐゴシック" panose="020B0600070205080204" pitchFamily="50" charset="-128"/>
                  <a:ea typeface="AR隷書体M" charset="-128"/>
                </a:rPr>
                <a:t>SMS</a:t>
              </a:r>
              <a:r>
                <a:rPr lang="ja-JP" altLang="en-US" sz="4400" b="1" dirty="0" smtClean="0">
                  <a:solidFill>
                    <a:srgbClr val="FFFF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ＭＳ Ｐゴシック" panose="020B0600070205080204" pitchFamily="50" charset="-128"/>
                  <a:ea typeface="AR隷書体M" charset="-128"/>
                </a:rPr>
                <a:t>詐欺（スミッシング）</a:t>
              </a:r>
            </a:p>
          </p:txBody>
        </p:sp>
      </p:grpSp>
      <p:sp>
        <p:nvSpPr>
          <p:cNvPr id="17" name="正方形/長方形 16"/>
          <p:cNvSpPr/>
          <p:nvPr/>
        </p:nvSpPr>
        <p:spPr>
          <a:xfrm>
            <a:off x="1579950" y="947140"/>
            <a:ext cx="914400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hangingPunct="1">
              <a:buSzPct val="100000"/>
              <a:defRPr/>
            </a:pPr>
            <a:r>
              <a:rPr lang="ja-JP" altLang="en-US" sz="2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親戚のおじさんから電話がありました。</a:t>
            </a:r>
            <a:endParaRPr lang="en-US" altLang="ja-JP" sz="2800" b="1" dirty="0">
              <a:ln w="9525">
                <a:solidFill>
                  <a:schemeClr val="tx1"/>
                </a:solidFill>
                <a:prstDash val="solid"/>
              </a:ln>
              <a:solidFill>
                <a:srgbClr val="FF0000"/>
              </a:solidFill>
              <a:effectLst>
                <a:outerShdw blurRad="50800" dist="38100" dir="5400000" algn="ctr" rotWithShape="0">
                  <a:schemeClr val="tx1"/>
                </a:outerShdw>
              </a:effectLst>
            </a:endParaRPr>
          </a:p>
        </p:txBody>
      </p:sp>
      <p:pic>
        <p:nvPicPr>
          <p:cNvPr id="46" name="Picture 42" descr="C:\Users\crestec\Desktop\平井作業フォルダ\CEC_2018年度用(捨てないで！)\ペープサート教材\ペープサート教材_イラスト集_Delivery\ペープサート教材_イラスト集\キャラ\中学生女子\008_中学_小学高学年_女子_私服C_スマホ持ち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5236205" y="4658395"/>
            <a:ext cx="1395149" cy="13614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5" name="Picture 22" descr="C:\Users\crestec\Desktop\平井作業フォルダ\CEC_2018年度用(捨てないで！)\ペープサート教材\ペープサート教材_イラスト集_HTML版\Links\117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5388247" y="3611208"/>
            <a:ext cx="1219204" cy="12567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四角形吹き出し 21"/>
          <p:cNvSpPr/>
          <p:nvPr/>
        </p:nvSpPr>
        <p:spPr>
          <a:xfrm>
            <a:off x="107504" y="2014959"/>
            <a:ext cx="4896544" cy="2778081"/>
          </a:xfrm>
          <a:prstGeom prst="wedgeRectCallout">
            <a:avLst>
              <a:gd name="adj1" fmla="val 62517"/>
              <a:gd name="adj2" fmla="val 63491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51" name="図 50">
            <a:extLst>
              <a:ext uri="{FF2B5EF4-FFF2-40B4-BE49-F238E27FC236}">
                <a16:creationId xmlns:a16="http://schemas.microsoft.com/office/drawing/2014/main" id="{5463ABC8-C580-5F43-A875-F67E77D48A66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1592" y="2132856"/>
            <a:ext cx="4648439" cy="2525539"/>
          </a:xfrm>
          <a:prstGeom prst="rect">
            <a:avLst/>
          </a:prstGeom>
        </p:spPr>
      </p:pic>
      <p:grpSp>
        <p:nvGrpSpPr>
          <p:cNvPr id="23" name="グループ化 22"/>
          <p:cNvGrpSpPr/>
          <p:nvPr/>
        </p:nvGrpSpPr>
        <p:grpSpPr>
          <a:xfrm>
            <a:off x="240291" y="2579310"/>
            <a:ext cx="1389762" cy="2036378"/>
            <a:chOff x="1619672" y="2651743"/>
            <a:chExt cx="1389762" cy="2036378"/>
          </a:xfrm>
        </p:grpSpPr>
        <p:pic>
          <p:nvPicPr>
            <p:cNvPr id="44" name="図 43">
              <a:extLst>
                <a:ext uri="{FF2B5EF4-FFF2-40B4-BE49-F238E27FC236}">
                  <a16:creationId xmlns:a16="http://schemas.microsoft.com/office/drawing/2014/main" id="{F548A70B-3950-4A43-9A1E-006350591F10}"/>
                </a:ext>
              </a:extLst>
            </p:cNvPr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619672" y="3411402"/>
              <a:ext cx="1389762" cy="1276719"/>
            </a:xfrm>
            <a:prstGeom prst="rect">
              <a:avLst/>
            </a:prstGeom>
          </p:spPr>
        </p:pic>
        <p:pic>
          <p:nvPicPr>
            <p:cNvPr id="42" name="図 41">
              <a:extLst>
                <a:ext uri="{FF2B5EF4-FFF2-40B4-BE49-F238E27FC236}">
                  <a16:creationId xmlns:a16="http://schemas.microsoft.com/office/drawing/2014/main" id="{2E73BE66-EA56-5040-ACB8-96B276726E8E}"/>
                </a:ext>
              </a:extLst>
            </p:cNvPr>
            <p:cNvPicPr>
              <a:picLocks noChangeAspect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051720" y="2651743"/>
              <a:ext cx="744207" cy="948370"/>
            </a:xfrm>
            <a:prstGeom prst="rect">
              <a:avLst/>
            </a:prstGeom>
          </p:spPr>
        </p:pic>
      </p:grpSp>
      <p:sp>
        <p:nvSpPr>
          <p:cNvPr id="24" name="円形吹き出し 23"/>
          <p:cNvSpPr/>
          <p:nvPr/>
        </p:nvSpPr>
        <p:spPr>
          <a:xfrm>
            <a:off x="1789667" y="2245910"/>
            <a:ext cx="3070365" cy="1903170"/>
          </a:xfrm>
          <a:prstGeom prst="wedgeEllipseCallout">
            <a:avLst>
              <a:gd name="adj1" fmla="val -66472"/>
              <a:gd name="adj2" fmla="val 7823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dirty="0" smtClean="0"/>
              <a:t>もうすぐ誕生日だったよね。</a:t>
            </a:r>
            <a:endParaRPr kumimoji="1" lang="en-US" altLang="ja-JP" dirty="0" smtClean="0"/>
          </a:p>
          <a:p>
            <a:r>
              <a:rPr kumimoji="1" lang="ja-JP" altLang="en-US" dirty="0" smtClean="0"/>
              <a:t>ネットで注文して、プレゼント送ったよ。</a:t>
            </a:r>
            <a:endParaRPr kumimoji="1" lang="ja-JP" altLang="en-US" dirty="0"/>
          </a:p>
        </p:txBody>
      </p:sp>
      <p:sp>
        <p:nvSpPr>
          <p:cNvPr id="25" name="円形吹き出し 24"/>
          <p:cNvSpPr/>
          <p:nvPr/>
        </p:nvSpPr>
        <p:spPr>
          <a:xfrm>
            <a:off x="6151950" y="2014959"/>
            <a:ext cx="2534591" cy="1758284"/>
          </a:xfrm>
          <a:prstGeom prst="wedgeEllipseCallout">
            <a:avLst>
              <a:gd name="adj1" fmla="val -42682"/>
              <a:gd name="adj2" fmla="val 77149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ありがとう！</a:t>
            </a:r>
            <a:endParaRPr kumimoji="1" lang="en-US" altLang="ja-JP" dirty="0" smtClean="0"/>
          </a:p>
          <a:p>
            <a:pPr algn="ctr"/>
            <a:r>
              <a:rPr kumimoji="1" lang="ja-JP" altLang="en-US" dirty="0" smtClean="0"/>
              <a:t>楽しみだわ！</a:t>
            </a:r>
            <a:endParaRPr kumimoji="1" lang="en-US" altLang="ja-JP" dirty="0" smtClean="0"/>
          </a:p>
          <a:p>
            <a:pPr algn="ctr"/>
            <a:r>
              <a:rPr kumimoji="1" lang="ja-JP" altLang="en-US" dirty="0" smtClean="0"/>
              <a:t>いつ届くの？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" name="図 33">
            <a:extLst>
              <a:ext uri="{FF2B5EF4-FFF2-40B4-BE49-F238E27FC236}">
                <a16:creationId xmlns:a16="http://schemas.microsoft.com/office/drawing/2014/main" id="{5463ABC8-C580-5F43-A875-F67E77D48A6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085" y="751743"/>
            <a:ext cx="9149085" cy="5578949"/>
          </a:xfrm>
          <a:prstGeom prst="rect">
            <a:avLst/>
          </a:prstGeom>
        </p:spPr>
      </p:pic>
      <p:sp>
        <p:nvSpPr>
          <p:cNvPr id="9" name="正方形/長方形 8"/>
          <p:cNvSpPr/>
          <p:nvPr/>
        </p:nvSpPr>
        <p:spPr>
          <a:xfrm>
            <a:off x="4427984" y="3645024"/>
            <a:ext cx="4464496" cy="244827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7" name="四角形吹き出し 26"/>
          <p:cNvSpPr/>
          <p:nvPr/>
        </p:nvSpPr>
        <p:spPr>
          <a:xfrm>
            <a:off x="2752248" y="1365211"/>
            <a:ext cx="3979991" cy="2100992"/>
          </a:xfrm>
          <a:prstGeom prst="wedgeRectCallout">
            <a:avLst>
              <a:gd name="adj1" fmla="val -68932"/>
              <a:gd name="adj2" fmla="val 53618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9919" name="フッター プレースホルダー 2"/>
          <p:cNvSpPr>
            <a:spLocks noChangeArrowheads="1"/>
          </p:cNvSpPr>
          <p:nvPr/>
        </p:nvSpPr>
        <p:spPr bwMode="auto">
          <a:xfrm>
            <a:off x="3235325" y="6388100"/>
            <a:ext cx="308610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defTabSz="912813" eaLnBrk="0" hangingPunct="0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Font typeface="Calibri" panose="020F0502020204030204" pitchFamily="34" charset="0"/>
              <a:buChar char=" "/>
              <a:defRPr kumimoji="1" sz="20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382588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566738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749300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931863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13890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18462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23034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27606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ctr" defTabSz="91281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/>
              <a:defRPr/>
            </a:pPr>
            <a:r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Arial" panose="020B0604020202020204" pitchFamily="34" charset="0"/>
              </a:rPr>
              <a:t>岐阜県教育委員会　学校安全課</a:t>
            </a:r>
          </a:p>
        </p:txBody>
      </p:sp>
      <p:grpSp>
        <p:nvGrpSpPr>
          <p:cNvPr id="9219" name="正方形/長方形 2"/>
          <p:cNvGrpSpPr>
            <a:grpSpLocks/>
          </p:cNvGrpSpPr>
          <p:nvPr/>
        </p:nvGrpSpPr>
        <p:grpSpPr bwMode="auto">
          <a:xfrm>
            <a:off x="-30163" y="-30163"/>
            <a:ext cx="9240838" cy="868363"/>
            <a:chOff x="-19" y="-19"/>
            <a:chExt cx="5821" cy="914"/>
          </a:xfrm>
        </p:grpSpPr>
        <p:pic>
          <p:nvPicPr>
            <p:cNvPr id="9232" name="正方形/長方形 2"/>
            <p:cNvPicPr preferRelativeResize="0">
              <a:picLocks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19" y="-19"/>
              <a:ext cx="5821" cy="9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89922" name="Rectangle 834"/>
            <p:cNvSpPr>
              <a:spLocks noChangeArrowheads="1"/>
            </p:cNvSpPr>
            <p:nvPr/>
          </p:nvSpPr>
          <p:spPr bwMode="auto">
            <a:xfrm>
              <a:off x="0" y="-1"/>
              <a:ext cx="5760" cy="80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cap="flat" algn="ctr">
                  <a:solidFill>
                    <a:srgbClr val="000000"/>
                  </a:solidFill>
                  <a:prstDash val="solid"/>
                  <a:miter lim="8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defTabSz="457200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defTabSz="457200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defTabSz="457200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defTabSz="457200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lvl="0" eaLnBrk="1" hangingPunct="1">
                <a:buSzPct val="100000"/>
                <a:defRPr/>
              </a:pPr>
              <a:r>
                <a:rPr lang="ja-JP" altLang="en-US" sz="4400" b="1" dirty="0" smtClean="0">
                  <a:solidFill>
                    <a:srgbClr val="FFFF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ＭＳ Ｐゴシック" panose="020B0600070205080204" pitchFamily="50" charset="-128"/>
                  <a:ea typeface="AR隷書体M" charset="-128"/>
                </a:rPr>
                <a:t>②</a:t>
              </a:r>
              <a:r>
                <a:rPr lang="en-US" altLang="ja-JP" sz="4400" b="1" dirty="0" smtClean="0">
                  <a:solidFill>
                    <a:srgbClr val="FFFF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ＭＳ Ｐゴシック" panose="020B0600070205080204" pitchFamily="50" charset="-128"/>
                  <a:ea typeface="AR隷書体M" charset="-128"/>
                </a:rPr>
                <a:t>SMS</a:t>
              </a:r>
              <a:r>
                <a:rPr lang="ja-JP" altLang="en-US" sz="4400" b="1" dirty="0" smtClean="0">
                  <a:solidFill>
                    <a:srgbClr val="FFFF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ＭＳ Ｐゴシック" panose="020B0600070205080204" pitchFamily="50" charset="-128"/>
                  <a:ea typeface="AR隷書体M" charset="-128"/>
                </a:rPr>
                <a:t>詐欺（スミッシング）</a:t>
              </a:r>
              <a:endParaRPr kumimoji="1" lang="ja-JP" alt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ＭＳ Ｐゴシック" panose="020B0600070205080204" pitchFamily="50" charset="-128"/>
                <a:ea typeface="AR隷書体M" charset="-128"/>
                <a:cs typeface="Arial"/>
              </a:endParaRPr>
            </a:p>
          </p:txBody>
        </p:sp>
      </p:grpSp>
      <p:grpSp>
        <p:nvGrpSpPr>
          <p:cNvPr id="14" name="グループ化 13"/>
          <p:cNvGrpSpPr/>
          <p:nvPr/>
        </p:nvGrpSpPr>
        <p:grpSpPr>
          <a:xfrm>
            <a:off x="295422" y="2687218"/>
            <a:ext cx="2011479" cy="2828466"/>
            <a:chOff x="1619672" y="2651743"/>
            <a:chExt cx="1389762" cy="2036378"/>
          </a:xfrm>
        </p:grpSpPr>
        <p:pic>
          <p:nvPicPr>
            <p:cNvPr id="15" name="図 14">
              <a:extLst>
                <a:ext uri="{FF2B5EF4-FFF2-40B4-BE49-F238E27FC236}">
                  <a16:creationId xmlns:a16="http://schemas.microsoft.com/office/drawing/2014/main" id="{F548A70B-3950-4A43-9A1E-006350591F10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619672" y="3411402"/>
              <a:ext cx="1389762" cy="1276719"/>
            </a:xfrm>
            <a:prstGeom prst="rect">
              <a:avLst/>
            </a:prstGeom>
          </p:spPr>
        </p:pic>
        <p:pic>
          <p:nvPicPr>
            <p:cNvPr id="16" name="図 15">
              <a:extLst>
                <a:ext uri="{FF2B5EF4-FFF2-40B4-BE49-F238E27FC236}">
                  <a16:creationId xmlns:a16="http://schemas.microsoft.com/office/drawing/2014/main" id="{2E73BE66-EA56-5040-ACB8-96B276726E8E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051720" y="2651743"/>
              <a:ext cx="744207" cy="948370"/>
            </a:xfrm>
            <a:prstGeom prst="rect">
              <a:avLst/>
            </a:prstGeom>
          </p:spPr>
        </p:pic>
      </p:grpSp>
      <p:pic>
        <p:nvPicPr>
          <p:cNvPr id="7" name="図 6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312738" y="1425424"/>
            <a:ext cx="1399652" cy="1980566"/>
          </a:xfrm>
          <a:prstGeom prst="rect">
            <a:avLst/>
          </a:prstGeom>
        </p:spPr>
      </p:pic>
      <p:sp>
        <p:nvSpPr>
          <p:cNvPr id="8" name="テキスト ボックス 7"/>
          <p:cNvSpPr txBox="1"/>
          <p:nvPr/>
        </p:nvSpPr>
        <p:spPr>
          <a:xfrm>
            <a:off x="2915816" y="1836251"/>
            <a:ext cx="272300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そう</a:t>
            </a:r>
            <a:r>
              <a:rPr kumimoji="1" lang="ja-JP" altLang="en-US" dirty="0" smtClean="0"/>
              <a:t>いえば</a:t>
            </a:r>
            <a:r>
              <a:rPr kumimoji="1" lang="en-US" altLang="ja-JP" dirty="0" smtClean="0"/>
              <a:t>SMS</a:t>
            </a:r>
            <a:r>
              <a:rPr kumimoji="1" lang="ja-JP" altLang="en-US" dirty="0" smtClean="0"/>
              <a:t>で配達状況の確認メッセージが来ていたな</a:t>
            </a:r>
            <a:r>
              <a:rPr kumimoji="1" lang="en-US" altLang="ja-JP" dirty="0" smtClean="0"/>
              <a:t>…</a:t>
            </a:r>
            <a:r>
              <a:rPr kumimoji="1" lang="ja-JP" altLang="en-US" dirty="0" err="1" smtClean="0"/>
              <a:t>。</a:t>
            </a:r>
            <a:endParaRPr kumimoji="1" lang="en-US" altLang="ja-JP" dirty="0" smtClean="0"/>
          </a:p>
          <a:p>
            <a:r>
              <a:rPr kumimoji="1" lang="ja-JP" altLang="en-US" dirty="0" smtClean="0"/>
              <a:t>ちょっと照会してみるか。</a:t>
            </a:r>
            <a:endParaRPr kumimoji="1" lang="ja-JP" altLang="en-US" dirty="0"/>
          </a:p>
        </p:txBody>
      </p:sp>
      <p:grpSp>
        <p:nvGrpSpPr>
          <p:cNvPr id="10" name="グループ化 9"/>
          <p:cNvGrpSpPr/>
          <p:nvPr/>
        </p:nvGrpSpPr>
        <p:grpSpPr>
          <a:xfrm>
            <a:off x="7668344" y="4149080"/>
            <a:ext cx="979611" cy="1737679"/>
            <a:chOff x="7281575" y="4077789"/>
            <a:chExt cx="979611" cy="1737679"/>
          </a:xfrm>
        </p:grpSpPr>
        <p:pic>
          <p:nvPicPr>
            <p:cNvPr id="19" name="Picture 42" descr="C:\Users\crestec\Desktop\平井作業フォルダ\CEC_2018年度用(捨てないで！)\ペープサート教材\ペープサート教材_イラスト集_Delivery\ペープサート教材_イラスト集\キャラ\中学生女子\008_中学_小学高学年_女子_私服C_スマホ持ち.png"/>
            <p:cNvPicPr>
              <a:picLocks noChangeAspect="1" noChangeArrowheads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7281575" y="4859534"/>
              <a:ext cx="979611" cy="95593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9" name="Picture 26" descr="C:\Users\crestec\Desktop\平井作業フォルダ\CEC_2018年度用(捨てないで！)\ペープサート教材\ペープサート教材_イラスト集_HTML版\Links\121.png"/>
            <p:cNvPicPr>
              <a:picLocks noChangeAspect="1" noChangeArrowheads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7281575" y="4077789"/>
              <a:ext cx="957391" cy="92428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1" name="爆発 1 10"/>
          <p:cNvSpPr/>
          <p:nvPr/>
        </p:nvSpPr>
        <p:spPr>
          <a:xfrm>
            <a:off x="4572000" y="3742360"/>
            <a:ext cx="3155683" cy="2278927"/>
          </a:xfrm>
          <a:prstGeom prst="irregularSeal1">
            <a:avLst/>
          </a:prstGeom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endParaRPr kumimoji="1" lang="ja-JP" altLang="en-US" b="1" dirty="0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5049512" y="4410668"/>
            <a:ext cx="261503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b="1"/>
              <a:t>ちょっと待って！</a:t>
            </a:r>
          </a:p>
          <a:p>
            <a:r>
              <a:rPr kumimoji="1" lang="ja-JP" altLang="en-US" b="1"/>
              <a:t>最近流行っている偽装</a:t>
            </a:r>
            <a:r>
              <a:rPr kumimoji="1" lang="en-US" altLang="ja-JP" b="1"/>
              <a:t>SMS</a:t>
            </a:r>
            <a:r>
              <a:rPr kumimoji="1" lang="ja-JP" altLang="en-US" b="1"/>
              <a:t>じゃない！？</a:t>
            </a:r>
            <a:endParaRPr kumimoji="1" lang="ja-JP" altLang="en-US" b="1" dirty="0"/>
          </a:p>
        </p:txBody>
      </p:sp>
    </p:spTree>
    <p:extLst>
      <p:ext uri="{BB962C8B-B14F-4D97-AF65-F5344CB8AC3E}">
        <p14:creationId xmlns:p14="http://schemas.microsoft.com/office/powerpoint/2010/main" val="1933342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919" name="フッター プレースホルダー 2"/>
          <p:cNvSpPr>
            <a:spLocks noChangeArrowheads="1"/>
          </p:cNvSpPr>
          <p:nvPr/>
        </p:nvSpPr>
        <p:spPr bwMode="auto">
          <a:xfrm>
            <a:off x="3235325" y="6388100"/>
            <a:ext cx="308610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defTabSz="912813" eaLnBrk="0" hangingPunct="0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Font typeface="Calibri" panose="020F0502020204030204" pitchFamily="34" charset="0"/>
              <a:buChar char=" "/>
              <a:defRPr kumimoji="1" sz="20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382588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566738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749300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931863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13890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18462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23034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27606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defRPr/>
            </a:pPr>
            <a:r>
              <a:rPr lang="ja-JP" altLang="en-US" sz="120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ＭＳ Ｐゴシック" panose="020B0600070205080204" pitchFamily="50" charset="-128"/>
              </a:rPr>
              <a:t>岐阜県教育委員会　学校安全課</a:t>
            </a:r>
          </a:p>
        </p:txBody>
      </p:sp>
      <p:grpSp>
        <p:nvGrpSpPr>
          <p:cNvPr id="11267" name="正方形/長方形 2"/>
          <p:cNvGrpSpPr>
            <a:grpSpLocks/>
          </p:cNvGrpSpPr>
          <p:nvPr/>
        </p:nvGrpSpPr>
        <p:grpSpPr bwMode="auto">
          <a:xfrm>
            <a:off x="-30163" y="-30163"/>
            <a:ext cx="9240838" cy="868363"/>
            <a:chOff x="-19" y="-19"/>
            <a:chExt cx="5821" cy="914"/>
          </a:xfrm>
        </p:grpSpPr>
        <p:pic>
          <p:nvPicPr>
            <p:cNvPr id="11271" name="正方形/長方形 2"/>
            <p:cNvPicPr preferRelativeResize="0">
              <a:picLocks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19" y="-19"/>
              <a:ext cx="5821" cy="9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89922" name="Rectangle 834"/>
            <p:cNvSpPr>
              <a:spLocks noChangeArrowheads="1"/>
            </p:cNvSpPr>
            <p:nvPr/>
          </p:nvSpPr>
          <p:spPr bwMode="auto">
            <a:xfrm>
              <a:off x="0" y="-1"/>
              <a:ext cx="5760" cy="80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cap="flat" algn="ctr">
                  <a:solidFill>
                    <a:srgbClr val="000000"/>
                  </a:solidFill>
                  <a:prstDash val="solid"/>
                  <a:miter lim="8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defTabSz="457200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defTabSz="457200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defTabSz="457200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defTabSz="457200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>
                <a:buSzPct val="100000"/>
                <a:defRPr/>
              </a:pPr>
              <a:r>
                <a:rPr lang="ja-JP" altLang="en-US" sz="4400" b="1" dirty="0">
                  <a:solidFill>
                    <a:srgbClr val="FFFF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ＭＳ Ｐゴシック" panose="020B0600070205080204" pitchFamily="50" charset="-128"/>
                  <a:ea typeface="AR隷書体M" charset="-128"/>
                </a:rPr>
                <a:t>③</a:t>
              </a:r>
              <a:r>
                <a:rPr lang="ja-JP" altLang="en-US" sz="4400" b="1" dirty="0" smtClean="0">
                  <a:solidFill>
                    <a:srgbClr val="FFFF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ＭＳ Ｐゴシック" panose="020B0600070205080204" pitchFamily="50" charset="-128"/>
                  <a:ea typeface="AR隷書体M" charset="-128"/>
                </a:rPr>
                <a:t>考えてみよう！</a:t>
              </a:r>
            </a:p>
          </p:txBody>
        </p:sp>
      </p:grpSp>
      <p:sp>
        <p:nvSpPr>
          <p:cNvPr id="16" name="正方形/長方形 15"/>
          <p:cNvSpPr/>
          <p:nvPr/>
        </p:nvSpPr>
        <p:spPr>
          <a:xfrm>
            <a:off x="215008" y="1671604"/>
            <a:ext cx="8928992" cy="452431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hangingPunct="1">
              <a:buSzPct val="100000"/>
              <a:defRPr/>
            </a:pPr>
            <a:r>
              <a:rPr lang="ja-JP" altLang="en-US" sz="4800" b="1" dirty="0">
                <a:ln w="9525">
                  <a:solidFill>
                    <a:schemeClr val="tx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800" dist="38100" dir="5400000" algn="ctr" rotWithShape="0">
                    <a:schemeClr val="tx1"/>
                  </a:outerShdw>
                </a:effectLst>
              </a:rPr>
              <a:t>　</a:t>
            </a:r>
            <a:r>
              <a:rPr lang="ja-JP" altLang="en-US" sz="4800" b="1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800" dist="38100" dir="5400000" algn="ctr" rotWithShape="0">
                    <a:schemeClr val="tx1"/>
                  </a:outerShdw>
                </a:effectLst>
              </a:rPr>
              <a:t>商品発送通知が</a:t>
            </a:r>
            <a:r>
              <a:rPr lang="en-US" altLang="ja-JP" sz="4800" b="1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800" dist="38100" dir="5400000" algn="ctr" rotWithShape="0">
                    <a:schemeClr val="tx1"/>
                  </a:outerShdw>
                </a:effectLst>
              </a:rPr>
              <a:t>SMS</a:t>
            </a:r>
            <a:r>
              <a:rPr lang="ja-JP" altLang="en-US" sz="4800" b="1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800" dist="38100" dir="5400000" algn="ctr" rotWithShape="0">
                    <a:schemeClr val="tx1"/>
                  </a:outerShdw>
                </a:effectLst>
              </a:rPr>
              <a:t>で届いたら、どんなところに気をつければ良いでしょうか？</a:t>
            </a:r>
            <a:endParaRPr lang="en-US" altLang="ja-JP" sz="4800" b="1" dirty="0" smtClean="0">
              <a:ln w="9525">
                <a:solidFill>
                  <a:schemeClr val="tx1"/>
                </a:solidFill>
                <a:prstDash val="solid"/>
              </a:ln>
              <a:solidFill>
                <a:srgbClr val="FF0000"/>
              </a:solidFill>
              <a:effectLst>
                <a:outerShdw blurRad="50800" dist="38100" dir="5400000" algn="ctr" rotWithShape="0">
                  <a:schemeClr val="tx1"/>
                </a:outerShdw>
              </a:effectLst>
            </a:endParaRPr>
          </a:p>
          <a:p>
            <a:pPr eaLnBrk="1" hangingPunct="1">
              <a:buSzPct val="100000"/>
              <a:defRPr/>
            </a:pPr>
            <a:r>
              <a:rPr lang="ja-JP" altLang="en-US" sz="4800" b="1" dirty="0">
                <a:ln w="9525">
                  <a:solidFill>
                    <a:schemeClr val="tx1"/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800" dist="38100" dir="5400000" algn="ctr" rotWithShape="0">
                    <a:schemeClr val="tx1"/>
                  </a:outerShdw>
                </a:effectLst>
              </a:rPr>
              <a:t>　</a:t>
            </a:r>
            <a:r>
              <a:rPr lang="ja-JP" altLang="en-US" sz="4800" b="1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800" dist="38100" dir="5400000" algn="ctr" rotWithShape="0">
                    <a:schemeClr val="tx1"/>
                  </a:outerShdw>
                </a:effectLst>
              </a:rPr>
              <a:t>　</a:t>
            </a:r>
            <a:r>
              <a:rPr lang="ja-JP" altLang="en-US" sz="4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偽物がどうかの見分</a:t>
            </a:r>
            <a:endParaRPr lang="en-US" altLang="ja-JP" sz="4800" dirty="0" smtClean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eaLnBrk="1" hangingPunct="1">
              <a:buSzPct val="100000"/>
              <a:defRPr/>
            </a:pPr>
            <a:r>
              <a:rPr lang="ja-JP" altLang="en-US" sz="4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　</a:t>
            </a:r>
            <a:r>
              <a:rPr lang="ja-JP" altLang="en-US" sz="48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け</a:t>
            </a:r>
            <a:r>
              <a:rPr lang="ja-JP" altLang="en-US" sz="4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方</a:t>
            </a:r>
            <a:r>
              <a:rPr lang="ja-JP" altLang="en-US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について</a:t>
            </a:r>
            <a:r>
              <a:rPr lang="ja-JP" altLang="en-US" sz="4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考えてみ</a:t>
            </a:r>
            <a:endParaRPr lang="en-US" altLang="ja-JP" sz="4800" dirty="0" smtClean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eaLnBrk="1" hangingPunct="1">
              <a:buSzPct val="100000"/>
              <a:defRPr/>
            </a:pPr>
            <a:r>
              <a:rPr lang="ja-JP" altLang="en-US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　</a:t>
            </a:r>
            <a:r>
              <a:rPr lang="ja-JP" altLang="en-US" sz="4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まし</a:t>
            </a:r>
            <a:r>
              <a:rPr lang="ja-JP" altLang="en-US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ょう</a:t>
            </a:r>
            <a:r>
              <a:rPr lang="ja-JP" altLang="en-US" sz="4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。</a:t>
            </a:r>
            <a:endParaRPr lang="en-US" altLang="ja-JP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1269" name="テキスト ボックス 7"/>
          <p:cNvSpPr txBox="1">
            <a:spLocks noChangeArrowheads="1"/>
          </p:cNvSpPr>
          <p:nvPr/>
        </p:nvSpPr>
        <p:spPr bwMode="auto">
          <a:xfrm>
            <a:off x="80962" y="878374"/>
            <a:ext cx="1322686" cy="707886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r>
              <a:rPr kumimoji="1" lang="ja-JP" altLang="en-US" sz="4000" dirty="0" smtClean="0">
                <a:solidFill>
                  <a:srgbClr val="00206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Ｑ．１</a:t>
            </a:r>
            <a:endParaRPr kumimoji="1" lang="en-US" altLang="ja-JP" sz="4000" dirty="0" smtClean="0">
              <a:solidFill>
                <a:srgbClr val="002060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pic>
        <p:nvPicPr>
          <p:cNvPr id="9" name="図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88224" y="3284984"/>
            <a:ext cx="1965449" cy="278119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919" name="フッター プレースホルダー 2"/>
          <p:cNvSpPr>
            <a:spLocks noChangeArrowheads="1"/>
          </p:cNvSpPr>
          <p:nvPr/>
        </p:nvSpPr>
        <p:spPr bwMode="auto">
          <a:xfrm>
            <a:off x="3235325" y="6388100"/>
            <a:ext cx="308610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defTabSz="912813" eaLnBrk="0" hangingPunct="0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Font typeface="Calibri" panose="020F0502020204030204" pitchFamily="34" charset="0"/>
              <a:buChar char=" "/>
              <a:defRPr kumimoji="1" sz="20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382588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566738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749300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931863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13890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18462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23034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27606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defRPr/>
            </a:pPr>
            <a:r>
              <a:rPr lang="ja-JP" altLang="en-US" sz="120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ＭＳ Ｐゴシック" panose="020B0600070205080204" pitchFamily="50" charset="-128"/>
              </a:rPr>
              <a:t>岐阜県教育委員会　学校安全課</a:t>
            </a:r>
          </a:p>
        </p:txBody>
      </p:sp>
      <p:grpSp>
        <p:nvGrpSpPr>
          <p:cNvPr id="12291" name="正方形/長方形 2"/>
          <p:cNvGrpSpPr>
            <a:grpSpLocks/>
          </p:cNvGrpSpPr>
          <p:nvPr/>
        </p:nvGrpSpPr>
        <p:grpSpPr bwMode="auto">
          <a:xfrm>
            <a:off x="-30163" y="-30163"/>
            <a:ext cx="9240838" cy="868363"/>
            <a:chOff x="-19" y="-19"/>
            <a:chExt cx="5821" cy="914"/>
          </a:xfrm>
        </p:grpSpPr>
        <p:pic>
          <p:nvPicPr>
            <p:cNvPr id="12293" name="正方形/長方形 2"/>
            <p:cNvPicPr preferRelativeResize="0">
              <a:picLocks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19" y="-19"/>
              <a:ext cx="5821" cy="9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89922" name="Rectangle 834"/>
            <p:cNvSpPr>
              <a:spLocks noChangeArrowheads="1"/>
            </p:cNvSpPr>
            <p:nvPr/>
          </p:nvSpPr>
          <p:spPr bwMode="auto">
            <a:xfrm>
              <a:off x="0" y="-1"/>
              <a:ext cx="5760" cy="80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cap="flat" algn="ctr">
                  <a:solidFill>
                    <a:srgbClr val="000000"/>
                  </a:solidFill>
                  <a:prstDash val="solid"/>
                  <a:miter lim="8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defTabSz="457200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defTabSz="457200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defTabSz="457200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defTabSz="457200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>
                <a:buSzPct val="100000"/>
                <a:defRPr/>
              </a:pPr>
              <a:r>
                <a:rPr lang="ja-JP" altLang="en-US" sz="4400" b="1" dirty="0" smtClean="0">
                  <a:solidFill>
                    <a:srgbClr val="FFFF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ＭＳ Ｐゴシック" panose="020B0600070205080204" pitchFamily="50" charset="-128"/>
                  <a:ea typeface="AR隷書体M" charset="-128"/>
                </a:rPr>
                <a:t>④偽物</a:t>
              </a:r>
              <a:r>
                <a:rPr lang="en-US" altLang="ja-JP" sz="4400" b="1" dirty="0" smtClean="0">
                  <a:solidFill>
                    <a:srgbClr val="FFFF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ＭＳ Ｐゴシック" panose="020B0600070205080204" pitchFamily="50" charset="-128"/>
                  <a:ea typeface="AR隷書体M" charset="-128"/>
                </a:rPr>
                <a:t>SMS</a:t>
              </a:r>
              <a:r>
                <a:rPr lang="ja-JP" altLang="en-US" sz="4400" b="1" dirty="0" smtClean="0">
                  <a:solidFill>
                    <a:srgbClr val="FFFF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ＭＳ Ｐゴシック" panose="020B0600070205080204" pitchFamily="50" charset="-128"/>
                  <a:ea typeface="AR隷書体M" charset="-128"/>
                </a:rPr>
                <a:t>を見分ける方法の一例</a:t>
              </a:r>
            </a:p>
          </p:txBody>
        </p:sp>
      </p:grpSp>
      <p:sp>
        <p:nvSpPr>
          <p:cNvPr id="16" name="テキスト ボックス 4"/>
          <p:cNvSpPr>
            <a:spLocks noChangeArrowheads="1"/>
          </p:cNvSpPr>
          <p:nvPr/>
        </p:nvSpPr>
        <p:spPr bwMode="auto">
          <a:xfrm>
            <a:off x="107504" y="1124744"/>
            <a:ext cx="8755143" cy="5805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ts val="600"/>
              </a:spcBef>
              <a:spcAft>
                <a:spcPts val="0"/>
              </a:spcAft>
              <a:buSzPct val="100000"/>
              <a:defRPr/>
            </a:pPr>
            <a:r>
              <a:rPr lang="ja-JP" altLang="en-US" sz="32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１．</a:t>
            </a:r>
            <a:r>
              <a:rPr lang="ja-JP" altLang="en-US" sz="32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ＵＲＬが</a:t>
            </a:r>
            <a:r>
              <a:rPr lang="ja-JP" altLang="en-US" sz="32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本物のサイトと異なっている</a:t>
            </a:r>
            <a:endParaRPr lang="en-US" altLang="ja-JP" sz="3200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eaLnBrk="1" hangingPunct="1">
              <a:spcBef>
                <a:spcPts val="600"/>
              </a:spcBef>
              <a:spcAft>
                <a:spcPts val="0"/>
              </a:spcAft>
              <a:buSzPct val="100000"/>
              <a:defRPr/>
            </a:pPr>
            <a:r>
              <a:rPr lang="ja-JP" altLang="en-US" sz="32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一見わかりやすいようですが、見分けがつきにくいかもしれません。公式サイトのＵＲＬを見比べてみると良いでしょう。</a:t>
            </a:r>
            <a:endParaRPr lang="en-US" altLang="ja-JP" sz="3200" dirty="0" smtClean="0">
              <a:effectLst>
                <a:outerShdw blurRad="38100" dist="38100" dir="2700000" algn="tl">
                  <a:srgbClr val="C0C0C0"/>
                </a:outerShdw>
              </a:effectLst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eaLnBrk="1" hangingPunct="1">
              <a:spcBef>
                <a:spcPts val="600"/>
              </a:spcBef>
              <a:spcAft>
                <a:spcPts val="0"/>
              </a:spcAft>
              <a:buSzPct val="100000"/>
              <a:defRPr/>
            </a:pPr>
            <a:endParaRPr lang="en-US" altLang="ja-JP" sz="3200" dirty="0" smtClean="0">
              <a:effectLst>
                <a:outerShdw blurRad="38100" dist="38100" dir="2700000" algn="tl">
                  <a:srgbClr val="C0C0C0"/>
                </a:outerShdw>
              </a:effectLst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eaLnBrk="1" hangingPunct="1">
              <a:spcBef>
                <a:spcPts val="600"/>
              </a:spcBef>
              <a:spcAft>
                <a:spcPts val="0"/>
              </a:spcAft>
              <a:buSzPct val="100000"/>
              <a:defRPr/>
            </a:pPr>
            <a:r>
              <a:rPr lang="ja-JP" altLang="en-US" sz="32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２．記載リンクが「</a:t>
            </a:r>
            <a:r>
              <a:rPr lang="en-US" altLang="ja-JP" sz="32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.exe</a:t>
            </a:r>
            <a:r>
              <a:rPr lang="ja-JP" altLang="en-US" sz="32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」</a:t>
            </a:r>
            <a:r>
              <a:rPr lang="ja-JP" altLang="en-US" sz="32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「</a:t>
            </a:r>
            <a:r>
              <a:rPr lang="en-US" altLang="ja-JP" sz="32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.</a:t>
            </a:r>
            <a:r>
              <a:rPr lang="en-US" altLang="ja-JP" sz="320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apk</a:t>
            </a:r>
            <a:r>
              <a:rPr lang="ja-JP" altLang="en-US" sz="32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」などのファイル拡張子になっている</a:t>
            </a:r>
            <a:endParaRPr lang="en-US" altLang="ja-JP" sz="320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eaLnBrk="1" hangingPunct="1">
              <a:spcBef>
                <a:spcPts val="600"/>
              </a:spcBef>
              <a:spcAft>
                <a:spcPts val="0"/>
              </a:spcAft>
              <a:buSzPct val="100000"/>
              <a:defRPr/>
            </a:pPr>
            <a:r>
              <a:rPr lang="ja-JP" altLang="en-US" sz="32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このような場合は</a:t>
            </a:r>
            <a:r>
              <a:rPr lang="ja-JP" altLang="en-US" sz="32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タップをしない</a:t>
            </a:r>
            <a:r>
              <a:rPr lang="ja-JP" altLang="en-US" sz="32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ようにしましょう。ウイルスに感染する</a:t>
            </a:r>
            <a:r>
              <a:rPr lang="ja-JP" altLang="en-US" sz="32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可能性があります</a:t>
            </a:r>
            <a:r>
              <a:rPr lang="ja-JP" altLang="en-US" sz="32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。</a:t>
            </a:r>
            <a:endParaRPr lang="en-US" altLang="ja-JP" sz="3200" dirty="0" smtClean="0">
              <a:effectLst>
                <a:outerShdw blurRad="38100" dist="38100" dir="2700000" algn="tl">
                  <a:srgbClr val="C0C0C0"/>
                </a:outerShdw>
              </a:effectLst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919" name="フッター プレースホルダー 2"/>
          <p:cNvSpPr>
            <a:spLocks noChangeArrowheads="1"/>
          </p:cNvSpPr>
          <p:nvPr/>
        </p:nvSpPr>
        <p:spPr bwMode="auto">
          <a:xfrm>
            <a:off x="3235325" y="6388100"/>
            <a:ext cx="308610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defTabSz="912813" eaLnBrk="0" hangingPunct="0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Font typeface="Calibri" panose="020F0502020204030204" pitchFamily="34" charset="0"/>
              <a:buChar char=" "/>
              <a:defRPr kumimoji="1" sz="20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382588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566738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749300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931863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13890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18462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23034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27606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defRPr/>
            </a:pPr>
            <a:r>
              <a:rPr lang="ja-JP" altLang="en-US" sz="120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ＭＳ Ｐゴシック" panose="020B0600070205080204" pitchFamily="50" charset="-128"/>
              </a:rPr>
              <a:t>岐阜県教育委員会　学校安全課</a:t>
            </a:r>
          </a:p>
        </p:txBody>
      </p:sp>
      <p:grpSp>
        <p:nvGrpSpPr>
          <p:cNvPr id="11267" name="正方形/長方形 2"/>
          <p:cNvGrpSpPr>
            <a:grpSpLocks/>
          </p:cNvGrpSpPr>
          <p:nvPr/>
        </p:nvGrpSpPr>
        <p:grpSpPr bwMode="auto">
          <a:xfrm>
            <a:off x="-30163" y="-30163"/>
            <a:ext cx="9240838" cy="868363"/>
            <a:chOff x="-19" y="-19"/>
            <a:chExt cx="5821" cy="914"/>
          </a:xfrm>
        </p:grpSpPr>
        <p:pic>
          <p:nvPicPr>
            <p:cNvPr id="11271" name="正方形/長方形 2"/>
            <p:cNvPicPr preferRelativeResize="0">
              <a:picLocks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19" y="-19"/>
              <a:ext cx="5821" cy="9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89922" name="Rectangle 834"/>
            <p:cNvSpPr>
              <a:spLocks noChangeArrowheads="1"/>
            </p:cNvSpPr>
            <p:nvPr/>
          </p:nvSpPr>
          <p:spPr bwMode="auto">
            <a:xfrm>
              <a:off x="0" y="-1"/>
              <a:ext cx="5760" cy="80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cap="flat" algn="ctr">
                  <a:solidFill>
                    <a:srgbClr val="000000"/>
                  </a:solidFill>
                  <a:prstDash val="solid"/>
                  <a:miter lim="8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defTabSz="457200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defTabSz="457200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defTabSz="457200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defTabSz="457200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>
                <a:buSzPct val="100000"/>
                <a:defRPr/>
              </a:pPr>
              <a:r>
                <a:rPr lang="ja-JP" altLang="en-US" sz="4400" b="1" dirty="0">
                  <a:solidFill>
                    <a:srgbClr val="FFFF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ＭＳ Ｐゴシック" panose="020B0600070205080204" pitchFamily="50" charset="-128"/>
                  <a:ea typeface="AR隷書体M" charset="-128"/>
                </a:rPr>
                <a:t>⑤</a:t>
              </a:r>
              <a:r>
                <a:rPr lang="ja-JP" altLang="en-US" sz="4400" b="1" dirty="0" smtClean="0">
                  <a:solidFill>
                    <a:srgbClr val="FFFF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ＭＳ Ｐゴシック" panose="020B0600070205080204" pitchFamily="50" charset="-128"/>
                  <a:ea typeface="AR隷書体M" charset="-128"/>
                </a:rPr>
                <a:t>考えてみよう！</a:t>
              </a:r>
            </a:p>
          </p:txBody>
        </p:sp>
      </p:grpSp>
      <p:sp>
        <p:nvSpPr>
          <p:cNvPr id="16" name="正方形/長方形 15"/>
          <p:cNvSpPr/>
          <p:nvPr/>
        </p:nvSpPr>
        <p:spPr>
          <a:xfrm>
            <a:off x="215008" y="1671604"/>
            <a:ext cx="8928992" cy="30469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hangingPunct="1">
              <a:buSzPct val="100000"/>
              <a:defRPr/>
            </a:pPr>
            <a:r>
              <a:rPr lang="ja-JP" altLang="en-US" sz="4800" b="1" dirty="0">
                <a:ln w="9525">
                  <a:solidFill>
                    <a:schemeClr val="tx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800" dist="38100" dir="5400000" algn="ctr" rotWithShape="0">
                    <a:schemeClr val="tx1"/>
                  </a:outerShdw>
                </a:effectLst>
              </a:rPr>
              <a:t>　</a:t>
            </a:r>
            <a:r>
              <a:rPr lang="en-US" altLang="ja-JP" sz="4800" b="1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800" dist="38100" dir="5400000" algn="ctr" rotWithShape="0">
                    <a:schemeClr val="tx1"/>
                  </a:outerShdw>
                </a:effectLst>
              </a:rPr>
              <a:t>SMS</a:t>
            </a:r>
            <a:r>
              <a:rPr lang="ja-JP" altLang="en-US" sz="4800" b="1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800" dist="38100" dir="5400000" algn="ctr" rotWithShape="0">
                    <a:schemeClr val="tx1"/>
                  </a:outerShdw>
                </a:effectLst>
              </a:rPr>
              <a:t>詐欺について、どんな対策をすれば良いのでしょうか？</a:t>
            </a:r>
            <a:endParaRPr lang="en-US" altLang="ja-JP" sz="4800" b="1" dirty="0" smtClean="0">
              <a:ln w="9525">
                <a:solidFill>
                  <a:schemeClr val="tx1"/>
                </a:solidFill>
                <a:prstDash val="solid"/>
              </a:ln>
              <a:solidFill>
                <a:srgbClr val="FF0000"/>
              </a:solidFill>
              <a:effectLst>
                <a:outerShdw blurRad="50800" dist="38100" dir="5400000" algn="ctr" rotWithShape="0">
                  <a:schemeClr val="tx1"/>
                </a:outerShdw>
              </a:effectLst>
            </a:endParaRPr>
          </a:p>
          <a:p>
            <a:pPr eaLnBrk="1" hangingPunct="1">
              <a:buSzPct val="100000"/>
              <a:defRPr/>
            </a:pPr>
            <a:r>
              <a:rPr lang="ja-JP" altLang="en-US" sz="4800" b="1" dirty="0">
                <a:ln w="9525">
                  <a:solidFill>
                    <a:schemeClr val="tx1"/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800" dist="38100" dir="5400000" algn="ctr" rotWithShape="0">
                    <a:schemeClr val="tx1"/>
                  </a:outerShdw>
                </a:effectLst>
              </a:rPr>
              <a:t>　</a:t>
            </a:r>
            <a:r>
              <a:rPr lang="ja-JP" altLang="en-US" sz="4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気を付けたいポイントを</a:t>
            </a:r>
            <a:endParaRPr lang="en-US" altLang="ja-JP" sz="4800" dirty="0" smtClean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eaLnBrk="1" hangingPunct="1">
              <a:buSzPct val="100000"/>
              <a:defRPr/>
            </a:pPr>
            <a:r>
              <a:rPr lang="ja-JP" altLang="en-US" sz="4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整理してみよう。</a:t>
            </a:r>
            <a:endParaRPr lang="en-US" altLang="ja-JP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1269" name="テキスト ボックス 7"/>
          <p:cNvSpPr txBox="1">
            <a:spLocks noChangeArrowheads="1"/>
          </p:cNvSpPr>
          <p:nvPr/>
        </p:nvSpPr>
        <p:spPr bwMode="auto">
          <a:xfrm>
            <a:off x="80962" y="878374"/>
            <a:ext cx="1322686" cy="707886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r>
              <a:rPr kumimoji="1" lang="ja-JP" altLang="en-US" sz="4000" dirty="0" smtClean="0">
                <a:solidFill>
                  <a:srgbClr val="00206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Ｑ．２</a:t>
            </a:r>
            <a:endParaRPr kumimoji="1" lang="en-US" altLang="ja-JP" sz="4000" dirty="0" smtClean="0">
              <a:solidFill>
                <a:srgbClr val="002060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pic>
        <p:nvPicPr>
          <p:cNvPr id="8" name="図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04248" y="3195098"/>
            <a:ext cx="1965449" cy="278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3511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919" name="フッター プレースホルダー 2"/>
          <p:cNvSpPr>
            <a:spLocks noChangeArrowheads="1"/>
          </p:cNvSpPr>
          <p:nvPr/>
        </p:nvSpPr>
        <p:spPr bwMode="auto">
          <a:xfrm>
            <a:off x="3235325" y="6388100"/>
            <a:ext cx="308610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defTabSz="912813" eaLnBrk="0" hangingPunct="0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Font typeface="Calibri" panose="020F0502020204030204" pitchFamily="34" charset="0"/>
              <a:buChar char=" "/>
              <a:defRPr kumimoji="1" sz="20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382588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566738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749300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931863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13890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18462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23034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27606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defRPr/>
            </a:pPr>
            <a:r>
              <a:rPr lang="ja-JP" altLang="en-US" sz="120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ＭＳ Ｐゴシック" panose="020B0600070205080204" pitchFamily="50" charset="-128"/>
              </a:rPr>
              <a:t>岐阜県教育委員会　学校安全課</a:t>
            </a:r>
          </a:p>
        </p:txBody>
      </p:sp>
      <p:grpSp>
        <p:nvGrpSpPr>
          <p:cNvPr id="13315" name="正方形/長方形 2"/>
          <p:cNvGrpSpPr>
            <a:grpSpLocks/>
          </p:cNvGrpSpPr>
          <p:nvPr/>
        </p:nvGrpSpPr>
        <p:grpSpPr bwMode="auto">
          <a:xfrm>
            <a:off x="-30163" y="-30163"/>
            <a:ext cx="9240838" cy="868363"/>
            <a:chOff x="-19" y="-19"/>
            <a:chExt cx="5821" cy="914"/>
          </a:xfrm>
        </p:grpSpPr>
        <p:pic>
          <p:nvPicPr>
            <p:cNvPr id="13317" name="正方形/長方形 2"/>
            <p:cNvPicPr preferRelativeResize="0">
              <a:picLocks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19" y="-19"/>
              <a:ext cx="5821" cy="9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89922" name="Rectangle 834"/>
            <p:cNvSpPr>
              <a:spLocks noChangeArrowheads="1"/>
            </p:cNvSpPr>
            <p:nvPr/>
          </p:nvSpPr>
          <p:spPr bwMode="auto">
            <a:xfrm>
              <a:off x="0" y="-1"/>
              <a:ext cx="5760" cy="80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cap="flat" algn="ctr">
                  <a:solidFill>
                    <a:srgbClr val="000000"/>
                  </a:solidFill>
                  <a:prstDash val="solid"/>
                  <a:miter lim="8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defTabSz="457200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defTabSz="457200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defTabSz="457200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defTabSz="457200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>
                <a:buSzPct val="100000"/>
                <a:defRPr/>
              </a:pPr>
              <a:r>
                <a:rPr lang="ja-JP" altLang="en-US" sz="4400" b="1" dirty="0" smtClean="0">
                  <a:solidFill>
                    <a:srgbClr val="FFFF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ＭＳ Ｐゴシック" panose="020B0600070205080204" pitchFamily="50" charset="-128"/>
                  <a:ea typeface="AR隷書体M" charset="-128"/>
                </a:rPr>
                <a:t>⑥</a:t>
              </a:r>
              <a:r>
                <a:rPr lang="en-US" altLang="ja-JP" sz="4400" b="1" dirty="0" smtClean="0">
                  <a:solidFill>
                    <a:srgbClr val="FFFF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ＭＳ Ｐゴシック" panose="020B0600070205080204" pitchFamily="50" charset="-128"/>
                  <a:ea typeface="AR隷書体M" charset="-128"/>
                </a:rPr>
                <a:t>SMS</a:t>
              </a:r>
              <a:r>
                <a:rPr lang="ja-JP" altLang="en-US" sz="4400" b="1" dirty="0" smtClean="0">
                  <a:solidFill>
                    <a:srgbClr val="FFFF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ＭＳ Ｐゴシック" panose="020B0600070205080204" pitchFamily="50" charset="-128"/>
                  <a:ea typeface="AR隷書体M" charset="-128"/>
                </a:rPr>
                <a:t>詐欺（スミッシング）の対策方法</a:t>
              </a:r>
            </a:p>
          </p:txBody>
        </p:sp>
      </p:grpSp>
      <p:sp>
        <p:nvSpPr>
          <p:cNvPr id="16" name="テキスト ボックス 4"/>
          <p:cNvSpPr>
            <a:spLocks noChangeArrowheads="1"/>
          </p:cNvSpPr>
          <p:nvPr/>
        </p:nvSpPr>
        <p:spPr bwMode="auto">
          <a:xfrm>
            <a:off x="143668" y="947737"/>
            <a:ext cx="8893175" cy="5805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ts val="600"/>
              </a:spcBef>
              <a:spcAft>
                <a:spcPts val="600"/>
              </a:spcAft>
              <a:buSzPct val="100000"/>
              <a:defRPr/>
            </a:pPr>
            <a:r>
              <a:rPr lang="ja-JP" altLang="en-US" sz="2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１</a:t>
            </a:r>
            <a:r>
              <a:rPr lang="ja-JP" altLang="en-US" sz="2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．ＳＭＳ上のＵＲＬを安易にタップ</a:t>
            </a:r>
            <a:r>
              <a:rPr lang="ja-JP" altLang="en-US" sz="2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しない</a:t>
            </a:r>
            <a:r>
              <a:rPr lang="ja-JP" altLang="en-US" sz="28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2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　　　　　　　　　　</a:t>
            </a:r>
            <a:r>
              <a:rPr lang="ja-JP" altLang="en-US" sz="2800" dirty="0">
                <a:effectLst>
                  <a:outerShdw blurRad="38100" dist="38100" dir="2700000" algn="tl">
                    <a:srgbClr val="C0C0C0"/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28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</a:t>
            </a:r>
            <a:endParaRPr lang="en-US" altLang="ja-JP" sz="2800" dirty="0" smtClean="0">
              <a:effectLst>
                <a:outerShdw blurRad="38100" dist="38100" dir="2700000" algn="tl">
                  <a:srgbClr val="C0C0C0"/>
                </a:outerShdw>
              </a:effectLst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eaLnBrk="1" hangingPunct="1">
              <a:spcBef>
                <a:spcPts val="600"/>
              </a:spcBef>
              <a:spcAft>
                <a:spcPts val="600"/>
              </a:spcAft>
              <a:buSzPct val="100000"/>
              <a:defRPr/>
            </a:pPr>
            <a:r>
              <a:rPr lang="ja-JP" altLang="en-US" sz="2800" dirty="0">
                <a:effectLst>
                  <a:outerShdw blurRad="38100" dist="38100" dir="2700000" algn="tl">
                    <a:srgbClr val="C0C0C0"/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28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ＵＲＬをタップすると、詐欺サイトに誘導され、個人情報の入力や不正アプリのインストールを要求されます。</a:t>
            </a:r>
            <a:endParaRPr lang="en-US" altLang="ja-JP" sz="2800" dirty="0">
              <a:effectLst>
                <a:outerShdw blurRad="38100" dist="38100" dir="2700000" algn="tl">
                  <a:srgbClr val="C0C0C0"/>
                </a:outerShdw>
              </a:effectLst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eaLnBrk="1" hangingPunct="1">
              <a:spcBef>
                <a:spcPts val="600"/>
              </a:spcBef>
              <a:spcAft>
                <a:spcPts val="600"/>
              </a:spcAft>
              <a:buSzPct val="100000"/>
              <a:defRPr/>
            </a:pPr>
            <a:r>
              <a:rPr lang="ja-JP" altLang="en-US" sz="28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２．非正規ルートのアプリはインストールしない</a:t>
            </a:r>
            <a:endParaRPr lang="en-US" altLang="ja-JP" sz="280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eaLnBrk="1" hangingPunct="1">
              <a:spcBef>
                <a:spcPts val="600"/>
              </a:spcBef>
              <a:spcAft>
                <a:spcPts val="600"/>
              </a:spcAft>
              <a:buSzPct val="100000"/>
              <a:defRPr/>
            </a:pPr>
            <a:r>
              <a:rPr lang="ja-JP" altLang="en-US" sz="28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28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もしインストールしてしまったら、すぐに削除し、パスワード等を変更しましょう。</a:t>
            </a:r>
            <a:endParaRPr lang="en-US" altLang="ja-JP" sz="2800" dirty="0" smtClean="0">
              <a:effectLst>
                <a:outerShdw blurRad="38100" dist="38100" dir="2700000" algn="tl">
                  <a:srgbClr val="C0C0C0"/>
                </a:outerShdw>
              </a:effectLst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eaLnBrk="1" hangingPunct="1">
              <a:spcBef>
                <a:spcPts val="600"/>
              </a:spcBef>
              <a:spcAft>
                <a:spcPts val="600"/>
              </a:spcAft>
              <a:buSzPct val="100000"/>
              <a:defRPr/>
            </a:pPr>
            <a:r>
              <a:rPr lang="ja-JP" altLang="en-US" sz="2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３．セキュリティ設定、ＯＳを最新版にしておく</a:t>
            </a:r>
            <a:endParaRPr lang="en-US" altLang="ja-JP" sz="2800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eaLnBrk="1" hangingPunct="1">
              <a:spcBef>
                <a:spcPts val="600"/>
              </a:spcBef>
              <a:spcAft>
                <a:spcPts val="600"/>
              </a:spcAft>
              <a:buSzPct val="100000"/>
              <a:defRPr/>
            </a:pPr>
            <a:r>
              <a:rPr lang="ja-JP" altLang="en-US" sz="2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28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ＳＭＳ詐欺はＯＳなどの脆弱性をねらっているので、最新の状態にアップデートしておきましょう。</a:t>
            </a:r>
            <a:endParaRPr lang="en-US" altLang="ja-JP" sz="2800" dirty="0" smtClean="0">
              <a:effectLst>
                <a:outerShdw blurRad="38100" dist="38100" dir="2700000" algn="tl">
                  <a:srgbClr val="C0C0C0"/>
                </a:outerShdw>
              </a:effectLst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eaLnBrk="1" hangingPunct="1">
              <a:spcBef>
                <a:spcPts val="600"/>
              </a:spcBef>
              <a:spcAft>
                <a:spcPts val="600"/>
              </a:spcAft>
              <a:buSzPct val="100000"/>
              <a:defRPr/>
            </a:pPr>
            <a:endParaRPr lang="ja-JP" altLang="en-US" sz="2800" dirty="0">
              <a:effectLst>
                <a:outerShdw blurRad="38100" dist="38100" dir="2700000" algn="tl">
                  <a:srgbClr val="C0C0C0"/>
                </a:outerShdw>
              </a:effectLst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NET" val="4.0.30319.42000"/>
  <p:tag name="AS_OS" val="Microsoft Windows NT 6.2.9200.0"/>
  <p:tag name="AS_RELEASE_DATE" val="2017.10.11"/>
  <p:tag name="AS_TITLE" val="Aspose.Slides for .NET 3.5"/>
  <p:tag name="AS_VERSION" val="17.9.1"/>
</p:tagLst>
</file>

<file path=ppt/theme/theme1.xml><?xml version="1.0" encoding="utf-8"?>
<a:theme xmlns:a="http://schemas.openxmlformats.org/drawingml/2006/main" name="レトロスペクト">
  <a:themeElements>
    <a:clrScheme name="レトロスペクト">
      <a:dk1>
        <a:sysClr val="windowText" lastClr="000000"/>
      </a:dk1>
      <a:lt1>
        <a:sysClr val="window" lastClr="FFFFFF"/>
      </a:lt1>
      <a:dk2>
        <a:srgbClr val="344068"/>
      </a:dk2>
      <a:lt2>
        <a:srgbClr val="D9E0E6"/>
      </a:lt2>
      <a:accent1>
        <a:srgbClr val="1CADE4"/>
      </a:accent1>
      <a:accent2>
        <a:srgbClr val="2683C6"/>
      </a:accent2>
      <a:accent3>
        <a:srgbClr val="28C4CC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レトロスペクト">
      <a:majorFont>
        <a:latin typeface="Calibri Light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レトロスペクト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ppt/theme/theme2.xml><?xml version="1.0" encoding="utf-8"?>
<a:theme xmlns:a="http://schemas.openxmlformats.org/drawingml/2006/main" name="2_レトロスペクト">
  <a:themeElements>
    <a:clrScheme name="レトロスペクト">
      <a:dk1>
        <a:sysClr val="windowText" lastClr="000000"/>
      </a:dk1>
      <a:lt1>
        <a:sysClr val="window" lastClr="FFFFFF"/>
      </a:lt1>
      <a:dk2>
        <a:srgbClr val="344068"/>
      </a:dk2>
      <a:lt2>
        <a:srgbClr val="D9E0E6"/>
      </a:lt2>
      <a:accent1>
        <a:srgbClr val="1CADE4"/>
      </a:accent1>
      <a:accent2>
        <a:srgbClr val="2683C6"/>
      </a:accent2>
      <a:accent3>
        <a:srgbClr val="28C4CC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レトロスペクト">
      <a:majorFont>
        <a:latin typeface="Calibri Light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レトロスペクト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ppt/theme/theme3.xml><?xml version="1.0" encoding="utf-8"?>
<a:theme xmlns:a="http://schemas.openxmlformats.org/drawingml/2006/main" name="3_レトロスペクト">
  <a:themeElements>
    <a:clrScheme name="レトロスペクト">
      <a:dk1>
        <a:sysClr val="windowText" lastClr="000000"/>
      </a:dk1>
      <a:lt1>
        <a:sysClr val="window" lastClr="FFFFFF"/>
      </a:lt1>
      <a:dk2>
        <a:srgbClr val="344068"/>
      </a:dk2>
      <a:lt2>
        <a:srgbClr val="D9E0E6"/>
      </a:lt2>
      <a:accent1>
        <a:srgbClr val="1CADE4"/>
      </a:accent1>
      <a:accent2>
        <a:srgbClr val="2683C6"/>
      </a:accent2>
      <a:accent3>
        <a:srgbClr val="28C4CC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レトロスペクト">
      <a:majorFont>
        <a:latin typeface="Calibri Light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レトロスペクト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ppt/theme/theme4.xml><?xml version="1.0" encoding="utf-8"?>
<a:theme xmlns:a="http://schemas.openxmlformats.org/drawingml/2006/main" name="4_レトロスペクト">
  <a:themeElements>
    <a:clrScheme name="レトロスペクト">
      <a:dk1>
        <a:sysClr val="windowText" lastClr="000000"/>
      </a:dk1>
      <a:lt1>
        <a:sysClr val="window" lastClr="FFFFFF"/>
      </a:lt1>
      <a:dk2>
        <a:srgbClr val="344068"/>
      </a:dk2>
      <a:lt2>
        <a:srgbClr val="D9E0E6"/>
      </a:lt2>
      <a:accent1>
        <a:srgbClr val="1CADE4"/>
      </a:accent1>
      <a:accent2>
        <a:srgbClr val="2683C6"/>
      </a:accent2>
      <a:accent3>
        <a:srgbClr val="28C4CC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レトロスペクト">
      <a:majorFont>
        <a:latin typeface="Calibri Light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レトロスペクト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ppt/theme/theme5.xml><?xml version="1.0" encoding="utf-8"?>
<a:theme xmlns:a="http://schemas.openxmlformats.org/drawingml/2006/main" name="5_レトロスペクト">
  <a:themeElements>
    <a:clrScheme name="レトロスペクト">
      <a:dk1>
        <a:sysClr val="windowText" lastClr="000000"/>
      </a:dk1>
      <a:lt1>
        <a:sysClr val="window" lastClr="FFFFFF"/>
      </a:lt1>
      <a:dk2>
        <a:srgbClr val="344068"/>
      </a:dk2>
      <a:lt2>
        <a:srgbClr val="D9E0E6"/>
      </a:lt2>
      <a:accent1>
        <a:srgbClr val="1CADE4"/>
      </a:accent1>
      <a:accent2>
        <a:srgbClr val="2683C6"/>
      </a:accent2>
      <a:accent3>
        <a:srgbClr val="28C4CC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レトロスペクト">
      <a:majorFont>
        <a:latin typeface="Calibri Light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レトロスペクト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ppt/theme/theme6.xml><?xml version="1.0" encoding="utf-8"?>
<a:theme xmlns:a="http://schemas.openxmlformats.org/drawingml/2006/main" name="6_レトロスペクト">
  <a:themeElements>
    <a:clrScheme name="レトロスペクト">
      <a:dk1>
        <a:sysClr val="windowText" lastClr="000000"/>
      </a:dk1>
      <a:lt1>
        <a:sysClr val="window" lastClr="FFFFFF"/>
      </a:lt1>
      <a:dk2>
        <a:srgbClr val="344068"/>
      </a:dk2>
      <a:lt2>
        <a:srgbClr val="D9E0E6"/>
      </a:lt2>
      <a:accent1>
        <a:srgbClr val="1CADE4"/>
      </a:accent1>
      <a:accent2>
        <a:srgbClr val="2683C6"/>
      </a:accent2>
      <a:accent3>
        <a:srgbClr val="28C4CC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レトロスペクト">
      <a:majorFont>
        <a:latin typeface="Calibri Light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レトロスペクト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ppt/theme/theme7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995</TotalTime>
  <Words>416</Words>
  <Application>Microsoft Office PowerPoint</Application>
  <PresentationFormat>画面に合わせる (4:3)</PresentationFormat>
  <Paragraphs>47</Paragraphs>
  <Slides>7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6</vt:i4>
      </vt:variant>
      <vt:variant>
        <vt:lpstr>スライド タイトル</vt:lpstr>
      </vt:variant>
      <vt:variant>
        <vt:i4>7</vt:i4>
      </vt:variant>
    </vt:vector>
  </HeadingPairs>
  <TitlesOfParts>
    <vt:vector size="20" baseType="lpstr">
      <vt:lpstr>AR隷書体M</vt:lpstr>
      <vt:lpstr>HGP創英角ﾎﾟｯﾌﾟ体</vt:lpstr>
      <vt:lpstr>ＭＳ Ｐゴシック</vt:lpstr>
      <vt:lpstr>ＭＳ ゴシック</vt:lpstr>
      <vt:lpstr>Arial</vt:lpstr>
      <vt:lpstr>Calibri</vt:lpstr>
      <vt:lpstr>Calibri Light</vt:lpstr>
      <vt:lpstr>レトロスペクト</vt:lpstr>
      <vt:lpstr>2_レトロスペクト</vt:lpstr>
      <vt:lpstr>3_レトロスペクト</vt:lpstr>
      <vt:lpstr>4_レトロスペクト</vt:lpstr>
      <vt:lpstr>5_レトロスペクト</vt:lpstr>
      <vt:lpstr>6_レトロスペクト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Manager/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subject/>
  <dc:creator>豊吉 利之</dc:creator>
  <cp:keywords/>
  <dc:description/>
  <cp:lastModifiedBy>Gifu</cp:lastModifiedBy>
  <cp:revision>108</cp:revision>
  <cp:lastPrinted>2021-12-16T06:22:45Z</cp:lastPrinted>
  <dcterms:created xsi:type="dcterms:W3CDTF">1601-01-01T00:00:00Z</dcterms:created>
  <dcterms:modified xsi:type="dcterms:W3CDTF">2022-12-20T07:10:04Z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TC024770329991</vt:lpwstr>
  </property>
</Properties>
</file>