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 id="2147483888" r:id="rId2"/>
    <p:sldMasterId id="2147483889" r:id="rId3"/>
    <p:sldMasterId id="2147483890" r:id="rId4"/>
    <p:sldMasterId id="2147483891" r:id="rId5"/>
    <p:sldMasterId id="2147483892" r:id="rId6"/>
  </p:sldMasterIdLst>
  <p:notesMasterIdLst>
    <p:notesMasterId r:id="rId17"/>
  </p:notesMasterIdLst>
  <p:handoutMasterIdLst>
    <p:handoutMasterId r:id="rId18"/>
  </p:handoutMasterIdLst>
  <p:sldIdLst>
    <p:sldId id="448" r:id="rId7"/>
    <p:sldId id="450" r:id="rId8"/>
    <p:sldId id="508" r:id="rId9"/>
    <p:sldId id="509" r:id="rId10"/>
    <p:sldId id="497" r:id="rId11"/>
    <p:sldId id="498" r:id="rId12"/>
    <p:sldId id="506" r:id="rId13"/>
    <p:sldId id="500" r:id="rId14"/>
    <p:sldId id="507" r:id="rId15"/>
    <p:sldId id="499" r:id="rId16"/>
  </p:sldIdLst>
  <p:sldSz cx="9144000" cy="6858000" type="screen4x3"/>
  <p:notesSz cx="6797675" cy="9926638"/>
  <p:custDataLst>
    <p:tags r:id="rId19"/>
  </p:custDataLst>
  <p:defaultTextStyle>
    <a:defPPr>
      <a:defRPr lang="ja-JP"/>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45" userDrawn="1">
          <p15:clr>
            <a:srgbClr val="A4A3A4"/>
          </p15:clr>
        </p15:guide>
        <p15:guide id="2" pos="285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00"/>
    <a:srgbClr val="FFFFCC"/>
    <a:srgbClr val="FFFF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p:cViewPr varScale="1">
        <p:scale>
          <a:sx n="74" d="100"/>
          <a:sy n="74" d="100"/>
        </p:scale>
        <p:origin x="1266" y="12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958" y="96"/>
      </p:cViewPr>
      <p:guideLst>
        <p:guide orient="horz" pos="2345"/>
        <p:guide pos="285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B0F4BE5-1597-48A3-AD34-2A9D911A3A7A}" type="slidenum">
              <a:rPr kumimoji="1" lang="ja-JP" altLang="en-US" smtClean="0"/>
              <a:t>‹#›</a:t>
            </a:fld>
            <a:endParaRPr kumimoji="1" lang="ja-JP" altLang="en-US"/>
          </a:p>
        </p:txBody>
      </p:sp>
      <p:sp>
        <p:nvSpPr>
          <p:cNvPr id="7" name="ヘッダー プレースホルダー 6"/>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8" name="フッター プレースホルダー 7"/>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170057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574" name="ヘッダー プレースホルダ 1"/>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914400" eaLnBrk="1" hangingPunct="1">
              <a:buSzPct val="100000"/>
              <a:buFont typeface="Arial" panose="020B0604020202020204" pitchFamily="34" charset="0"/>
              <a:buNone/>
              <a:defRPr sz="1200">
                <a:latin typeface="ＭＳ Ｐゴシック" panose="020B0600070205080204" pitchFamily="50" charset="-128"/>
              </a:defRPr>
            </a:lvl1pPr>
          </a:lstStyle>
          <a:p>
            <a:pPr>
              <a:defRPr/>
            </a:pPr>
            <a:endParaRPr lang="ja-JP" altLang="en-US"/>
          </a:p>
        </p:txBody>
      </p:sp>
      <p:sp>
        <p:nvSpPr>
          <p:cNvPr id="147575" name="日付プレースホルダ 2"/>
          <p:cNvSpPr>
            <a:spLocks noGrp="1" noChangeArrowheads="1"/>
          </p:cNvSpPr>
          <p:nvPr>
            <p:ph type="dt"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defTabSz="914400" eaLnBrk="1" hangingPunct="1">
              <a:buSzPct val="100000"/>
              <a:buFont typeface="Arial" panose="020B0604020202020204" pitchFamily="34" charset="0"/>
              <a:buNone/>
              <a:defRPr sz="1200">
                <a:latin typeface="ＭＳ Ｐゴシック" panose="020B0600070205080204" pitchFamily="50" charset="-128"/>
              </a:defRPr>
            </a:lvl1pPr>
          </a:lstStyle>
          <a:p>
            <a:pPr>
              <a:defRPr/>
            </a:pPr>
            <a:fld id="{1211280A-4A07-4BE8-93C1-CCAE02A0F1A9}" type="datetime1">
              <a:rPr lang="ja-JP" altLang="en-US"/>
              <a:pPr>
                <a:defRPr/>
              </a:pPr>
              <a:t>2022/3/31</a:t>
            </a:fld>
            <a:endParaRPr lang="ja-JP" altLang="en-US"/>
          </a:p>
        </p:txBody>
      </p:sp>
      <p:sp>
        <p:nvSpPr>
          <p:cNvPr id="7172" name="スライド イメージ プレースホルダ 3"/>
          <p:cNvSpPr>
            <a:spLocks noGrp="1" noRot="1" noChangeAspect="1" noChangeArrowheads="1"/>
          </p:cNvSpPr>
          <p:nvPr>
            <p:ph type="sldImg" idx="2"/>
          </p:nvPr>
        </p:nvSpPr>
        <p:spPr bwMode="auto">
          <a:xfrm>
            <a:off x="917575" y="744538"/>
            <a:ext cx="4962525" cy="3722687"/>
          </a:xfrm>
          <a:prstGeom prst="rect">
            <a:avLst/>
          </a:prstGeom>
          <a:noFill/>
          <a:ln w="12700" algn="ctr">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47577" name="ノート プレースホルダ 4"/>
          <p:cNvSpPr>
            <a:spLocks noGrp="1" noChangeArrowheads="1"/>
          </p:cNvSpPr>
          <p:nvPr>
            <p:ph type="body" sz="quarter" idx="3"/>
          </p:nvPr>
        </p:nvSpPr>
        <p:spPr bwMode="auto">
          <a:xfrm>
            <a:off x="679768" y="4715154"/>
            <a:ext cx="5438140" cy="446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ja-JP" noProof="0" smtClean="0"/>
              <a:t>マスタ テキストの書式設定</a:t>
            </a:r>
          </a:p>
          <a:p>
            <a:pPr lvl="1"/>
            <a:r>
              <a:rPr lang="ja-JP" altLang="ja-JP" noProof="0" smtClean="0"/>
              <a:t>第 2 レベル</a:t>
            </a:r>
          </a:p>
          <a:p>
            <a:pPr lvl="2"/>
            <a:r>
              <a:rPr lang="ja-JP" altLang="ja-JP" noProof="0" smtClean="0"/>
              <a:t>第 3 レベル</a:t>
            </a:r>
          </a:p>
          <a:p>
            <a:pPr lvl="3"/>
            <a:r>
              <a:rPr lang="ja-JP" altLang="ja-JP" noProof="0" smtClean="0"/>
              <a:t>第 4 レベル</a:t>
            </a:r>
          </a:p>
          <a:p>
            <a:pPr lvl="4"/>
            <a:r>
              <a:rPr lang="ja-JP" altLang="ja-JP" noProof="0" smtClean="0"/>
              <a:t>第 5 レベル</a:t>
            </a:r>
          </a:p>
        </p:txBody>
      </p:sp>
      <p:sp>
        <p:nvSpPr>
          <p:cNvPr id="147578" name="フッター プレースホルダ 5"/>
          <p:cNvSpPr>
            <a:spLocks noGrp="1" noChangeArrowheads="1"/>
          </p:cNvSpPr>
          <p:nvPr>
            <p:ph type="ftr" sz="quarter" idx="4"/>
          </p:nvPr>
        </p:nvSpPr>
        <p:spPr bwMode="auto">
          <a:xfrm>
            <a:off x="1" y="9428583"/>
            <a:ext cx="2945659" cy="49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defTabSz="914400" eaLnBrk="1" hangingPunct="1">
              <a:buSzPct val="100000"/>
              <a:buFont typeface="Arial" panose="020B0604020202020204" pitchFamily="34" charset="0"/>
              <a:buNone/>
              <a:defRPr sz="1200">
                <a:latin typeface="ＭＳ Ｐゴシック" panose="020B0600070205080204" pitchFamily="50" charset="-128"/>
              </a:defRPr>
            </a:lvl1pPr>
          </a:lstStyle>
          <a:p>
            <a:pPr>
              <a:defRPr/>
            </a:pPr>
            <a:endParaRPr lang="ja-JP" altLang="en-US"/>
          </a:p>
        </p:txBody>
      </p:sp>
      <p:sp>
        <p:nvSpPr>
          <p:cNvPr id="147579" name="スライド番号プレースホルダ 6"/>
          <p:cNvSpPr>
            <a:spLocks noGrp="1" noChangeArrowheads="1"/>
          </p:cNvSpPr>
          <p:nvPr>
            <p:ph type="sldNum" sz="quarter" idx="5"/>
          </p:nvPr>
        </p:nvSpPr>
        <p:spPr bwMode="auto">
          <a:xfrm>
            <a:off x="3850444" y="9428583"/>
            <a:ext cx="2945659" cy="496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defTabSz="914400" eaLnBrk="1" hangingPunct="1">
              <a:buSzPct val="100000"/>
              <a:buFont typeface="Arial" panose="020B0604020202020204" pitchFamily="34" charset="0"/>
              <a:buNone/>
              <a:defRPr sz="1200">
                <a:latin typeface="ＭＳ Ｐゴシック" panose="020B0600070205080204" pitchFamily="50" charset="-128"/>
              </a:defRPr>
            </a:lvl1pPr>
          </a:lstStyle>
          <a:p>
            <a:pPr>
              <a:defRPr/>
            </a:pPr>
            <a:fld id="{EAA0A606-7D5C-4E46-AF83-68985A4FDA6D}" type="slidenum">
              <a:rPr lang="ja-JP" altLang="en-US"/>
              <a:pPr>
                <a:defRPr/>
              </a:pPr>
              <a:t>‹#›</a:t>
            </a:fld>
            <a:endParaRPr lang="ja-JP" altLang="en-US"/>
          </a:p>
        </p:txBody>
      </p:sp>
    </p:spTree>
    <p:extLst>
      <p:ext uri="{BB962C8B-B14F-4D97-AF65-F5344CB8AC3E}">
        <p14:creationId xmlns:p14="http://schemas.microsoft.com/office/powerpoint/2010/main" val="1584464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00000"/>
      <a:defRPr kumimoji="1" sz="1200" kern="1200">
        <a:solidFill>
          <a:schemeClr val="tx1"/>
        </a:solidFill>
        <a:latin typeface="+mn-lt"/>
        <a:ea typeface="+mn-ea"/>
        <a:cs typeface="+mn-cs"/>
      </a:defRPr>
    </a:lvl1pPr>
    <a:lvl2pPr marL="457200" algn="l" rtl="0" eaLnBrk="0" fontAlgn="base" hangingPunct="0">
      <a:spcBef>
        <a:spcPct val="30000"/>
      </a:spcBef>
      <a:spcAft>
        <a:spcPct val="0"/>
      </a:spcAft>
      <a:buSzPct val="100000"/>
      <a:defRPr kumimoji="1" sz="1200" kern="1200">
        <a:solidFill>
          <a:schemeClr val="tx1"/>
        </a:solidFill>
        <a:latin typeface="+mn-lt"/>
        <a:ea typeface="+mn-ea"/>
        <a:cs typeface="+mn-cs"/>
      </a:defRPr>
    </a:lvl2pPr>
    <a:lvl3pPr marL="914400" algn="l" rtl="0" eaLnBrk="0" fontAlgn="base" hangingPunct="0">
      <a:spcBef>
        <a:spcPct val="30000"/>
      </a:spcBef>
      <a:spcAft>
        <a:spcPct val="0"/>
      </a:spcAft>
      <a:buSzPct val="100000"/>
      <a:defRPr kumimoji="1" sz="1200" kern="1200">
        <a:solidFill>
          <a:schemeClr val="tx1"/>
        </a:solidFill>
        <a:latin typeface="+mn-lt"/>
        <a:ea typeface="+mn-ea"/>
        <a:cs typeface="+mn-cs"/>
      </a:defRPr>
    </a:lvl3pPr>
    <a:lvl4pPr marL="1371600" algn="l" rtl="0" eaLnBrk="0" fontAlgn="base" hangingPunct="0">
      <a:spcBef>
        <a:spcPct val="30000"/>
      </a:spcBef>
      <a:spcAft>
        <a:spcPct val="0"/>
      </a:spcAft>
      <a:buSzPct val="100000"/>
      <a:defRPr kumimoji="1" sz="1200" kern="1200">
        <a:solidFill>
          <a:schemeClr val="tx1"/>
        </a:solidFill>
        <a:latin typeface="+mn-lt"/>
        <a:ea typeface="+mn-ea"/>
        <a:cs typeface="+mn-cs"/>
      </a:defRPr>
    </a:lvl4pPr>
    <a:lvl5pPr marL="1828800" algn="l" rtl="0" eaLnBrk="0" fontAlgn="base" hangingPunct="0">
      <a:spcBef>
        <a:spcPct val="30000"/>
      </a:spcBef>
      <a:spcAft>
        <a:spcPct val="0"/>
      </a:spcAft>
      <a:buSzPct val="100000"/>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AA0A606-7D5C-4E46-AF83-68985A4FDA6D}" type="slidenum">
              <a:rPr lang="ja-JP" altLang="en-US" smtClean="0"/>
              <a:pPr>
                <a:defRPr/>
              </a:pPr>
              <a:t>3</a:t>
            </a:fld>
            <a:endParaRPr lang="ja-JP" altLang="en-US"/>
          </a:p>
        </p:txBody>
      </p:sp>
    </p:spTree>
    <p:extLst>
      <p:ext uri="{BB962C8B-B14F-4D97-AF65-F5344CB8AC3E}">
        <p14:creationId xmlns:p14="http://schemas.microsoft.com/office/powerpoint/2010/main" val="2593769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AA0A606-7D5C-4E46-AF83-68985A4FDA6D}" type="slidenum">
              <a:rPr lang="ja-JP" altLang="en-US" smtClean="0"/>
              <a:pPr>
                <a:defRPr/>
              </a:pPr>
              <a:t>4</a:t>
            </a:fld>
            <a:endParaRPr lang="ja-JP" altLang="en-US"/>
          </a:p>
        </p:txBody>
      </p:sp>
    </p:spTree>
    <p:extLst>
      <p:ext uri="{BB962C8B-B14F-4D97-AF65-F5344CB8AC3E}">
        <p14:creationId xmlns:p14="http://schemas.microsoft.com/office/powerpoint/2010/main" val="109904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762F86E3-EFB5-43C2-B37E-AE23E2C77805}"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D90937E3-13B0-4ADB-9D23-293E42244A41}" type="slidenum">
              <a:rPr lang="ja-JP" altLang="en-US"/>
              <a:pPr>
                <a:defRPr/>
              </a:pPr>
              <a:t>‹#›</a:t>
            </a:fld>
            <a:endParaRPr lang="ja-JP" altLang="en-US"/>
          </a:p>
        </p:txBody>
      </p:sp>
    </p:spTree>
    <p:extLst>
      <p:ext uri="{BB962C8B-B14F-4D97-AF65-F5344CB8AC3E}">
        <p14:creationId xmlns:p14="http://schemas.microsoft.com/office/powerpoint/2010/main" val="474044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2AA98C8D-F849-4205-BB71-72C1FEA8E272}"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01EDAD3-5840-4ADD-A712-2BB8E8FBC965}" type="slidenum">
              <a:rPr lang="ja-JP" altLang="en-US"/>
              <a:pPr>
                <a:defRPr/>
              </a:pPr>
              <a:t>‹#›</a:t>
            </a:fld>
            <a:endParaRPr lang="ja-JP" altLang="en-US"/>
          </a:p>
        </p:txBody>
      </p:sp>
    </p:spTree>
    <p:extLst>
      <p:ext uri="{BB962C8B-B14F-4D97-AF65-F5344CB8AC3E}">
        <p14:creationId xmlns:p14="http://schemas.microsoft.com/office/powerpoint/2010/main" val="52221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54015E74-8350-4182-94B7-8676BACDDC14}"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7645779D-415C-4692-B790-9BFE7A730E09}" type="slidenum">
              <a:rPr lang="ja-JP" altLang="en-US"/>
              <a:pPr>
                <a:defRPr/>
              </a:pPr>
              <a:t>‹#›</a:t>
            </a:fld>
            <a:endParaRPr lang="ja-JP" altLang="en-US"/>
          </a:p>
        </p:txBody>
      </p:sp>
    </p:spTree>
    <p:extLst>
      <p:ext uri="{BB962C8B-B14F-4D97-AF65-F5344CB8AC3E}">
        <p14:creationId xmlns:p14="http://schemas.microsoft.com/office/powerpoint/2010/main" val="2265025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9A3A099A-C2DD-4AAB-AB41-F80BBBA1650A}"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0BB024E7-0C8E-4F87-95EF-616698D9D867}" type="slidenum">
              <a:rPr lang="ja-JP" altLang="en-US"/>
              <a:pPr>
                <a:defRPr/>
              </a:pPr>
              <a:t>‹#›</a:t>
            </a:fld>
            <a:endParaRPr lang="ja-JP" altLang="en-US"/>
          </a:p>
        </p:txBody>
      </p:sp>
    </p:spTree>
    <p:extLst>
      <p:ext uri="{BB962C8B-B14F-4D97-AF65-F5344CB8AC3E}">
        <p14:creationId xmlns:p14="http://schemas.microsoft.com/office/powerpoint/2010/main" val="4049076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5EA09C65-F07E-45FC-B88A-FFD07E39124C}"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5810B58-2179-475C-8CD4-408362E2C633}" type="slidenum">
              <a:rPr lang="ja-JP" altLang="en-US"/>
              <a:pPr>
                <a:defRPr/>
              </a:pPr>
              <a:t>‹#›</a:t>
            </a:fld>
            <a:endParaRPr lang="ja-JP" altLang="en-US"/>
          </a:p>
        </p:txBody>
      </p:sp>
    </p:spTree>
    <p:extLst>
      <p:ext uri="{BB962C8B-B14F-4D97-AF65-F5344CB8AC3E}">
        <p14:creationId xmlns:p14="http://schemas.microsoft.com/office/powerpoint/2010/main" val="255992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06CF8384-F2B4-485D-BE9C-A8EAC6DDC7CD}"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9149E289-7CF9-4D04-93A8-6AC078CCEBBA}" type="slidenum">
              <a:rPr lang="ja-JP" altLang="en-US"/>
              <a:pPr>
                <a:defRPr/>
              </a:pPr>
              <a:t>‹#›</a:t>
            </a:fld>
            <a:endParaRPr lang="ja-JP" altLang="en-US"/>
          </a:p>
        </p:txBody>
      </p:sp>
    </p:spTree>
    <p:extLst>
      <p:ext uri="{BB962C8B-B14F-4D97-AF65-F5344CB8AC3E}">
        <p14:creationId xmlns:p14="http://schemas.microsoft.com/office/powerpoint/2010/main" val="159079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3"/>
          <p:cNvSpPr>
            <a:spLocks noGrp="1" noChangeArrowheads="1"/>
          </p:cNvSpPr>
          <p:nvPr>
            <p:ph type="dt" sz="half" idx="10"/>
          </p:nvPr>
        </p:nvSpPr>
        <p:spPr>
          <a:ln/>
        </p:spPr>
        <p:txBody>
          <a:bodyPr/>
          <a:lstStyle>
            <a:lvl1pPr>
              <a:defRPr/>
            </a:lvl1pPr>
          </a:lstStyle>
          <a:p>
            <a:pPr>
              <a:defRPr/>
            </a:pPr>
            <a:fld id="{0C71E70A-EAC7-409C-B645-48FC99E82850}" type="datetime1">
              <a:rPr lang="ja-JP" altLang="en-US"/>
              <a:pPr>
                <a:defRPr/>
              </a:pPr>
              <a:t>2022/3/31</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80865308-4287-4D1B-A430-290F4931E6EE}" type="slidenum">
              <a:rPr lang="ja-JP" altLang="en-US"/>
              <a:pPr>
                <a:defRPr/>
              </a:pPr>
              <a:t>‹#›</a:t>
            </a:fld>
            <a:endParaRPr lang="ja-JP" altLang="en-US"/>
          </a:p>
        </p:txBody>
      </p:sp>
    </p:spTree>
    <p:extLst>
      <p:ext uri="{BB962C8B-B14F-4D97-AF65-F5344CB8AC3E}">
        <p14:creationId xmlns:p14="http://schemas.microsoft.com/office/powerpoint/2010/main" val="2233054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3"/>
          <p:cNvSpPr>
            <a:spLocks noGrp="1" noChangeArrowheads="1"/>
          </p:cNvSpPr>
          <p:nvPr>
            <p:ph type="dt" sz="half" idx="10"/>
          </p:nvPr>
        </p:nvSpPr>
        <p:spPr>
          <a:ln/>
        </p:spPr>
        <p:txBody>
          <a:bodyPr/>
          <a:lstStyle>
            <a:lvl1pPr>
              <a:defRPr/>
            </a:lvl1pPr>
          </a:lstStyle>
          <a:p>
            <a:pPr>
              <a:defRPr/>
            </a:pPr>
            <a:fld id="{BCE4B3AB-2E83-48C3-824C-F31EFF806842}" type="datetime1">
              <a:rPr lang="ja-JP" altLang="en-US"/>
              <a:pPr>
                <a:defRPr/>
              </a:pPr>
              <a:t>2022/3/31</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E80BCC02-7416-46C6-A6F5-E0C471111DA7}" type="slidenum">
              <a:rPr lang="ja-JP" altLang="en-US"/>
              <a:pPr>
                <a:defRPr/>
              </a:pPr>
              <a:t>‹#›</a:t>
            </a:fld>
            <a:endParaRPr lang="ja-JP" altLang="en-US"/>
          </a:p>
        </p:txBody>
      </p:sp>
    </p:spTree>
    <p:extLst>
      <p:ext uri="{BB962C8B-B14F-4D97-AF65-F5344CB8AC3E}">
        <p14:creationId xmlns:p14="http://schemas.microsoft.com/office/powerpoint/2010/main" val="2654774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3"/>
          <p:cNvSpPr>
            <a:spLocks noGrp="1" noChangeArrowheads="1"/>
          </p:cNvSpPr>
          <p:nvPr>
            <p:ph type="dt" sz="half" idx="10"/>
          </p:nvPr>
        </p:nvSpPr>
        <p:spPr>
          <a:ln/>
        </p:spPr>
        <p:txBody>
          <a:bodyPr/>
          <a:lstStyle>
            <a:lvl1pPr>
              <a:defRPr/>
            </a:lvl1pPr>
          </a:lstStyle>
          <a:p>
            <a:pPr>
              <a:defRPr/>
            </a:pPr>
            <a:fld id="{50940FC9-223A-487C-9B59-7D5ECAE284C9}" type="datetime1">
              <a:rPr lang="ja-JP" altLang="en-US"/>
              <a:pPr>
                <a:defRPr/>
              </a:pPr>
              <a:t>2022/3/31</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9CF2373E-A77A-4159-973D-443F8E1DD1B4}" type="slidenum">
              <a:rPr lang="ja-JP" altLang="en-US"/>
              <a:pPr>
                <a:defRPr/>
              </a:pPr>
              <a:t>‹#›</a:t>
            </a:fld>
            <a:endParaRPr lang="ja-JP" altLang="en-US"/>
          </a:p>
        </p:txBody>
      </p:sp>
    </p:spTree>
    <p:extLst>
      <p:ext uri="{BB962C8B-B14F-4D97-AF65-F5344CB8AC3E}">
        <p14:creationId xmlns:p14="http://schemas.microsoft.com/office/powerpoint/2010/main" val="2192222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E5016D44-2B76-4780-889D-19E764E5A9DA}" type="datetime1">
              <a:rPr lang="ja-JP" altLang="en-US"/>
              <a:pPr>
                <a:defRPr/>
              </a:pPr>
              <a:t>2022/3/31</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6D173B81-DA19-4202-B437-E073B70523D0}" type="slidenum">
              <a:rPr lang="ja-JP" altLang="en-US"/>
              <a:pPr>
                <a:defRPr/>
              </a:pPr>
              <a:t>‹#›</a:t>
            </a:fld>
            <a:endParaRPr lang="ja-JP" altLang="en-US"/>
          </a:p>
        </p:txBody>
      </p:sp>
    </p:spTree>
    <p:extLst>
      <p:ext uri="{BB962C8B-B14F-4D97-AF65-F5344CB8AC3E}">
        <p14:creationId xmlns:p14="http://schemas.microsoft.com/office/powerpoint/2010/main" val="4079009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C54D32F5-44D9-418F-B672-074222A65487}" type="datetime1">
              <a:rPr lang="ja-JP" altLang="en-US"/>
              <a:pPr>
                <a:defRPr/>
              </a:pPr>
              <a:t>2022/3/31</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5EB21AE-6BB7-4B00-85B3-2D9DA0666DED}" type="slidenum">
              <a:rPr lang="ja-JP" altLang="en-US"/>
              <a:pPr>
                <a:defRPr/>
              </a:pPr>
              <a:t>‹#›</a:t>
            </a:fld>
            <a:endParaRPr lang="ja-JP" altLang="en-US"/>
          </a:p>
        </p:txBody>
      </p:sp>
    </p:spTree>
    <p:extLst>
      <p:ext uri="{BB962C8B-B14F-4D97-AF65-F5344CB8AC3E}">
        <p14:creationId xmlns:p14="http://schemas.microsoft.com/office/powerpoint/2010/main" val="335153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C81536EF-41F0-43CE-B2F4-9EE4554206C1}"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B25D1985-AD3F-4ADB-9CD4-A199CE23569D}" type="slidenum">
              <a:rPr lang="ja-JP" altLang="en-US"/>
              <a:pPr>
                <a:defRPr/>
              </a:pPr>
              <a:t>‹#›</a:t>
            </a:fld>
            <a:endParaRPr lang="ja-JP" altLang="en-US"/>
          </a:p>
        </p:txBody>
      </p:sp>
    </p:spTree>
    <p:extLst>
      <p:ext uri="{BB962C8B-B14F-4D97-AF65-F5344CB8AC3E}">
        <p14:creationId xmlns:p14="http://schemas.microsoft.com/office/powerpoint/2010/main" val="228404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625BE312-1B6B-4F10-A265-63164F343DCA}" type="datetime1">
              <a:rPr lang="ja-JP" altLang="en-US"/>
              <a:pPr>
                <a:defRPr/>
              </a:pPr>
              <a:t>2022/3/31</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EAD23A35-DA9F-4146-AD36-8F1C2AD45F90}" type="slidenum">
              <a:rPr lang="ja-JP" altLang="en-US"/>
              <a:pPr>
                <a:defRPr/>
              </a:pPr>
              <a:t>‹#›</a:t>
            </a:fld>
            <a:endParaRPr lang="ja-JP" altLang="en-US"/>
          </a:p>
        </p:txBody>
      </p:sp>
    </p:spTree>
    <p:extLst>
      <p:ext uri="{BB962C8B-B14F-4D97-AF65-F5344CB8AC3E}">
        <p14:creationId xmlns:p14="http://schemas.microsoft.com/office/powerpoint/2010/main" val="3399920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E19E7AD9-7C82-4168-928E-14D36586AB63}"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F6F77C1-85A3-413C-A921-F70B00398EB2}" type="slidenum">
              <a:rPr lang="ja-JP" altLang="en-US"/>
              <a:pPr>
                <a:defRPr/>
              </a:pPr>
              <a:t>‹#›</a:t>
            </a:fld>
            <a:endParaRPr lang="ja-JP" altLang="en-US"/>
          </a:p>
        </p:txBody>
      </p:sp>
    </p:spTree>
    <p:extLst>
      <p:ext uri="{BB962C8B-B14F-4D97-AF65-F5344CB8AC3E}">
        <p14:creationId xmlns:p14="http://schemas.microsoft.com/office/powerpoint/2010/main" val="708641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598A036F-A359-46A7-976C-E741C85BC217}"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364099D-6D40-4DF1-9E0D-3EB773B281DF}" type="slidenum">
              <a:rPr lang="ja-JP" altLang="en-US"/>
              <a:pPr>
                <a:defRPr/>
              </a:pPr>
              <a:t>‹#›</a:t>
            </a:fld>
            <a:endParaRPr lang="ja-JP" altLang="en-US"/>
          </a:p>
        </p:txBody>
      </p:sp>
    </p:spTree>
    <p:extLst>
      <p:ext uri="{BB962C8B-B14F-4D97-AF65-F5344CB8AC3E}">
        <p14:creationId xmlns:p14="http://schemas.microsoft.com/office/powerpoint/2010/main" val="3597046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6"/>
          <p:cNvSpPr>
            <a:spLocks noGrp="1" noChangeArrowheads="1"/>
          </p:cNvSpPr>
          <p:nvPr>
            <p:ph type="dt" sz="half" idx="10"/>
          </p:nvPr>
        </p:nvSpPr>
        <p:spPr>
          <a:ln/>
        </p:spPr>
        <p:txBody>
          <a:bodyPr/>
          <a:lstStyle>
            <a:lvl1pPr>
              <a:defRPr/>
            </a:lvl1pPr>
          </a:lstStyle>
          <a:p>
            <a:pPr>
              <a:defRPr/>
            </a:pPr>
            <a:fld id="{04B52834-57B1-4195-A4BC-1F8FEF5A5EAF}" type="datetime1">
              <a:rPr lang="ja-JP" altLang="en-US"/>
              <a:pPr>
                <a:defRPr/>
              </a:pPr>
              <a:t>2022/3/31</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14600ACB-045E-4196-8538-6E1CE1AE9AE0}" type="slidenum">
              <a:rPr lang="ja-JP" altLang="en-US"/>
              <a:pPr>
                <a:defRPr/>
              </a:pPr>
              <a:t>‹#›</a:t>
            </a:fld>
            <a:endParaRPr lang="ja-JP" altLang="en-US"/>
          </a:p>
        </p:txBody>
      </p:sp>
    </p:spTree>
    <p:extLst>
      <p:ext uri="{BB962C8B-B14F-4D97-AF65-F5344CB8AC3E}">
        <p14:creationId xmlns:p14="http://schemas.microsoft.com/office/powerpoint/2010/main" val="690075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6"/>
          <p:cNvSpPr>
            <a:spLocks noGrp="1" noChangeArrowheads="1"/>
          </p:cNvSpPr>
          <p:nvPr>
            <p:ph type="dt" sz="half" idx="10"/>
          </p:nvPr>
        </p:nvSpPr>
        <p:spPr>
          <a:ln/>
        </p:spPr>
        <p:txBody>
          <a:bodyPr/>
          <a:lstStyle>
            <a:lvl1pPr>
              <a:defRPr/>
            </a:lvl1pPr>
          </a:lstStyle>
          <a:p>
            <a:pPr>
              <a:defRPr/>
            </a:pPr>
            <a:fld id="{1C05620A-84EA-42CE-8A4A-1D8D75A18FEC}" type="datetime1">
              <a:rPr lang="ja-JP" altLang="en-US"/>
              <a:pPr>
                <a:defRPr/>
              </a:pPr>
              <a:t>2022/3/31</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A81E03F4-B81F-4B83-AB7C-009FDC720849}" type="slidenum">
              <a:rPr lang="ja-JP" altLang="en-US"/>
              <a:pPr>
                <a:defRPr/>
              </a:pPr>
              <a:t>‹#›</a:t>
            </a:fld>
            <a:endParaRPr lang="ja-JP" altLang="en-US"/>
          </a:p>
        </p:txBody>
      </p:sp>
    </p:spTree>
    <p:extLst>
      <p:ext uri="{BB962C8B-B14F-4D97-AF65-F5344CB8AC3E}">
        <p14:creationId xmlns:p14="http://schemas.microsoft.com/office/powerpoint/2010/main" val="2718144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6"/>
          <p:cNvSpPr>
            <a:spLocks noGrp="1" noChangeArrowheads="1"/>
          </p:cNvSpPr>
          <p:nvPr>
            <p:ph type="dt" sz="half" idx="10"/>
          </p:nvPr>
        </p:nvSpPr>
        <p:spPr>
          <a:ln/>
        </p:spPr>
        <p:txBody>
          <a:bodyPr/>
          <a:lstStyle>
            <a:lvl1pPr>
              <a:defRPr/>
            </a:lvl1pPr>
          </a:lstStyle>
          <a:p>
            <a:pPr>
              <a:defRPr/>
            </a:pPr>
            <a:fld id="{B2D9966F-5B02-4314-927D-576B7355D9B8}" type="datetime1">
              <a:rPr lang="ja-JP" altLang="en-US"/>
              <a:pPr>
                <a:defRPr/>
              </a:pPr>
              <a:t>2022/3/31</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65DCC456-1D1F-40B8-BFB4-BE19B39DE360}" type="slidenum">
              <a:rPr lang="ja-JP" altLang="en-US"/>
              <a:pPr>
                <a:defRPr/>
              </a:pPr>
              <a:t>‹#›</a:t>
            </a:fld>
            <a:endParaRPr lang="ja-JP" altLang="en-US"/>
          </a:p>
        </p:txBody>
      </p:sp>
    </p:spTree>
    <p:extLst>
      <p:ext uri="{BB962C8B-B14F-4D97-AF65-F5344CB8AC3E}">
        <p14:creationId xmlns:p14="http://schemas.microsoft.com/office/powerpoint/2010/main" val="2818746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6"/>
          <p:cNvSpPr>
            <a:spLocks noGrp="1" noChangeArrowheads="1"/>
          </p:cNvSpPr>
          <p:nvPr>
            <p:ph type="dt" sz="half" idx="10"/>
          </p:nvPr>
        </p:nvSpPr>
        <p:spPr>
          <a:ln/>
        </p:spPr>
        <p:txBody>
          <a:bodyPr/>
          <a:lstStyle>
            <a:lvl1pPr>
              <a:defRPr/>
            </a:lvl1pPr>
          </a:lstStyle>
          <a:p>
            <a:pPr>
              <a:defRPr/>
            </a:pPr>
            <a:fld id="{AD7AC82D-A0BD-4A52-A3C0-87C049F0C6E0}" type="datetime1">
              <a:rPr lang="ja-JP" altLang="en-US"/>
              <a:pPr>
                <a:defRPr/>
              </a:pPr>
              <a:t>2022/3/31</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80FB8027-7363-4C7D-9667-197D8F7A8DBB}" type="slidenum">
              <a:rPr lang="ja-JP" altLang="en-US"/>
              <a:pPr>
                <a:defRPr/>
              </a:pPr>
              <a:t>‹#›</a:t>
            </a:fld>
            <a:endParaRPr lang="ja-JP" altLang="en-US"/>
          </a:p>
        </p:txBody>
      </p:sp>
    </p:spTree>
    <p:extLst>
      <p:ext uri="{BB962C8B-B14F-4D97-AF65-F5344CB8AC3E}">
        <p14:creationId xmlns:p14="http://schemas.microsoft.com/office/powerpoint/2010/main" val="2256990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6"/>
          <p:cNvSpPr>
            <a:spLocks noGrp="1" noChangeArrowheads="1"/>
          </p:cNvSpPr>
          <p:nvPr>
            <p:ph type="dt" sz="half" idx="10"/>
          </p:nvPr>
        </p:nvSpPr>
        <p:spPr>
          <a:ln/>
        </p:spPr>
        <p:txBody>
          <a:bodyPr/>
          <a:lstStyle>
            <a:lvl1pPr>
              <a:defRPr/>
            </a:lvl1pPr>
          </a:lstStyle>
          <a:p>
            <a:pPr>
              <a:defRPr/>
            </a:pPr>
            <a:fld id="{1C672731-A902-4322-A4D7-342CD4EAEB71}" type="datetime1">
              <a:rPr lang="ja-JP" altLang="en-US"/>
              <a:pPr>
                <a:defRPr/>
              </a:pPr>
              <a:t>2022/3/31</a:t>
            </a:fld>
            <a:endParaRPr lang="ja-JP" altLang="en-US"/>
          </a:p>
        </p:txBody>
      </p:sp>
      <p:sp>
        <p:nvSpPr>
          <p:cNvPr id="8"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8"/>
          <p:cNvSpPr>
            <a:spLocks noGrp="1" noChangeArrowheads="1"/>
          </p:cNvSpPr>
          <p:nvPr>
            <p:ph type="sldNum" sz="quarter" idx="12"/>
          </p:nvPr>
        </p:nvSpPr>
        <p:spPr>
          <a:ln/>
        </p:spPr>
        <p:txBody>
          <a:bodyPr/>
          <a:lstStyle>
            <a:lvl1pPr>
              <a:defRPr/>
            </a:lvl1pPr>
          </a:lstStyle>
          <a:p>
            <a:pPr>
              <a:defRPr/>
            </a:pPr>
            <a:fld id="{8FE7962D-0468-41E2-A1CB-EC49EA9BB385}" type="slidenum">
              <a:rPr lang="ja-JP" altLang="en-US"/>
              <a:pPr>
                <a:defRPr/>
              </a:pPr>
              <a:t>‹#›</a:t>
            </a:fld>
            <a:endParaRPr lang="ja-JP" altLang="en-US"/>
          </a:p>
        </p:txBody>
      </p:sp>
    </p:spTree>
    <p:extLst>
      <p:ext uri="{BB962C8B-B14F-4D97-AF65-F5344CB8AC3E}">
        <p14:creationId xmlns:p14="http://schemas.microsoft.com/office/powerpoint/2010/main" val="4178141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6"/>
          <p:cNvSpPr>
            <a:spLocks noGrp="1" noChangeArrowheads="1"/>
          </p:cNvSpPr>
          <p:nvPr>
            <p:ph type="dt" sz="half" idx="10"/>
          </p:nvPr>
        </p:nvSpPr>
        <p:spPr>
          <a:ln/>
        </p:spPr>
        <p:txBody>
          <a:bodyPr/>
          <a:lstStyle>
            <a:lvl1pPr>
              <a:defRPr/>
            </a:lvl1pPr>
          </a:lstStyle>
          <a:p>
            <a:pPr>
              <a:defRPr/>
            </a:pPr>
            <a:fld id="{6B824D6E-4408-4A9B-858F-D7355A4CFDFA}" type="datetime1">
              <a:rPr lang="ja-JP" altLang="en-US"/>
              <a:pPr>
                <a:defRPr/>
              </a:pPr>
              <a:t>2022/3/31</a:t>
            </a:fld>
            <a:endParaRPr lang="ja-JP" altLang="en-US"/>
          </a:p>
        </p:txBody>
      </p:sp>
      <p:sp>
        <p:nvSpPr>
          <p:cNvPr id="4"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8"/>
          <p:cNvSpPr>
            <a:spLocks noGrp="1" noChangeArrowheads="1"/>
          </p:cNvSpPr>
          <p:nvPr>
            <p:ph type="sldNum" sz="quarter" idx="12"/>
          </p:nvPr>
        </p:nvSpPr>
        <p:spPr>
          <a:ln/>
        </p:spPr>
        <p:txBody>
          <a:bodyPr/>
          <a:lstStyle>
            <a:lvl1pPr>
              <a:defRPr/>
            </a:lvl1pPr>
          </a:lstStyle>
          <a:p>
            <a:pPr>
              <a:defRPr/>
            </a:pPr>
            <a:fld id="{4332C3FA-7A4E-4743-80CE-491D099B4DC6}" type="slidenum">
              <a:rPr lang="ja-JP" altLang="en-US"/>
              <a:pPr>
                <a:defRPr/>
              </a:pPr>
              <a:t>‹#›</a:t>
            </a:fld>
            <a:endParaRPr lang="ja-JP" altLang="en-US"/>
          </a:p>
        </p:txBody>
      </p:sp>
    </p:spTree>
    <p:extLst>
      <p:ext uri="{BB962C8B-B14F-4D97-AF65-F5344CB8AC3E}">
        <p14:creationId xmlns:p14="http://schemas.microsoft.com/office/powerpoint/2010/main" val="3065243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6"/>
          <p:cNvSpPr>
            <a:spLocks noGrp="1" noChangeArrowheads="1"/>
          </p:cNvSpPr>
          <p:nvPr>
            <p:ph type="dt" sz="half" idx="10"/>
          </p:nvPr>
        </p:nvSpPr>
        <p:spPr>
          <a:ln/>
        </p:spPr>
        <p:txBody>
          <a:bodyPr/>
          <a:lstStyle>
            <a:lvl1pPr>
              <a:defRPr/>
            </a:lvl1pPr>
          </a:lstStyle>
          <a:p>
            <a:pPr>
              <a:defRPr/>
            </a:pPr>
            <a:fld id="{98755DB5-1E8F-4704-A6CA-C13A3025A5C3}" type="datetime1">
              <a:rPr lang="ja-JP" altLang="en-US"/>
              <a:pPr>
                <a:defRPr/>
              </a:pPr>
              <a:t>2022/3/31</a:t>
            </a:fld>
            <a:endParaRPr lang="ja-JP" altLang="en-US"/>
          </a:p>
        </p:txBody>
      </p:sp>
      <p:sp>
        <p:nvSpPr>
          <p:cNvPr id="3"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8"/>
          <p:cNvSpPr>
            <a:spLocks noGrp="1" noChangeArrowheads="1"/>
          </p:cNvSpPr>
          <p:nvPr>
            <p:ph type="sldNum" sz="quarter" idx="12"/>
          </p:nvPr>
        </p:nvSpPr>
        <p:spPr>
          <a:ln/>
        </p:spPr>
        <p:txBody>
          <a:bodyPr/>
          <a:lstStyle>
            <a:lvl1pPr>
              <a:defRPr/>
            </a:lvl1pPr>
          </a:lstStyle>
          <a:p>
            <a:pPr>
              <a:defRPr/>
            </a:pPr>
            <a:fld id="{39D4705B-DDC7-415A-861D-AF82405A095F}" type="slidenum">
              <a:rPr lang="ja-JP" altLang="en-US"/>
              <a:pPr>
                <a:defRPr/>
              </a:pPr>
              <a:t>‹#›</a:t>
            </a:fld>
            <a:endParaRPr lang="ja-JP" altLang="en-US"/>
          </a:p>
        </p:txBody>
      </p:sp>
    </p:spTree>
    <p:extLst>
      <p:ext uri="{BB962C8B-B14F-4D97-AF65-F5344CB8AC3E}">
        <p14:creationId xmlns:p14="http://schemas.microsoft.com/office/powerpoint/2010/main" val="4065641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641A8FA2-ADDB-4C44-90E5-8CF7CF35EC50}"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4FEF37F0-2D67-44A9-85CC-6C13358E0092}" type="slidenum">
              <a:rPr lang="ja-JP" altLang="en-US"/>
              <a:pPr>
                <a:defRPr/>
              </a:pPr>
              <a:t>‹#›</a:t>
            </a:fld>
            <a:endParaRPr lang="ja-JP" altLang="en-US"/>
          </a:p>
        </p:txBody>
      </p:sp>
    </p:spTree>
    <p:extLst>
      <p:ext uri="{BB962C8B-B14F-4D97-AF65-F5344CB8AC3E}">
        <p14:creationId xmlns:p14="http://schemas.microsoft.com/office/powerpoint/2010/main" val="2481305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6"/>
          <p:cNvSpPr>
            <a:spLocks noGrp="1" noChangeArrowheads="1"/>
          </p:cNvSpPr>
          <p:nvPr>
            <p:ph type="dt" sz="half" idx="10"/>
          </p:nvPr>
        </p:nvSpPr>
        <p:spPr>
          <a:ln/>
        </p:spPr>
        <p:txBody>
          <a:bodyPr/>
          <a:lstStyle>
            <a:lvl1pPr>
              <a:defRPr/>
            </a:lvl1pPr>
          </a:lstStyle>
          <a:p>
            <a:pPr>
              <a:defRPr/>
            </a:pPr>
            <a:fld id="{A149921D-9F7E-474E-B58F-EC422DE88E8F}" type="datetime1">
              <a:rPr lang="ja-JP" altLang="en-US"/>
              <a:pPr>
                <a:defRPr/>
              </a:pPr>
              <a:t>2022/3/31</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0FF4F32E-5D25-4330-BA2E-4764F3B739ED}" type="slidenum">
              <a:rPr lang="ja-JP" altLang="en-US"/>
              <a:pPr>
                <a:defRPr/>
              </a:pPr>
              <a:t>‹#›</a:t>
            </a:fld>
            <a:endParaRPr lang="ja-JP" altLang="en-US"/>
          </a:p>
        </p:txBody>
      </p:sp>
    </p:spTree>
    <p:extLst>
      <p:ext uri="{BB962C8B-B14F-4D97-AF65-F5344CB8AC3E}">
        <p14:creationId xmlns:p14="http://schemas.microsoft.com/office/powerpoint/2010/main" val="1159459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6"/>
          <p:cNvSpPr>
            <a:spLocks noGrp="1" noChangeArrowheads="1"/>
          </p:cNvSpPr>
          <p:nvPr>
            <p:ph type="dt" sz="half" idx="10"/>
          </p:nvPr>
        </p:nvSpPr>
        <p:spPr>
          <a:ln/>
        </p:spPr>
        <p:txBody>
          <a:bodyPr/>
          <a:lstStyle>
            <a:lvl1pPr>
              <a:defRPr/>
            </a:lvl1pPr>
          </a:lstStyle>
          <a:p>
            <a:pPr>
              <a:defRPr/>
            </a:pPr>
            <a:fld id="{801BBFA4-EC99-4B26-928A-B6760FD30046}" type="datetime1">
              <a:rPr lang="ja-JP" altLang="en-US"/>
              <a:pPr>
                <a:defRPr/>
              </a:pPr>
              <a:t>2022/3/31</a:t>
            </a:fld>
            <a:endParaRPr lang="ja-JP" altLang="en-US"/>
          </a:p>
        </p:txBody>
      </p:sp>
      <p:sp>
        <p:nvSpPr>
          <p:cNvPr id="6"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8"/>
          <p:cNvSpPr>
            <a:spLocks noGrp="1" noChangeArrowheads="1"/>
          </p:cNvSpPr>
          <p:nvPr>
            <p:ph type="sldNum" sz="quarter" idx="12"/>
          </p:nvPr>
        </p:nvSpPr>
        <p:spPr>
          <a:ln/>
        </p:spPr>
        <p:txBody>
          <a:bodyPr/>
          <a:lstStyle>
            <a:lvl1pPr>
              <a:defRPr/>
            </a:lvl1pPr>
          </a:lstStyle>
          <a:p>
            <a:pPr>
              <a:defRPr/>
            </a:pPr>
            <a:fld id="{6A5AF1B6-1652-439F-933D-9A2284FC1F99}" type="slidenum">
              <a:rPr lang="ja-JP" altLang="en-US"/>
              <a:pPr>
                <a:defRPr/>
              </a:pPr>
              <a:t>‹#›</a:t>
            </a:fld>
            <a:endParaRPr lang="ja-JP" altLang="en-US"/>
          </a:p>
        </p:txBody>
      </p:sp>
    </p:spTree>
    <p:extLst>
      <p:ext uri="{BB962C8B-B14F-4D97-AF65-F5344CB8AC3E}">
        <p14:creationId xmlns:p14="http://schemas.microsoft.com/office/powerpoint/2010/main" val="2267617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6"/>
          <p:cNvSpPr>
            <a:spLocks noGrp="1" noChangeArrowheads="1"/>
          </p:cNvSpPr>
          <p:nvPr>
            <p:ph type="dt" sz="half" idx="10"/>
          </p:nvPr>
        </p:nvSpPr>
        <p:spPr>
          <a:ln/>
        </p:spPr>
        <p:txBody>
          <a:bodyPr/>
          <a:lstStyle>
            <a:lvl1pPr>
              <a:defRPr/>
            </a:lvl1pPr>
          </a:lstStyle>
          <a:p>
            <a:pPr>
              <a:defRPr/>
            </a:pPr>
            <a:fld id="{554B9F70-5F09-4163-B845-C315B144734E}" type="datetime1">
              <a:rPr lang="ja-JP" altLang="en-US"/>
              <a:pPr>
                <a:defRPr/>
              </a:pPr>
              <a:t>2022/3/31</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AD37564B-41EB-4E8C-92EC-DAFD88A0D535}" type="slidenum">
              <a:rPr lang="ja-JP" altLang="en-US"/>
              <a:pPr>
                <a:defRPr/>
              </a:pPr>
              <a:t>‹#›</a:t>
            </a:fld>
            <a:endParaRPr lang="ja-JP" altLang="en-US"/>
          </a:p>
        </p:txBody>
      </p:sp>
    </p:spTree>
    <p:extLst>
      <p:ext uri="{BB962C8B-B14F-4D97-AF65-F5344CB8AC3E}">
        <p14:creationId xmlns:p14="http://schemas.microsoft.com/office/powerpoint/2010/main" val="503013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6"/>
          <p:cNvSpPr>
            <a:spLocks noGrp="1" noChangeArrowheads="1"/>
          </p:cNvSpPr>
          <p:nvPr>
            <p:ph type="dt" sz="half" idx="10"/>
          </p:nvPr>
        </p:nvSpPr>
        <p:spPr>
          <a:ln/>
        </p:spPr>
        <p:txBody>
          <a:bodyPr/>
          <a:lstStyle>
            <a:lvl1pPr>
              <a:defRPr/>
            </a:lvl1pPr>
          </a:lstStyle>
          <a:p>
            <a:pPr>
              <a:defRPr/>
            </a:pPr>
            <a:fld id="{74738ADF-D3A9-4906-A7B0-0258403AA7DD}" type="datetime1">
              <a:rPr lang="ja-JP" altLang="en-US"/>
              <a:pPr>
                <a:defRPr/>
              </a:pPr>
              <a:t>2022/3/31</a:t>
            </a:fld>
            <a:endParaRPr lang="ja-JP" altLang="en-US"/>
          </a:p>
        </p:txBody>
      </p:sp>
      <p:sp>
        <p:nvSpPr>
          <p:cNvPr id="5" name="Footer Placeholder 7"/>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8"/>
          <p:cNvSpPr>
            <a:spLocks noGrp="1" noChangeArrowheads="1"/>
          </p:cNvSpPr>
          <p:nvPr>
            <p:ph type="sldNum" sz="quarter" idx="12"/>
          </p:nvPr>
        </p:nvSpPr>
        <p:spPr>
          <a:ln/>
        </p:spPr>
        <p:txBody>
          <a:bodyPr/>
          <a:lstStyle>
            <a:lvl1pPr>
              <a:defRPr/>
            </a:lvl1pPr>
          </a:lstStyle>
          <a:p>
            <a:pPr>
              <a:defRPr/>
            </a:pPr>
            <a:fld id="{D08C5987-9D24-40F9-BC6C-5EA62DB721BD}" type="slidenum">
              <a:rPr lang="ja-JP" altLang="en-US"/>
              <a:pPr>
                <a:defRPr/>
              </a:pPr>
              <a:t>‹#›</a:t>
            </a:fld>
            <a:endParaRPr lang="ja-JP" altLang="en-US"/>
          </a:p>
        </p:txBody>
      </p:sp>
    </p:spTree>
    <p:extLst>
      <p:ext uri="{BB962C8B-B14F-4D97-AF65-F5344CB8AC3E}">
        <p14:creationId xmlns:p14="http://schemas.microsoft.com/office/powerpoint/2010/main" val="2377096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076C47ED-E7E3-4AE4-84AD-C6CDFED7F121}" type="datetime1">
              <a:rPr lang="ja-JP" altLang="en-US"/>
              <a:pPr>
                <a:defRPr/>
              </a:pPr>
              <a:t>2022/3/31</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F9FB9D22-19B5-4B8B-8D15-E16444314496}" type="slidenum">
              <a:rPr lang="ja-JP" altLang="en-US"/>
              <a:pPr>
                <a:defRPr/>
              </a:pPr>
              <a:t>‹#›</a:t>
            </a:fld>
            <a:endParaRPr lang="ja-JP" altLang="en-US"/>
          </a:p>
        </p:txBody>
      </p:sp>
    </p:spTree>
    <p:extLst>
      <p:ext uri="{BB962C8B-B14F-4D97-AF65-F5344CB8AC3E}">
        <p14:creationId xmlns:p14="http://schemas.microsoft.com/office/powerpoint/2010/main" val="4223446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E8385534-086E-4C35-976E-BBC6B013993B}" type="datetime1">
              <a:rPr lang="ja-JP" altLang="en-US"/>
              <a:pPr>
                <a:defRPr/>
              </a:pPr>
              <a:t>2022/3/31</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06AC8DBB-3512-4A7F-B6D4-66FA938C2B3A}" type="slidenum">
              <a:rPr lang="ja-JP" altLang="en-US"/>
              <a:pPr>
                <a:defRPr/>
              </a:pPr>
              <a:t>‹#›</a:t>
            </a:fld>
            <a:endParaRPr lang="ja-JP" altLang="en-US"/>
          </a:p>
        </p:txBody>
      </p:sp>
    </p:spTree>
    <p:extLst>
      <p:ext uri="{BB962C8B-B14F-4D97-AF65-F5344CB8AC3E}">
        <p14:creationId xmlns:p14="http://schemas.microsoft.com/office/powerpoint/2010/main" val="2677339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4"/>
          <p:cNvSpPr>
            <a:spLocks noGrp="1" noChangeArrowheads="1"/>
          </p:cNvSpPr>
          <p:nvPr>
            <p:ph type="dt" sz="half" idx="10"/>
          </p:nvPr>
        </p:nvSpPr>
        <p:spPr>
          <a:ln/>
        </p:spPr>
        <p:txBody>
          <a:bodyPr/>
          <a:lstStyle>
            <a:lvl1pPr>
              <a:defRPr/>
            </a:lvl1pPr>
          </a:lstStyle>
          <a:p>
            <a:pPr>
              <a:defRPr/>
            </a:pPr>
            <a:fld id="{B8644B3B-95C7-45FE-9E17-3595142319D4}" type="datetime1">
              <a:rPr lang="ja-JP" altLang="en-US"/>
              <a:pPr>
                <a:defRPr/>
              </a:pPr>
              <a:t>2022/3/31</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9999FBC3-8C46-4AB3-BF16-5C82D7310E63}" type="slidenum">
              <a:rPr lang="ja-JP" altLang="en-US"/>
              <a:pPr>
                <a:defRPr/>
              </a:pPr>
              <a:t>‹#›</a:t>
            </a:fld>
            <a:endParaRPr lang="ja-JP" altLang="en-US"/>
          </a:p>
        </p:txBody>
      </p:sp>
    </p:spTree>
    <p:extLst>
      <p:ext uri="{BB962C8B-B14F-4D97-AF65-F5344CB8AC3E}">
        <p14:creationId xmlns:p14="http://schemas.microsoft.com/office/powerpoint/2010/main" val="805055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4"/>
          <p:cNvSpPr>
            <a:spLocks noGrp="1" noChangeArrowheads="1"/>
          </p:cNvSpPr>
          <p:nvPr>
            <p:ph type="dt" sz="half" idx="10"/>
          </p:nvPr>
        </p:nvSpPr>
        <p:spPr>
          <a:ln/>
        </p:spPr>
        <p:txBody>
          <a:bodyPr/>
          <a:lstStyle>
            <a:lvl1pPr>
              <a:defRPr/>
            </a:lvl1pPr>
          </a:lstStyle>
          <a:p>
            <a:pPr>
              <a:defRPr/>
            </a:pPr>
            <a:fld id="{50EBD1A5-7AB0-4D6C-B736-8516D7B47053}" type="datetime1">
              <a:rPr lang="ja-JP" altLang="en-US"/>
              <a:pPr>
                <a:defRPr/>
              </a:pPr>
              <a:t>2022/3/31</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94EE0DF9-B19E-483E-B8D0-BA2124F93C2F}" type="slidenum">
              <a:rPr lang="ja-JP" altLang="en-US"/>
              <a:pPr>
                <a:defRPr/>
              </a:pPr>
              <a:t>‹#›</a:t>
            </a:fld>
            <a:endParaRPr lang="ja-JP" altLang="en-US"/>
          </a:p>
        </p:txBody>
      </p:sp>
    </p:spTree>
    <p:extLst>
      <p:ext uri="{BB962C8B-B14F-4D97-AF65-F5344CB8AC3E}">
        <p14:creationId xmlns:p14="http://schemas.microsoft.com/office/powerpoint/2010/main" val="2686889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4"/>
          <p:cNvSpPr>
            <a:spLocks noGrp="1" noChangeArrowheads="1"/>
          </p:cNvSpPr>
          <p:nvPr>
            <p:ph type="dt" sz="half" idx="10"/>
          </p:nvPr>
        </p:nvSpPr>
        <p:spPr>
          <a:ln/>
        </p:spPr>
        <p:txBody>
          <a:bodyPr/>
          <a:lstStyle>
            <a:lvl1pPr>
              <a:defRPr/>
            </a:lvl1pPr>
          </a:lstStyle>
          <a:p>
            <a:pPr>
              <a:defRPr/>
            </a:pPr>
            <a:fld id="{557091E2-592E-459B-B117-1EE455A554E8}" type="datetime1">
              <a:rPr lang="ja-JP" altLang="en-US"/>
              <a:pPr>
                <a:defRPr/>
              </a:pPr>
              <a:t>2022/3/31</a:t>
            </a:fld>
            <a:endParaRPr lang="ja-JP"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27E08C41-F69A-4705-8B15-4461C0A65D5E}" type="slidenum">
              <a:rPr lang="ja-JP" altLang="en-US"/>
              <a:pPr>
                <a:defRPr/>
              </a:pPr>
              <a:t>‹#›</a:t>
            </a:fld>
            <a:endParaRPr lang="ja-JP" altLang="en-US"/>
          </a:p>
        </p:txBody>
      </p:sp>
    </p:spTree>
    <p:extLst>
      <p:ext uri="{BB962C8B-B14F-4D97-AF65-F5344CB8AC3E}">
        <p14:creationId xmlns:p14="http://schemas.microsoft.com/office/powerpoint/2010/main" val="2529250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4"/>
          <p:cNvSpPr>
            <a:spLocks noGrp="1" noChangeArrowheads="1"/>
          </p:cNvSpPr>
          <p:nvPr>
            <p:ph type="dt" sz="half" idx="10"/>
          </p:nvPr>
        </p:nvSpPr>
        <p:spPr>
          <a:ln/>
        </p:spPr>
        <p:txBody>
          <a:bodyPr/>
          <a:lstStyle>
            <a:lvl1pPr>
              <a:defRPr/>
            </a:lvl1pPr>
          </a:lstStyle>
          <a:p>
            <a:pPr>
              <a:defRPr/>
            </a:pPr>
            <a:fld id="{0266F4DA-FA04-4F2D-85A7-5DB5D1CAD24B}" type="datetime1">
              <a:rPr lang="ja-JP" altLang="en-US"/>
              <a:pPr>
                <a:defRPr/>
              </a:pPr>
              <a:t>2022/3/31</a:t>
            </a:fld>
            <a:endParaRPr lang="ja-JP"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99EDD563-4050-47D4-A297-1EC485493180}" type="slidenum">
              <a:rPr lang="ja-JP" altLang="en-US"/>
              <a:pPr>
                <a:defRPr/>
              </a:pPr>
              <a:t>‹#›</a:t>
            </a:fld>
            <a:endParaRPr lang="ja-JP" altLang="en-US"/>
          </a:p>
        </p:txBody>
      </p:sp>
    </p:spTree>
    <p:extLst>
      <p:ext uri="{BB962C8B-B14F-4D97-AF65-F5344CB8AC3E}">
        <p14:creationId xmlns:p14="http://schemas.microsoft.com/office/powerpoint/2010/main" val="11662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3"/>
          <p:cNvSpPr>
            <a:spLocks noGrp="1" noChangeArrowheads="1"/>
          </p:cNvSpPr>
          <p:nvPr>
            <p:ph type="dt" sz="half" idx="10"/>
          </p:nvPr>
        </p:nvSpPr>
        <p:spPr>
          <a:ln/>
        </p:spPr>
        <p:txBody>
          <a:bodyPr/>
          <a:lstStyle>
            <a:lvl1pPr>
              <a:defRPr/>
            </a:lvl1pPr>
          </a:lstStyle>
          <a:p>
            <a:pPr>
              <a:defRPr/>
            </a:pPr>
            <a:fld id="{187A4942-26BF-4D5A-B423-1049D6659B4A}" type="datetime1">
              <a:rPr lang="ja-JP" altLang="en-US"/>
              <a:pPr>
                <a:defRPr/>
              </a:pPr>
              <a:t>2022/3/31</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B451816-70E8-4FE8-A71D-D0BCE9C16174}" type="slidenum">
              <a:rPr lang="ja-JP" altLang="en-US"/>
              <a:pPr>
                <a:defRPr/>
              </a:pPr>
              <a:t>‹#›</a:t>
            </a:fld>
            <a:endParaRPr lang="ja-JP" altLang="en-US"/>
          </a:p>
        </p:txBody>
      </p:sp>
    </p:spTree>
    <p:extLst>
      <p:ext uri="{BB962C8B-B14F-4D97-AF65-F5344CB8AC3E}">
        <p14:creationId xmlns:p14="http://schemas.microsoft.com/office/powerpoint/2010/main" val="3368347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26D45E2A-26E8-4517-9DAE-3E6F5BA716CF}" type="datetime1">
              <a:rPr lang="ja-JP" altLang="en-US"/>
              <a:pPr>
                <a:defRPr/>
              </a:pPr>
              <a:t>2022/3/31</a:t>
            </a:fld>
            <a:endParaRPr lang="ja-JP"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717F0500-5CE0-4C76-A355-3A166A74C7AD}" type="slidenum">
              <a:rPr lang="ja-JP" altLang="en-US"/>
              <a:pPr>
                <a:defRPr/>
              </a:pPr>
              <a:t>‹#›</a:t>
            </a:fld>
            <a:endParaRPr lang="ja-JP" altLang="en-US"/>
          </a:p>
        </p:txBody>
      </p:sp>
    </p:spTree>
    <p:extLst>
      <p:ext uri="{BB962C8B-B14F-4D97-AF65-F5344CB8AC3E}">
        <p14:creationId xmlns:p14="http://schemas.microsoft.com/office/powerpoint/2010/main" val="3090967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BD09B2C7-28BD-47CC-9532-87BB3F8FFF0E}" type="datetime1">
              <a:rPr lang="ja-JP" altLang="en-US"/>
              <a:pPr>
                <a:defRPr/>
              </a:pPr>
              <a:t>2022/3/31</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3D9F96AE-E510-41E7-915B-C105369B75D7}" type="slidenum">
              <a:rPr lang="ja-JP" altLang="en-US"/>
              <a:pPr>
                <a:defRPr/>
              </a:pPr>
              <a:t>‹#›</a:t>
            </a:fld>
            <a:endParaRPr lang="ja-JP" altLang="en-US"/>
          </a:p>
        </p:txBody>
      </p:sp>
    </p:spTree>
    <p:extLst>
      <p:ext uri="{BB962C8B-B14F-4D97-AF65-F5344CB8AC3E}">
        <p14:creationId xmlns:p14="http://schemas.microsoft.com/office/powerpoint/2010/main" val="251727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74001B92-A3BB-421B-A896-E62290BC4990}" type="datetime1">
              <a:rPr lang="ja-JP" altLang="en-US"/>
              <a:pPr>
                <a:defRPr/>
              </a:pPr>
              <a:t>2022/3/31</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122FB1CB-C882-4289-B00D-080CBAB47F0B}" type="slidenum">
              <a:rPr lang="ja-JP" altLang="en-US"/>
              <a:pPr>
                <a:defRPr/>
              </a:pPr>
              <a:t>‹#›</a:t>
            </a:fld>
            <a:endParaRPr lang="ja-JP" altLang="en-US"/>
          </a:p>
        </p:txBody>
      </p:sp>
    </p:spTree>
    <p:extLst>
      <p:ext uri="{BB962C8B-B14F-4D97-AF65-F5344CB8AC3E}">
        <p14:creationId xmlns:p14="http://schemas.microsoft.com/office/powerpoint/2010/main" val="946414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B873BE6B-D15A-40D1-A98D-44624D980CB4}" type="datetime1">
              <a:rPr lang="ja-JP" altLang="en-US"/>
              <a:pPr>
                <a:defRPr/>
              </a:pPr>
              <a:t>2022/3/31</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771B0589-1EBD-442C-964E-CDC5BFEE5C0D}" type="slidenum">
              <a:rPr lang="ja-JP" altLang="en-US"/>
              <a:pPr>
                <a:defRPr/>
              </a:pPr>
              <a:t>‹#›</a:t>
            </a:fld>
            <a:endParaRPr lang="ja-JP" altLang="en-US"/>
          </a:p>
        </p:txBody>
      </p:sp>
    </p:spTree>
    <p:extLst>
      <p:ext uri="{BB962C8B-B14F-4D97-AF65-F5344CB8AC3E}">
        <p14:creationId xmlns:p14="http://schemas.microsoft.com/office/powerpoint/2010/main" val="397140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2DFB9E68-7270-440D-90BE-0FFF52132E54}" type="datetime1">
              <a:rPr lang="ja-JP" altLang="en-US"/>
              <a:pPr>
                <a:defRPr/>
              </a:pPr>
              <a:t>2022/3/31</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386B811-E419-48F9-9965-D06317E4D111}" type="slidenum">
              <a:rPr lang="ja-JP" altLang="en-US"/>
              <a:pPr>
                <a:defRPr/>
              </a:pPr>
              <a:t>‹#›</a:t>
            </a:fld>
            <a:endParaRPr lang="ja-JP" altLang="en-US"/>
          </a:p>
        </p:txBody>
      </p:sp>
    </p:spTree>
    <p:extLst>
      <p:ext uri="{BB962C8B-B14F-4D97-AF65-F5344CB8AC3E}">
        <p14:creationId xmlns:p14="http://schemas.microsoft.com/office/powerpoint/2010/main" val="2064395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917FA0EA-3E67-4F7A-86A3-151C20AF27F6}" type="datetime1">
              <a:rPr lang="ja-JP" altLang="en-US"/>
              <a:pPr>
                <a:defRPr/>
              </a:pPr>
              <a:t>2022/3/31</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5EE73AB8-2824-4EA7-90C8-C9C762873F86}" type="slidenum">
              <a:rPr lang="ja-JP" altLang="en-US"/>
              <a:pPr>
                <a:defRPr/>
              </a:pPr>
              <a:t>‹#›</a:t>
            </a:fld>
            <a:endParaRPr lang="ja-JP" altLang="en-US"/>
          </a:p>
        </p:txBody>
      </p:sp>
    </p:spTree>
    <p:extLst>
      <p:ext uri="{BB962C8B-B14F-4D97-AF65-F5344CB8AC3E}">
        <p14:creationId xmlns:p14="http://schemas.microsoft.com/office/powerpoint/2010/main" val="2208513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3E79648E-D972-4481-93D1-147F3A366C2E}" type="datetime1">
              <a:rPr lang="ja-JP" altLang="en-US"/>
              <a:pPr>
                <a:defRPr/>
              </a:pPr>
              <a:t>2022/3/31</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ACBC2631-CE45-4F07-8C0A-508C58A03438}" type="slidenum">
              <a:rPr lang="ja-JP" altLang="en-US"/>
              <a:pPr>
                <a:defRPr/>
              </a:pPr>
              <a:t>‹#›</a:t>
            </a:fld>
            <a:endParaRPr lang="ja-JP" altLang="en-US"/>
          </a:p>
        </p:txBody>
      </p:sp>
    </p:spTree>
    <p:extLst>
      <p:ext uri="{BB962C8B-B14F-4D97-AF65-F5344CB8AC3E}">
        <p14:creationId xmlns:p14="http://schemas.microsoft.com/office/powerpoint/2010/main" val="1688703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4"/>
          <p:cNvSpPr>
            <a:spLocks noGrp="1" noChangeArrowheads="1"/>
          </p:cNvSpPr>
          <p:nvPr>
            <p:ph type="dt" sz="half" idx="10"/>
          </p:nvPr>
        </p:nvSpPr>
        <p:spPr>
          <a:ln/>
        </p:spPr>
        <p:txBody>
          <a:bodyPr/>
          <a:lstStyle>
            <a:lvl1pPr>
              <a:defRPr/>
            </a:lvl1pPr>
          </a:lstStyle>
          <a:p>
            <a:pPr>
              <a:defRPr/>
            </a:pPr>
            <a:fld id="{046D3309-3F06-4CA2-A571-6E3FBF6CE0C9}" type="datetime1">
              <a:rPr lang="ja-JP" altLang="en-US"/>
              <a:pPr>
                <a:defRPr/>
              </a:pPr>
              <a:t>2022/3/31</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98901FAE-2B8D-420A-8E4C-FD7E081A3FBA}" type="slidenum">
              <a:rPr lang="ja-JP" altLang="en-US"/>
              <a:pPr>
                <a:defRPr/>
              </a:pPr>
              <a:t>‹#›</a:t>
            </a:fld>
            <a:endParaRPr lang="ja-JP" altLang="en-US"/>
          </a:p>
        </p:txBody>
      </p:sp>
    </p:spTree>
    <p:extLst>
      <p:ext uri="{BB962C8B-B14F-4D97-AF65-F5344CB8AC3E}">
        <p14:creationId xmlns:p14="http://schemas.microsoft.com/office/powerpoint/2010/main" val="2028205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4"/>
          <p:cNvSpPr>
            <a:spLocks noGrp="1" noChangeArrowheads="1"/>
          </p:cNvSpPr>
          <p:nvPr>
            <p:ph type="dt" sz="half" idx="10"/>
          </p:nvPr>
        </p:nvSpPr>
        <p:spPr>
          <a:ln/>
        </p:spPr>
        <p:txBody>
          <a:bodyPr/>
          <a:lstStyle>
            <a:lvl1pPr>
              <a:defRPr/>
            </a:lvl1pPr>
          </a:lstStyle>
          <a:p>
            <a:pPr>
              <a:defRPr/>
            </a:pPr>
            <a:fld id="{BBC69761-AFE5-4648-9CD4-E50CA80C110C}" type="datetime1">
              <a:rPr lang="ja-JP" altLang="en-US"/>
              <a:pPr>
                <a:defRPr/>
              </a:pPr>
              <a:t>2022/3/31</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46768B31-B501-4AD9-9720-C1A4BD55217C}" type="slidenum">
              <a:rPr lang="ja-JP" altLang="en-US"/>
              <a:pPr>
                <a:defRPr/>
              </a:pPr>
              <a:t>‹#›</a:t>
            </a:fld>
            <a:endParaRPr lang="ja-JP" altLang="en-US"/>
          </a:p>
        </p:txBody>
      </p:sp>
    </p:spTree>
    <p:extLst>
      <p:ext uri="{BB962C8B-B14F-4D97-AF65-F5344CB8AC3E}">
        <p14:creationId xmlns:p14="http://schemas.microsoft.com/office/powerpoint/2010/main" val="1070545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4"/>
          <p:cNvSpPr>
            <a:spLocks noGrp="1" noChangeArrowheads="1"/>
          </p:cNvSpPr>
          <p:nvPr>
            <p:ph type="dt" sz="half" idx="10"/>
          </p:nvPr>
        </p:nvSpPr>
        <p:spPr>
          <a:ln/>
        </p:spPr>
        <p:txBody>
          <a:bodyPr/>
          <a:lstStyle>
            <a:lvl1pPr>
              <a:defRPr/>
            </a:lvl1pPr>
          </a:lstStyle>
          <a:p>
            <a:pPr>
              <a:defRPr/>
            </a:pPr>
            <a:fld id="{A109CABF-D673-4B82-BC0E-7375A59760D6}" type="datetime1">
              <a:rPr lang="ja-JP" altLang="en-US"/>
              <a:pPr>
                <a:defRPr/>
              </a:pPr>
              <a:t>2022/3/31</a:t>
            </a:fld>
            <a:endParaRPr lang="ja-JP" altLang="en-US"/>
          </a:p>
        </p:txBody>
      </p:sp>
      <p:sp>
        <p:nvSpPr>
          <p:cNvPr id="8"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6"/>
          <p:cNvSpPr>
            <a:spLocks noGrp="1" noChangeArrowheads="1"/>
          </p:cNvSpPr>
          <p:nvPr>
            <p:ph type="sldNum" sz="quarter" idx="12"/>
          </p:nvPr>
        </p:nvSpPr>
        <p:spPr>
          <a:ln/>
        </p:spPr>
        <p:txBody>
          <a:bodyPr/>
          <a:lstStyle>
            <a:lvl1pPr>
              <a:defRPr/>
            </a:lvl1pPr>
          </a:lstStyle>
          <a:p>
            <a:pPr>
              <a:defRPr/>
            </a:pPr>
            <a:fld id="{33E6721C-ED52-4FED-93A8-1FE7B8598B45}" type="slidenum">
              <a:rPr lang="ja-JP" altLang="en-US"/>
              <a:pPr>
                <a:defRPr/>
              </a:pPr>
              <a:t>‹#›</a:t>
            </a:fld>
            <a:endParaRPr lang="ja-JP" altLang="en-US"/>
          </a:p>
        </p:txBody>
      </p:sp>
    </p:spTree>
    <p:extLst>
      <p:ext uri="{BB962C8B-B14F-4D97-AF65-F5344CB8AC3E}">
        <p14:creationId xmlns:p14="http://schemas.microsoft.com/office/powerpoint/2010/main" val="380765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3"/>
          <p:cNvSpPr>
            <a:spLocks noGrp="1" noChangeArrowheads="1"/>
          </p:cNvSpPr>
          <p:nvPr>
            <p:ph type="dt" sz="half" idx="10"/>
          </p:nvPr>
        </p:nvSpPr>
        <p:spPr>
          <a:ln/>
        </p:spPr>
        <p:txBody>
          <a:bodyPr/>
          <a:lstStyle>
            <a:lvl1pPr>
              <a:defRPr/>
            </a:lvl1pPr>
          </a:lstStyle>
          <a:p>
            <a:pPr>
              <a:defRPr/>
            </a:pPr>
            <a:fld id="{76331DF5-6A6D-49CB-9CDC-461E543AB041}" type="datetime1">
              <a:rPr lang="ja-JP" altLang="en-US"/>
              <a:pPr>
                <a:defRPr/>
              </a:pPr>
              <a:t>2022/3/31</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3CE96E8B-DB0B-4D3B-ACF1-EA23043FAB7A}" type="slidenum">
              <a:rPr lang="ja-JP" altLang="en-US"/>
              <a:pPr>
                <a:defRPr/>
              </a:pPr>
              <a:t>‹#›</a:t>
            </a:fld>
            <a:endParaRPr lang="ja-JP" altLang="en-US"/>
          </a:p>
        </p:txBody>
      </p:sp>
    </p:spTree>
    <p:extLst>
      <p:ext uri="{BB962C8B-B14F-4D97-AF65-F5344CB8AC3E}">
        <p14:creationId xmlns:p14="http://schemas.microsoft.com/office/powerpoint/2010/main" val="22545737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4"/>
          <p:cNvSpPr>
            <a:spLocks noGrp="1" noChangeArrowheads="1"/>
          </p:cNvSpPr>
          <p:nvPr>
            <p:ph type="dt" sz="half" idx="10"/>
          </p:nvPr>
        </p:nvSpPr>
        <p:spPr>
          <a:ln/>
        </p:spPr>
        <p:txBody>
          <a:bodyPr/>
          <a:lstStyle>
            <a:lvl1pPr>
              <a:defRPr/>
            </a:lvl1pPr>
          </a:lstStyle>
          <a:p>
            <a:pPr>
              <a:defRPr/>
            </a:pPr>
            <a:fld id="{7A2885A5-49B5-4B80-BC86-1B1EADED2438}" type="datetime1">
              <a:rPr lang="ja-JP" altLang="en-US"/>
              <a:pPr>
                <a:defRPr/>
              </a:pPr>
              <a:t>2022/3/31</a:t>
            </a:fld>
            <a:endParaRPr lang="ja-JP" altLang="en-US"/>
          </a:p>
        </p:txBody>
      </p:sp>
      <p:sp>
        <p:nvSpPr>
          <p:cNvPr id="4"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6"/>
          <p:cNvSpPr>
            <a:spLocks noGrp="1" noChangeArrowheads="1"/>
          </p:cNvSpPr>
          <p:nvPr>
            <p:ph type="sldNum" sz="quarter" idx="12"/>
          </p:nvPr>
        </p:nvSpPr>
        <p:spPr>
          <a:ln/>
        </p:spPr>
        <p:txBody>
          <a:bodyPr/>
          <a:lstStyle>
            <a:lvl1pPr>
              <a:defRPr/>
            </a:lvl1pPr>
          </a:lstStyle>
          <a:p>
            <a:pPr>
              <a:defRPr/>
            </a:pPr>
            <a:fld id="{D33D1C52-8E95-4941-8112-39DC335174A6}" type="slidenum">
              <a:rPr lang="ja-JP" altLang="en-US"/>
              <a:pPr>
                <a:defRPr/>
              </a:pPr>
              <a:t>‹#›</a:t>
            </a:fld>
            <a:endParaRPr lang="ja-JP" altLang="en-US"/>
          </a:p>
        </p:txBody>
      </p:sp>
    </p:spTree>
    <p:extLst>
      <p:ext uri="{BB962C8B-B14F-4D97-AF65-F5344CB8AC3E}">
        <p14:creationId xmlns:p14="http://schemas.microsoft.com/office/powerpoint/2010/main" val="812336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ln/>
        </p:spPr>
        <p:txBody>
          <a:bodyPr/>
          <a:lstStyle>
            <a:lvl1pPr>
              <a:defRPr/>
            </a:lvl1pPr>
          </a:lstStyle>
          <a:p>
            <a:pPr>
              <a:defRPr/>
            </a:pPr>
            <a:fld id="{B50EE362-F4A2-4863-830E-5447C23B36E9}" type="datetime1">
              <a:rPr lang="ja-JP" altLang="en-US"/>
              <a:pPr>
                <a:defRPr/>
              </a:pPr>
              <a:t>2022/3/31</a:t>
            </a:fld>
            <a:endParaRPr lang="ja-JP" altLang="en-US"/>
          </a:p>
        </p:txBody>
      </p:sp>
      <p:sp>
        <p:nvSpPr>
          <p:cNvPr id="3"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6"/>
          <p:cNvSpPr>
            <a:spLocks noGrp="1" noChangeArrowheads="1"/>
          </p:cNvSpPr>
          <p:nvPr>
            <p:ph type="sldNum" sz="quarter" idx="12"/>
          </p:nvPr>
        </p:nvSpPr>
        <p:spPr>
          <a:ln/>
        </p:spPr>
        <p:txBody>
          <a:bodyPr/>
          <a:lstStyle>
            <a:lvl1pPr>
              <a:defRPr/>
            </a:lvl1pPr>
          </a:lstStyle>
          <a:p>
            <a:pPr>
              <a:defRPr/>
            </a:pPr>
            <a:fld id="{FDE274DC-EDB8-43B1-9540-2EE7787AA54C}" type="slidenum">
              <a:rPr lang="ja-JP" altLang="en-US"/>
              <a:pPr>
                <a:defRPr/>
              </a:pPr>
              <a:t>‹#›</a:t>
            </a:fld>
            <a:endParaRPr lang="ja-JP" altLang="en-US"/>
          </a:p>
        </p:txBody>
      </p:sp>
    </p:spTree>
    <p:extLst>
      <p:ext uri="{BB962C8B-B14F-4D97-AF65-F5344CB8AC3E}">
        <p14:creationId xmlns:p14="http://schemas.microsoft.com/office/powerpoint/2010/main" val="885987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4BD0F403-9B18-4967-AA95-73857E2C30CD}" type="datetime1">
              <a:rPr lang="ja-JP" altLang="en-US"/>
              <a:pPr>
                <a:defRPr/>
              </a:pPr>
              <a:t>2022/3/31</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F2C49ADA-FEF7-4844-9299-5BB029E8418F}" type="slidenum">
              <a:rPr lang="ja-JP" altLang="en-US"/>
              <a:pPr>
                <a:defRPr/>
              </a:pPr>
              <a:t>‹#›</a:t>
            </a:fld>
            <a:endParaRPr lang="ja-JP" altLang="en-US"/>
          </a:p>
        </p:txBody>
      </p:sp>
    </p:spTree>
    <p:extLst>
      <p:ext uri="{BB962C8B-B14F-4D97-AF65-F5344CB8AC3E}">
        <p14:creationId xmlns:p14="http://schemas.microsoft.com/office/powerpoint/2010/main" val="2248756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noChangeArrowheads="1"/>
          </p:cNvSpPr>
          <p:nvPr>
            <p:ph type="dt" sz="half" idx="10"/>
          </p:nvPr>
        </p:nvSpPr>
        <p:spPr>
          <a:ln/>
        </p:spPr>
        <p:txBody>
          <a:bodyPr/>
          <a:lstStyle>
            <a:lvl1pPr>
              <a:defRPr/>
            </a:lvl1pPr>
          </a:lstStyle>
          <a:p>
            <a:pPr>
              <a:defRPr/>
            </a:pPr>
            <a:fld id="{8DF1F7C7-3B04-4671-9546-2E41048F665D}" type="datetime1">
              <a:rPr lang="ja-JP" altLang="en-US"/>
              <a:pPr>
                <a:defRPr/>
              </a:pPr>
              <a:t>2022/3/31</a:t>
            </a:fld>
            <a:endParaRPr lang="ja-JP" altLang="en-US"/>
          </a:p>
        </p:txBody>
      </p:sp>
      <p:sp>
        <p:nvSpPr>
          <p:cNvPr id="6"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6"/>
          <p:cNvSpPr>
            <a:spLocks noGrp="1" noChangeArrowheads="1"/>
          </p:cNvSpPr>
          <p:nvPr>
            <p:ph type="sldNum" sz="quarter" idx="12"/>
          </p:nvPr>
        </p:nvSpPr>
        <p:spPr>
          <a:ln/>
        </p:spPr>
        <p:txBody>
          <a:bodyPr/>
          <a:lstStyle>
            <a:lvl1pPr>
              <a:defRPr/>
            </a:lvl1pPr>
          </a:lstStyle>
          <a:p>
            <a:pPr>
              <a:defRPr/>
            </a:pPr>
            <a:fld id="{D1A08D52-262D-439C-B44D-4B48A6F28F20}" type="slidenum">
              <a:rPr lang="ja-JP" altLang="en-US"/>
              <a:pPr>
                <a:defRPr/>
              </a:pPr>
              <a:t>‹#›</a:t>
            </a:fld>
            <a:endParaRPr lang="ja-JP" altLang="en-US"/>
          </a:p>
        </p:txBody>
      </p:sp>
    </p:spTree>
    <p:extLst>
      <p:ext uri="{BB962C8B-B14F-4D97-AF65-F5344CB8AC3E}">
        <p14:creationId xmlns:p14="http://schemas.microsoft.com/office/powerpoint/2010/main" val="1057218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AD78B1A8-2B46-4E10-861E-6FF89C8FB37E}" type="datetime1">
              <a:rPr lang="ja-JP" altLang="en-US"/>
              <a:pPr>
                <a:defRPr/>
              </a:pPr>
              <a:t>2022/3/31</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9FE63649-2611-461D-BA80-D104CB412CF7}" type="slidenum">
              <a:rPr lang="ja-JP" altLang="en-US"/>
              <a:pPr>
                <a:defRPr/>
              </a:pPr>
              <a:t>‹#›</a:t>
            </a:fld>
            <a:endParaRPr lang="ja-JP" altLang="en-US"/>
          </a:p>
        </p:txBody>
      </p:sp>
    </p:spTree>
    <p:extLst>
      <p:ext uri="{BB962C8B-B14F-4D97-AF65-F5344CB8AC3E}">
        <p14:creationId xmlns:p14="http://schemas.microsoft.com/office/powerpoint/2010/main" val="2162736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4"/>
          <p:cNvSpPr>
            <a:spLocks noGrp="1" noChangeArrowheads="1"/>
          </p:cNvSpPr>
          <p:nvPr>
            <p:ph type="dt" sz="half" idx="10"/>
          </p:nvPr>
        </p:nvSpPr>
        <p:spPr>
          <a:ln/>
        </p:spPr>
        <p:txBody>
          <a:bodyPr/>
          <a:lstStyle>
            <a:lvl1pPr>
              <a:defRPr/>
            </a:lvl1pPr>
          </a:lstStyle>
          <a:p>
            <a:pPr>
              <a:defRPr/>
            </a:pPr>
            <a:fld id="{B6A600A0-9854-4224-B2AA-BC7A2A919557}" type="datetime1">
              <a:rPr lang="ja-JP" altLang="en-US"/>
              <a:pPr>
                <a:defRPr/>
              </a:pPr>
              <a:t>2022/3/31</a:t>
            </a:fld>
            <a:endParaRPr lang="ja-JP" altLang="en-US"/>
          </a:p>
        </p:txBody>
      </p:sp>
      <p:sp>
        <p:nvSpPr>
          <p:cNvPr id="5" name="Footer Placeholder 5"/>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6"/>
          <p:cNvSpPr>
            <a:spLocks noGrp="1" noChangeArrowheads="1"/>
          </p:cNvSpPr>
          <p:nvPr>
            <p:ph type="sldNum" sz="quarter" idx="12"/>
          </p:nvPr>
        </p:nvSpPr>
        <p:spPr>
          <a:ln/>
        </p:spPr>
        <p:txBody>
          <a:bodyPr/>
          <a:lstStyle>
            <a:lvl1pPr>
              <a:defRPr/>
            </a:lvl1pPr>
          </a:lstStyle>
          <a:p>
            <a:pPr>
              <a:defRPr/>
            </a:pPr>
            <a:fld id="{332E02AF-E5DE-4AE0-AD99-164FC730F8D0}" type="slidenum">
              <a:rPr lang="ja-JP" altLang="en-US"/>
              <a:pPr>
                <a:defRPr/>
              </a:pPr>
              <a:t>‹#›</a:t>
            </a:fld>
            <a:endParaRPr lang="ja-JP" altLang="en-US"/>
          </a:p>
        </p:txBody>
      </p:sp>
    </p:spTree>
    <p:extLst>
      <p:ext uri="{BB962C8B-B14F-4D97-AF65-F5344CB8AC3E}">
        <p14:creationId xmlns:p14="http://schemas.microsoft.com/office/powerpoint/2010/main" val="295474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3DE967A0-F447-4B85-AE86-5C0E708A7E68}"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8B2F8CFD-1F46-46BA-864D-75BE763A22E3}" type="slidenum">
              <a:rPr lang="ja-JP" altLang="en-US"/>
              <a:pPr>
                <a:defRPr/>
              </a:pPr>
              <a:t>‹#›</a:t>
            </a:fld>
            <a:endParaRPr lang="ja-JP" altLang="en-US"/>
          </a:p>
        </p:txBody>
      </p:sp>
    </p:spTree>
    <p:extLst>
      <p:ext uri="{BB962C8B-B14F-4D97-AF65-F5344CB8AC3E}">
        <p14:creationId xmlns:p14="http://schemas.microsoft.com/office/powerpoint/2010/main" val="1375051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5BE4B40B-6126-4EDF-8A09-BAC4BB76BD04}"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19286B5-4733-4D65-A463-ABB16BB018FD}" type="slidenum">
              <a:rPr lang="ja-JP" altLang="en-US"/>
              <a:pPr>
                <a:defRPr/>
              </a:pPr>
              <a:t>‹#›</a:t>
            </a:fld>
            <a:endParaRPr lang="ja-JP" altLang="en-US"/>
          </a:p>
        </p:txBody>
      </p:sp>
    </p:spTree>
    <p:extLst>
      <p:ext uri="{BB962C8B-B14F-4D97-AF65-F5344CB8AC3E}">
        <p14:creationId xmlns:p14="http://schemas.microsoft.com/office/powerpoint/2010/main" val="919510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Date Placeholder 3"/>
          <p:cNvSpPr>
            <a:spLocks noGrp="1" noChangeArrowheads="1"/>
          </p:cNvSpPr>
          <p:nvPr>
            <p:ph type="dt" sz="half" idx="10"/>
          </p:nvPr>
        </p:nvSpPr>
        <p:spPr>
          <a:ln/>
        </p:spPr>
        <p:txBody>
          <a:bodyPr/>
          <a:lstStyle>
            <a:lvl1pPr>
              <a:defRPr/>
            </a:lvl1pPr>
          </a:lstStyle>
          <a:p>
            <a:pPr>
              <a:defRPr/>
            </a:pPr>
            <a:fld id="{E89B13A8-F36C-4584-8589-96965E820665}"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BF1714D-58CA-4BFC-B79D-308533D0536B}" type="slidenum">
              <a:rPr lang="ja-JP" altLang="en-US"/>
              <a:pPr>
                <a:defRPr/>
              </a:pPr>
              <a:t>‹#›</a:t>
            </a:fld>
            <a:endParaRPr lang="ja-JP" altLang="en-US"/>
          </a:p>
        </p:txBody>
      </p:sp>
    </p:spTree>
    <p:extLst>
      <p:ext uri="{BB962C8B-B14F-4D97-AF65-F5344CB8AC3E}">
        <p14:creationId xmlns:p14="http://schemas.microsoft.com/office/powerpoint/2010/main" val="2864653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223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70425" y="1846263"/>
            <a:ext cx="3695700" cy="4022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Date Placeholder 3"/>
          <p:cNvSpPr>
            <a:spLocks noGrp="1" noChangeArrowheads="1"/>
          </p:cNvSpPr>
          <p:nvPr>
            <p:ph type="dt" sz="half" idx="10"/>
          </p:nvPr>
        </p:nvSpPr>
        <p:spPr>
          <a:ln/>
        </p:spPr>
        <p:txBody>
          <a:bodyPr/>
          <a:lstStyle>
            <a:lvl1pPr>
              <a:defRPr/>
            </a:lvl1pPr>
          </a:lstStyle>
          <a:p>
            <a:pPr>
              <a:defRPr/>
            </a:pPr>
            <a:fld id="{083106D0-2ABD-4E9C-A2DC-B938B67D64F5}" type="datetime1">
              <a:rPr lang="ja-JP" altLang="en-US"/>
              <a:pPr>
                <a:defRPr/>
              </a:pPr>
              <a:t>2022/3/31</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FDB8B83A-3B13-448C-954F-64122C4B35DA}" type="slidenum">
              <a:rPr lang="ja-JP" altLang="en-US"/>
              <a:pPr>
                <a:defRPr/>
              </a:pPr>
              <a:t>‹#›</a:t>
            </a:fld>
            <a:endParaRPr lang="ja-JP" altLang="en-US"/>
          </a:p>
        </p:txBody>
      </p:sp>
    </p:spTree>
    <p:extLst>
      <p:ext uri="{BB962C8B-B14F-4D97-AF65-F5344CB8AC3E}">
        <p14:creationId xmlns:p14="http://schemas.microsoft.com/office/powerpoint/2010/main" val="3353943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3"/>
          <p:cNvSpPr>
            <a:spLocks noGrp="1" noChangeArrowheads="1"/>
          </p:cNvSpPr>
          <p:nvPr>
            <p:ph type="dt" sz="half" idx="10"/>
          </p:nvPr>
        </p:nvSpPr>
        <p:spPr>
          <a:ln/>
        </p:spPr>
        <p:txBody>
          <a:bodyPr/>
          <a:lstStyle>
            <a:lvl1pPr>
              <a:defRPr/>
            </a:lvl1pPr>
          </a:lstStyle>
          <a:p>
            <a:pPr>
              <a:defRPr/>
            </a:pPr>
            <a:fld id="{B0C998EA-1E89-4CDE-9B0A-4D65617BF694}" type="datetime1">
              <a:rPr lang="ja-JP" altLang="en-US"/>
              <a:pPr>
                <a:defRPr/>
              </a:pPr>
              <a:t>2022/3/31</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48367067-1F24-4F50-9089-CEA38F5EBBA0}" type="slidenum">
              <a:rPr lang="ja-JP" altLang="en-US"/>
              <a:pPr>
                <a:defRPr/>
              </a:pPr>
              <a:t>‹#›</a:t>
            </a:fld>
            <a:endParaRPr lang="ja-JP" altLang="en-US"/>
          </a:p>
        </p:txBody>
      </p:sp>
    </p:spTree>
    <p:extLst>
      <p:ext uri="{BB962C8B-B14F-4D97-AF65-F5344CB8AC3E}">
        <p14:creationId xmlns:p14="http://schemas.microsoft.com/office/powerpoint/2010/main" val="2453504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Date Placeholder 3"/>
          <p:cNvSpPr>
            <a:spLocks noGrp="1" noChangeArrowheads="1"/>
          </p:cNvSpPr>
          <p:nvPr>
            <p:ph type="dt" sz="half" idx="10"/>
          </p:nvPr>
        </p:nvSpPr>
        <p:spPr>
          <a:ln/>
        </p:spPr>
        <p:txBody>
          <a:bodyPr/>
          <a:lstStyle>
            <a:lvl1pPr>
              <a:defRPr/>
            </a:lvl1pPr>
          </a:lstStyle>
          <a:p>
            <a:pPr>
              <a:defRPr/>
            </a:pPr>
            <a:fld id="{35742664-A36A-467D-8809-1CE4F05B4561}" type="datetime1">
              <a:rPr lang="ja-JP" altLang="en-US"/>
              <a:pPr>
                <a:defRPr/>
              </a:pPr>
              <a:t>2022/3/31</a:t>
            </a:fld>
            <a:endParaRPr lang="ja-JP" altLang="en-US"/>
          </a:p>
        </p:txBody>
      </p:sp>
      <p:sp>
        <p:nvSpPr>
          <p:cNvPr id="8"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C2751902-C971-43BB-B630-9BED970B38A9}" type="slidenum">
              <a:rPr lang="ja-JP" altLang="en-US"/>
              <a:pPr>
                <a:defRPr/>
              </a:pPr>
              <a:t>‹#›</a:t>
            </a:fld>
            <a:endParaRPr lang="ja-JP" altLang="en-US"/>
          </a:p>
        </p:txBody>
      </p:sp>
    </p:spTree>
    <p:extLst>
      <p:ext uri="{BB962C8B-B14F-4D97-AF65-F5344CB8AC3E}">
        <p14:creationId xmlns:p14="http://schemas.microsoft.com/office/powerpoint/2010/main" val="770022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Date Placeholder 3"/>
          <p:cNvSpPr>
            <a:spLocks noGrp="1" noChangeArrowheads="1"/>
          </p:cNvSpPr>
          <p:nvPr>
            <p:ph type="dt" sz="half" idx="10"/>
          </p:nvPr>
        </p:nvSpPr>
        <p:spPr>
          <a:ln/>
        </p:spPr>
        <p:txBody>
          <a:bodyPr/>
          <a:lstStyle>
            <a:lvl1pPr>
              <a:defRPr/>
            </a:lvl1pPr>
          </a:lstStyle>
          <a:p>
            <a:pPr>
              <a:defRPr/>
            </a:pPr>
            <a:fld id="{A21C3167-13D5-4FEB-95A1-013DD550BDEE}" type="datetime1">
              <a:rPr lang="ja-JP" altLang="en-US"/>
              <a:pPr>
                <a:defRPr/>
              </a:pPr>
              <a:t>2022/3/31</a:t>
            </a:fld>
            <a:endParaRPr lang="ja-JP" altLang="en-US"/>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77118C2D-D776-40FE-B277-148583B94686}" type="slidenum">
              <a:rPr lang="ja-JP" altLang="en-US"/>
              <a:pPr>
                <a:defRPr/>
              </a:pPr>
              <a:t>‹#›</a:t>
            </a:fld>
            <a:endParaRPr lang="ja-JP" altLang="en-US"/>
          </a:p>
        </p:txBody>
      </p:sp>
    </p:spTree>
    <p:extLst>
      <p:ext uri="{BB962C8B-B14F-4D97-AF65-F5344CB8AC3E}">
        <p14:creationId xmlns:p14="http://schemas.microsoft.com/office/powerpoint/2010/main" val="1700050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52FFE747-265A-4C59-8BE3-8A7B12A4530C}" type="datetime1">
              <a:rPr lang="ja-JP" altLang="en-US"/>
              <a:pPr>
                <a:defRPr/>
              </a:pPr>
              <a:t>2022/3/31</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2951CD34-DE1A-43E0-B167-87F3222E42C2}" type="slidenum">
              <a:rPr lang="ja-JP" altLang="en-US"/>
              <a:pPr>
                <a:defRPr/>
              </a:pPr>
              <a:t>‹#›</a:t>
            </a:fld>
            <a:endParaRPr lang="ja-JP" altLang="en-US"/>
          </a:p>
        </p:txBody>
      </p:sp>
    </p:spTree>
    <p:extLst>
      <p:ext uri="{BB962C8B-B14F-4D97-AF65-F5344CB8AC3E}">
        <p14:creationId xmlns:p14="http://schemas.microsoft.com/office/powerpoint/2010/main" val="2942557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80DBFF52-2F89-40AF-9D72-AC07B3C5EBE7}" type="datetime1">
              <a:rPr lang="ja-JP" altLang="en-US"/>
              <a:pPr>
                <a:defRPr/>
              </a:pPr>
              <a:t>2022/3/31</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CC416CD-C1CE-4A96-AF64-3F8860BD6318}" type="slidenum">
              <a:rPr lang="ja-JP" altLang="en-US"/>
              <a:pPr>
                <a:defRPr/>
              </a:pPr>
              <a:t>‹#›</a:t>
            </a:fld>
            <a:endParaRPr lang="ja-JP" altLang="en-US"/>
          </a:p>
        </p:txBody>
      </p:sp>
    </p:spTree>
    <p:extLst>
      <p:ext uri="{BB962C8B-B14F-4D97-AF65-F5344CB8AC3E}">
        <p14:creationId xmlns:p14="http://schemas.microsoft.com/office/powerpoint/2010/main" val="37361642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DFF2E3CA-81C7-4F27-88C9-A39F8791FED0}" type="datetime1">
              <a:rPr lang="ja-JP" altLang="en-US"/>
              <a:pPr>
                <a:defRPr/>
              </a:pPr>
              <a:t>2022/3/31</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75F23760-319F-48A3-A575-54C75FD60D07}" type="slidenum">
              <a:rPr lang="ja-JP" altLang="en-US"/>
              <a:pPr>
                <a:defRPr/>
              </a:pPr>
              <a:t>‹#›</a:t>
            </a:fld>
            <a:endParaRPr lang="ja-JP" altLang="en-US"/>
          </a:p>
        </p:txBody>
      </p:sp>
    </p:spTree>
    <p:extLst>
      <p:ext uri="{BB962C8B-B14F-4D97-AF65-F5344CB8AC3E}">
        <p14:creationId xmlns:p14="http://schemas.microsoft.com/office/powerpoint/2010/main" val="10979120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F9D7B702-9134-43DA-8829-BA616987E8DD}"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F96F447E-E5E5-4718-AB40-14FDBA01C9C6}" type="slidenum">
              <a:rPr lang="ja-JP" altLang="en-US"/>
              <a:pPr>
                <a:defRPr/>
              </a:pPr>
              <a:t>‹#›</a:t>
            </a:fld>
            <a:endParaRPr lang="ja-JP" altLang="en-US"/>
          </a:p>
        </p:txBody>
      </p:sp>
    </p:spTree>
    <p:extLst>
      <p:ext uri="{BB962C8B-B14F-4D97-AF65-F5344CB8AC3E}">
        <p14:creationId xmlns:p14="http://schemas.microsoft.com/office/powerpoint/2010/main" val="28586402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80175" y="287338"/>
            <a:ext cx="1885950" cy="55816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22325" y="287338"/>
            <a:ext cx="5505450" cy="5581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Date Placeholder 3"/>
          <p:cNvSpPr>
            <a:spLocks noGrp="1" noChangeArrowheads="1"/>
          </p:cNvSpPr>
          <p:nvPr>
            <p:ph type="dt" sz="half" idx="10"/>
          </p:nvPr>
        </p:nvSpPr>
        <p:spPr>
          <a:ln/>
        </p:spPr>
        <p:txBody>
          <a:bodyPr/>
          <a:lstStyle>
            <a:lvl1pPr>
              <a:defRPr/>
            </a:lvl1pPr>
          </a:lstStyle>
          <a:p>
            <a:pPr>
              <a:defRPr/>
            </a:pPr>
            <a:fld id="{06987616-652F-4C15-B702-892E631D0685}" type="datetime1">
              <a:rPr lang="ja-JP" altLang="en-US"/>
              <a:pPr>
                <a:defRPr/>
              </a:pPr>
              <a:t>2022/3/31</a:t>
            </a:fld>
            <a:endParaRPr lang="ja-JP" altLang="en-US"/>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E7FB5090-E3B0-4A02-B3B7-F898AF31F939}" type="slidenum">
              <a:rPr lang="ja-JP" altLang="en-US"/>
              <a:pPr>
                <a:defRPr/>
              </a:pPr>
              <a:t>‹#›</a:t>
            </a:fld>
            <a:endParaRPr lang="ja-JP" altLang="en-US"/>
          </a:p>
        </p:txBody>
      </p:sp>
    </p:spTree>
    <p:extLst>
      <p:ext uri="{BB962C8B-B14F-4D97-AF65-F5344CB8AC3E}">
        <p14:creationId xmlns:p14="http://schemas.microsoft.com/office/powerpoint/2010/main" val="174130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4F00C14D-8547-4474-9C05-F01D0682FCAD}" type="datetime1">
              <a:rPr lang="ja-JP" altLang="en-US"/>
              <a:pPr>
                <a:defRPr/>
              </a:pPr>
              <a:t>2022/3/31</a:t>
            </a:fld>
            <a:endParaRPr lang="ja-JP" altLang="en-US"/>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775FF7F7-5631-4FBF-9FA8-33262C43478F}" type="slidenum">
              <a:rPr lang="ja-JP" altLang="en-US"/>
              <a:pPr>
                <a:defRPr/>
              </a:pPr>
              <a:t>‹#›</a:t>
            </a:fld>
            <a:endParaRPr lang="ja-JP" altLang="en-US"/>
          </a:p>
        </p:txBody>
      </p:sp>
    </p:spTree>
    <p:extLst>
      <p:ext uri="{BB962C8B-B14F-4D97-AF65-F5344CB8AC3E}">
        <p14:creationId xmlns:p14="http://schemas.microsoft.com/office/powerpoint/2010/main" val="115685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8C483101-0DE8-48F6-90DD-A0F8AA3E0F2A}" type="datetime1">
              <a:rPr lang="ja-JP" altLang="en-US"/>
              <a:pPr>
                <a:defRPr/>
              </a:pPr>
              <a:t>2022/3/31</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A92253E6-DD90-4363-8A14-8EA1E5C21C8E}" type="slidenum">
              <a:rPr lang="ja-JP" altLang="en-US"/>
              <a:pPr>
                <a:defRPr/>
              </a:pPr>
              <a:t>‹#›</a:t>
            </a:fld>
            <a:endParaRPr lang="ja-JP" altLang="en-US"/>
          </a:p>
        </p:txBody>
      </p:sp>
    </p:spTree>
    <p:extLst>
      <p:ext uri="{BB962C8B-B14F-4D97-AF65-F5344CB8AC3E}">
        <p14:creationId xmlns:p14="http://schemas.microsoft.com/office/powerpoint/2010/main" val="3346934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3"/>
          <p:cNvSpPr>
            <a:spLocks noGrp="1" noChangeArrowheads="1"/>
          </p:cNvSpPr>
          <p:nvPr>
            <p:ph type="dt" sz="half" idx="10"/>
          </p:nvPr>
        </p:nvSpPr>
        <p:spPr>
          <a:ln/>
        </p:spPr>
        <p:txBody>
          <a:bodyPr/>
          <a:lstStyle>
            <a:lvl1pPr>
              <a:defRPr/>
            </a:lvl1pPr>
          </a:lstStyle>
          <a:p>
            <a:pPr>
              <a:defRPr/>
            </a:pPr>
            <a:fld id="{A4E55BE4-3FD3-4A79-AA78-6EB8C5D21167}" type="datetime1">
              <a:rPr lang="ja-JP" altLang="en-US"/>
              <a:pPr>
                <a:defRPr/>
              </a:pPr>
              <a:t>2022/3/31</a:t>
            </a:fld>
            <a:endParaRPr lang="ja-JP" altLang="en-US"/>
          </a:p>
        </p:txBody>
      </p:sp>
      <p:sp>
        <p:nvSpPr>
          <p:cNvPr id="6" name="Footer Placeholder 4"/>
          <p:cNvSpPr>
            <a:spLocks noGrp="1" noChangeArrowheads="1"/>
          </p:cNvSpPr>
          <p:nvPr>
            <p:ph type="ftr" sz="quarter" idx="11"/>
          </p:nvPr>
        </p:nvSpPr>
        <p:spPr>
          <a:ln/>
        </p:spPr>
        <p:txBody>
          <a:bodyPr/>
          <a:lstStyle>
            <a:lvl1pPr>
              <a:defRPr/>
            </a:lvl1pPr>
          </a:lstStyle>
          <a:p>
            <a:pPr>
              <a:defRPr/>
            </a:pPr>
            <a:endParaRPr lang="ja-JP" altLang="en-US"/>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1A95F481-49BD-4098-9C67-955CF85DBF5F}" type="slidenum">
              <a:rPr lang="ja-JP" altLang="en-US"/>
              <a:pPr>
                <a:defRPr/>
              </a:pPr>
              <a:t>‹#›</a:t>
            </a:fld>
            <a:endParaRPr lang="ja-JP" altLang="en-US"/>
          </a:p>
        </p:txBody>
      </p:sp>
    </p:spTree>
    <p:extLst>
      <p:ext uri="{BB962C8B-B14F-4D97-AF65-F5344CB8AC3E}">
        <p14:creationId xmlns:p14="http://schemas.microsoft.com/office/powerpoint/2010/main" val="3847581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6400800"/>
            <a:ext cx="9144000"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1027" name="Rectangle 8"/>
          <p:cNvSpPr>
            <a:spLocks noChangeArrowheads="1"/>
          </p:cNvSpPr>
          <p:nvPr/>
        </p:nvSpPr>
        <p:spPr bwMode="auto">
          <a:xfrm>
            <a:off x="0" y="6334125"/>
            <a:ext cx="9144000" cy="66675"/>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1028"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1029"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1031"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D074C30E-4D7A-4134-B846-D66E79F378A3}" type="datetime1">
              <a:rPr lang="ja-JP" altLang="en-US"/>
              <a:pPr>
                <a:defRPr/>
              </a:pPr>
              <a:t>2022/3/31</a:t>
            </a:fld>
            <a:endParaRPr lang="ja-JP" altLang="en-US"/>
          </a:p>
        </p:txBody>
      </p:sp>
      <p:sp>
        <p:nvSpPr>
          <p:cNvPr id="1032"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1033"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D8CEE6FF-CDF9-4C32-8971-3AFDCE408581}" type="slidenum">
              <a:rPr lang="ja-JP" altLang="en-US"/>
              <a:pPr>
                <a:defRPr/>
              </a:pPr>
              <a:t>‹#›</a:t>
            </a:fld>
            <a:endParaRPr lang="ja-JP" altLang="en-US"/>
          </a:p>
        </p:txBody>
      </p:sp>
      <p:sp>
        <p:nvSpPr>
          <p:cNvPr id="2" name="Straight Connector 9"/>
          <p:cNvSpPr>
            <a:spLocks noChangeShapeType="1"/>
          </p:cNvSpPr>
          <p:nvPr/>
        </p:nvSpPr>
        <p:spPr bwMode="auto">
          <a:xfrm>
            <a:off x="895350" y="1738313"/>
            <a:ext cx="7475538"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2051" name="Rectangle 7"/>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2052" name="Straight Connector 8"/>
          <p:cNvSpPr>
            <a:spLocks noChangeShapeType="1"/>
          </p:cNvSpPr>
          <p:nvPr/>
        </p:nvSpPr>
        <p:spPr bwMode="auto">
          <a:xfrm>
            <a:off x="906463" y="4343400"/>
            <a:ext cx="7405687" cy="0"/>
          </a:xfrm>
          <a:prstGeom prst="line">
            <a:avLst/>
          </a:prstGeom>
          <a:noFill/>
          <a:ln w="9525" algn="ctr">
            <a:solidFill>
              <a:srgbClr val="7F7F7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3"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2054"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3100"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9F421D02-0FF0-42BC-B061-1DD6E531DE4C}" type="datetime1">
              <a:rPr lang="ja-JP" altLang="en-US"/>
              <a:pPr>
                <a:defRPr/>
              </a:pPr>
              <a:t>2022/3/31</a:t>
            </a:fld>
            <a:endParaRPr lang="ja-JP" altLang="en-US"/>
          </a:p>
        </p:txBody>
      </p:sp>
      <p:sp>
        <p:nvSpPr>
          <p:cNvPr id="3101"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3102"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7C8742FA-EB07-454D-92C0-D275FA2264D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3075" name="Rectangle 5"/>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3076"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3077"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4133" name="Date Placeholder 6"/>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84BDB426-558B-46A8-8B22-4ED3B0BDE91B}" type="datetime1">
              <a:rPr lang="ja-JP" altLang="en-US"/>
              <a:pPr>
                <a:defRPr/>
              </a:pPr>
              <a:t>2022/3/31</a:t>
            </a:fld>
            <a:endParaRPr lang="ja-JP" altLang="en-US"/>
          </a:p>
        </p:txBody>
      </p:sp>
      <p:sp>
        <p:nvSpPr>
          <p:cNvPr id="4134" name="Footer Placeholder 7"/>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4135" name="Slide Number Placeholder 8"/>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FACAD402-B385-4EA5-AF74-AD6FA9D9738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7"/>
          <p:cNvSpPr>
            <a:spLocks noChangeArrowheads="1"/>
          </p:cNvSpPr>
          <p:nvPr/>
        </p:nvSpPr>
        <p:spPr bwMode="auto">
          <a:xfrm>
            <a:off x="0" y="0"/>
            <a:ext cx="3038475" cy="68580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4099" name="Rectangle 8"/>
          <p:cNvSpPr>
            <a:spLocks noChangeArrowheads="1"/>
          </p:cNvSpPr>
          <p:nvPr/>
        </p:nvSpPr>
        <p:spPr bwMode="auto">
          <a:xfrm>
            <a:off x="3030538" y="0"/>
            <a:ext cx="47625" cy="68580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4100"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4101"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5166" name="Date Placeholder 4"/>
          <p:cNvSpPr>
            <a:spLocks noGrp="1" noChangeArrowheads="1"/>
          </p:cNvSpPr>
          <p:nvPr>
            <p:ph type="dt" sz="half" idx="2"/>
          </p:nvPr>
        </p:nvSpPr>
        <p:spPr bwMode="auto">
          <a:xfrm>
            <a:off x="349250" y="6459538"/>
            <a:ext cx="19637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B19147D9-BD23-4A48-AB09-CBF0AA3536B2}" type="datetime1">
              <a:rPr lang="ja-JP" altLang="en-US"/>
              <a:pPr>
                <a:defRPr/>
              </a:pPr>
              <a:t>2022/3/31</a:t>
            </a:fld>
            <a:endParaRPr lang="ja-JP" altLang="en-US"/>
          </a:p>
        </p:txBody>
      </p:sp>
      <p:sp>
        <p:nvSpPr>
          <p:cNvPr id="5167" name="Footer Placeholder 5"/>
          <p:cNvSpPr>
            <a:spLocks noGrp="1" noChangeArrowheads="1"/>
          </p:cNvSpPr>
          <p:nvPr>
            <p:ph type="ftr" sz="quarter" idx="3"/>
          </p:nvPr>
        </p:nvSpPr>
        <p:spPr bwMode="auto">
          <a:xfrm>
            <a:off x="3600450" y="6459538"/>
            <a:ext cx="34861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chemeClr val="tx2"/>
                </a:solidFill>
                <a:latin typeface="ＭＳ Ｐゴシック" panose="020B0600070205080204" pitchFamily="50" charset="-128"/>
              </a:defRPr>
            </a:lvl1pPr>
          </a:lstStyle>
          <a:p>
            <a:pPr>
              <a:defRPr/>
            </a:pPr>
            <a:endParaRPr lang="ja-JP" altLang="en-US"/>
          </a:p>
        </p:txBody>
      </p:sp>
      <p:sp>
        <p:nvSpPr>
          <p:cNvPr id="5168" name="Slide Number Placeholder 6"/>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chemeClr val="tx2"/>
                </a:solidFill>
                <a:latin typeface="ＭＳ Ｐゴシック" panose="020B0600070205080204" pitchFamily="50" charset="-128"/>
              </a:defRPr>
            </a:lvl1pPr>
          </a:lstStyle>
          <a:p>
            <a:pPr>
              <a:defRPr/>
            </a:pPr>
            <a:fld id="{0B3F40D4-4F8F-44DA-9E4C-BC4CA2126E6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p:nvSpPr>
        <p:spPr bwMode="auto">
          <a:xfrm>
            <a:off x="0" y="4953000"/>
            <a:ext cx="9142413" cy="19050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5123" name="Rectangle 8"/>
          <p:cNvSpPr>
            <a:spLocks noChangeArrowheads="1"/>
          </p:cNvSpPr>
          <p:nvPr/>
        </p:nvSpPr>
        <p:spPr bwMode="auto">
          <a:xfrm>
            <a:off x="0" y="4914900"/>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5124"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5125"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6199" name="Date Placeholder 4"/>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FBED587E-F4F4-4A80-AC5A-602F10E2CEDB}" type="datetime1">
              <a:rPr lang="ja-JP" altLang="en-US"/>
              <a:pPr>
                <a:defRPr/>
              </a:pPr>
              <a:t>2022/3/31</a:t>
            </a:fld>
            <a:endParaRPr lang="ja-JP" altLang="en-US"/>
          </a:p>
        </p:txBody>
      </p:sp>
      <p:sp>
        <p:nvSpPr>
          <p:cNvPr id="6200" name="Footer Placeholder 5"/>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6201" name="Slide Number Placeholder 6"/>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D7E10161-D574-46E2-AB2C-B30813DA115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6"/>
          <p:cNvSpPr>
            <a:spLocks noChangeArrowheads="1"/>
          </p:cNvSpPr>
          <p:nvPr/>
        </p:nvSpPr>
        <p:spPr bwMode="auto">
          <a:xfrm>
            <a:off x="3175" y="6400800"/>
            <a:ext cx="9140825" cy="457200"/>
          </a:xfrm>
          <a:prstGeom prst="rect">
            <a:avLst/>
          </a:prstGeom>
          <a:solidFill>
            <a:srgbClr val="2683C6"/>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6147" name="Rectangle 7"/>
          <p:cNvSpPr>
            <a:spLocks noChangeArrowheads="1"/>
          </p:cNvSpPr>
          <p:nvPr/>
        </p:nvSpPr>
        <p:spPr bwMode="auto">
          <a:xfrm>
            <a:off x="0" y="6334125"/>
            <a:ext cx="9142413" cy="63500"/>
          </a:xfrm>
          <a:prstGeom prst="rect">
            <a:avLst/>
          </a:prstGeom>
          <a:solidFill>
            <a:srgbClr val="1CADE4"/>
          </a:solidFill>
          <a:ln>
            <a:noFill/>
          </a:ln>
          <a:effectLst/>
          <a:extLst>
            <a:ext uri="{91240B29-F687-4F45-9708-019B960494DF}">
              <a14:hiddenLine xmlns:a14="http://schemas.microsoft.com/office/drawing/2010/main" w="1587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SzPct val="100000"/>
              <a:defRPr>
                <a:solidFill>
                  <a:schemeClr val="tx1"/>
                </a:solidFill>
                <a:latin typeface="Arial" panose="020B0604020202020204" pitchFamily="34" charset="0"/>
                <a:ea typeface="ＭＳ Ｐゴシック" panose="020B0600070205080204" pitchFamily="50" charset="-128"/>
              </a:defRPr>
            </a:lvl1pPr>
            <a:lvl2pPr marL="742950" indent="-285750">
              <a:buSzPct val="100000"/>
              <a:defRPr>
                <a:solidFill>
                  <a:schemeClr val="tx1"/>
                </a:solidFill>
                <a:latin typeface="Arial" panose="020B0604020202020204" pitchFamily="34" charset="0"/>
                <a:ea typeface="ＭＳ Ｐゴシック" panose="020B0600070205080204" pitchFamily="50" charset="-128"/>
              </a:defRPr>
            </a:lvl2pPr>
            <a:lvl3pPr marL="1143000" indent="-228600">
              <a:buSzPct val="100000"/>
              <a:defRPr>
                <a:solidFill>
                  <a:schemeClr val="tx1"/>
                </a:solidFill>
                <a:latin typeface="Arial" panose="020B0604020202020204" pitchFamily="34" charset="0"/>
                <a:ea typeface="ＭＳ Ｐゴシック" panose="020B0600070205080204" pitchFamily="50" charset="-128"/>
              </a:defRPr>
            </a:lvl3pPr>
            <a:lvl4pPr marL="1600200" indent="-228600">
              <a:buSzPct val="100000"/>
              <a:defRPr>
                <a:solidFill>
                  <a:schemeClr val="tx1"/>
                </a:solidFill>
                <a:latin typeface="Arial" panose="020B0604020202020204" pitchFamily="34" charset="0"/>
                <a:ea typeface="ＭＳ Ｐゴシック" panose="020B0600070205080204" pitchFamily="50" charset="-128"/>
              </a:defRPr>
            </a:lvl4pPr>
            <a:lvl5pPr marL="2057400" indent="-228600">
              <a:buSzPct val="1000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50" charset="-128"/>
              </a:defRPr>
            </a:lvl9pPr>
          </a:lstStyle>
          <a:p>
            <a:pPr>
              <a:defRPr/>
            </a:pPr>
            <a:endParaRPr kumimoji="1" lang="ja-JP" altLang="ja-JP" smtClean="0"/>
          </a:p>
        </p:txBody>
      </p:sp>
      <p:sp>
        <p:nvSpPr>
          <p:cNvPr id="6148" name="Title Placeholder 1"/>
          <p:cNvSpPr>
            <a:spLocks noGrp="1" noChangeArrowheads="1"/>
          </p:cNvSpPr>
          <p:nvPr>
            <p:ph type="title"/>
          </p:nvPr>
        </p:nvSpPr>
        <p:spPr bwMode="auto">
          <a:xfrm>
            <a:off x="822325" y="287338"/>
            <a:ext cx="7543800" cy="144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ja-JP" smtClean="0"/>
              <a:t>マスター タイトルの書式設定</a:t>
            </a:r>
          </a:p>
        </p:txBody>
      </p:sp>
      <p:sp>
        <p:nvSpPr>
          <p:cNvPr id="6149" name="Text Placeholder 2"/>
          <p:cNvSpPr>
            <a:spLocks noGrp="1" noChangeArrowheads="1"/>
          </p:cNvSpPr>
          <p:nvPr>
            <p:ph type="body" idx="1"/>
          </p:nvPr>
        </p:nvSpPr>
        <p:spPr bwMode="auto">
          <a:xfrm>
            <a:off x="822325" y="1846263"/>
            <a:ext cx="754380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ja-JP" altLang="ja-JP" smtClean="0"/>
              <a:t>マスター テキストの書式設定</a:t>
            </a:r>
          </a:p>
          <a:p>
            <a:pPr lvl="1"/>
            <a:r>
              <a:rPr lang="ja-JP" altLang="ja-JP" smtClean="0"/>
              <a:t>第 2 レベル</a:t>
            </a:r>
          </a:p>
          <a:p>
            <a:pPr lvl="2"/>
            <a:r>
              <a:rPr lang="ja-JP" altLang="ja-JP" smtClean="0"/>
              <a:t>第 3 レベル</a:t>
            </a:r>
          </a:p>
          <a:p>
            <a:pPr lvl="3"/>
            <a:r>
              <a:rPr lang="ja-JP" altLang="ja-JP" smtClean="0"/>
              <a:t>第 4 レベル</a:t>
            </a:r>
          </a:p>
          <a:p>
            <a:pPr lvl="4"/>
            <a:r>
              <a:rPr lang="ja-JP" altLang="ja-JP" smtClean="0"/>
              <a:t>第 5 レベル</a:t>
            </a:r>
          </a:p>
        </p:txBody>
      </p:sp>
      <p:sp>
        <p:nvSpPr>
          <p:cNvPr id="7232" name="Date Placeholder 3"/>
          <p:cNvSpPr>
            <a:spLocks noGrp="1" noChangeArrowheads="1"/>
          </p:cNvSpPr>
          <p:nvPr>
            <p:ph type="dt" sz="half" idx="2"/>
          </p:nvPr>
        </p:nvSpPr>
        <p:spPr bwMode="auto">
          <a:xfrm>
            <a:off x="822325" y="6459538"/>
            <a:ext cx="1854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fld id="{236CBB31-CF57-4FB4-B53A-69392F1EB941}" type="datetime1">
              <a:rPr lang="ja-JP" altLang="en-US"/>
              <a:pPr>
                <a:defRPr/>
              </a:pPr>
              <a:t>2022/3/31</a:t>
            </a:fld>
            <a:endParaRPr lang="ja-JP" altLang="en-US"/>
          </a:p>
        </p:txBody>
      </p:sp>
      <p:sp>
        <p:nvSpPr>
          <p:cNvPr id="7233" name="Footer Placeholder 4"/>
          <p:cNvSpPr>
            <a:spLocks noGrp="1" noChangeArrowheads="1"/>
          </p:cNvSpPr>
          <p:nvPr>
            <p:ph type="ftr" sz="quarter" idx="3"/>
          </p:nvPr>
        </p:nvSpPr>
        <p:spPr bwMode="auto">
          <a:xfrm>
            <a:off x="2765425" y="6459538"/>
            <a:ext cx="36163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914400" eaLnBrk="1" hangingPunct="1">
              <a:buSzPct val="100000"/>
              <a:buFont typeface="Arial" panose="020B0604020202020204" pitchFamily="34" charset="0"/>
              <a:buNone/>
              <a:defRPr kumimoji="1" sz="900">
                <a:solidFill>
                  <a:srgbClr val="FFFFFF"/>
                </a:solidFill>
                <a:latin typeface="ＭＳ Ｐゴシック" panose="020B0600070205080204" pitchFamily="50" charset="-128"/>
              </a:defRPr>
            </a:lvl1pPr>
          </a:lstStyle>
          <a:p>
            <a:pPr>
              <a:defRPr/>
            </a:pPr>
            <a:endParaRPr lang="ja-JP" altLang="en-US"/>
          </a:p>
        </p:txBody>
      </p:sp>
      <p:sp>
        <p:nvSpPr>
          <p:cNvPr id="7234" name="Slide Number Placeholder 5"/>
          <p:cNvSpPr>
            <a:spLocks noGrp="1" noChangeArrowheads="1"/>
          </p:cNvSpPr>
          <p:nvPr>
            <p:ph type="sldNum" sz="quarter" idx="4"/>
          </p:nvPr>
        </p:nvSpPr>
        <p:spPr bwMode="auto">
          <a:xfrm>
            <a:off x="7424738" y="6459538"/>
            <a:ext cx="98425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defTabSz="914400" eaLnBrk="1" hangingPunct="1">
              <a:buSzPct val="100000"/>
              <a:buFont typeface="Arial" panose="020B0604020202020204" pitchFamily="34" charset="0"/>
              <a:buNone/>
              <a:defRPr kumimoji="1" sz="1000">
                <a:solidFill>
                  <a:srgbClr val="FFFFFF"/>
                </a:solidFill>
                <a:latin typeface="ＭＳ Ｐゴシック" panose="020B0600070205080204" pitchFamily="50" charset="-128"/>
              </a:defRPr>
            </a:lvl1pPr>
          </a:lstStyle>
          <a:p>
            <a:pPr>
              <a:defRPr/>
            </a:pPr>
            <a:fld id="{42042676-DE12-47AA-BA6F-DF068415929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rtl="0" eaLnBrk="0" fontAlgn="base" hangingPunct="0">
        <a:lnSpc>
          <a:spcPct val="85000"/>
        </a:lnSpc>
        <a:spcBef>
          <a:spcPct val="0"/>
        </a:spcBef>
        <a:spcAft>
          <a:spcPct val="0"/>
        </a:spcAft>
        <a:buSzPct val="100000"/>
        <a:defRPr kumimoji="1" sz="4800" kern="1200">
          <a:solidFill>
            <a:srgbClr val="404040"/>
          </a:solidFill>
          <a:latin typeface="+mj-lt"/>
          <a:ea typeface="+mj-ea"/>
          <a:cs typeface="+mj-cs"/>
        </a:defRPr>
      </a:lvl1pPr>
      <a:lvl2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2pPr>
      <a:lvl3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3pPr>
      <a:lvl4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4pPr>
      <a:lvl5pPr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5pPr>
      <a:lvl6pPr marL="4572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6pPr>
      <a:lvl7pPr marL="9144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7pPr>
      <a:lvl8pPr marL="13716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8pPr>
      <a:lvl9pPr marL="1828800" algn="l" rtl="0" eaLnBrk="0" fontAlgn="base" hangingPunct="0">
        <a:lnSpc>
          <a:spcPct val="85000"/>
        </a:lnSpc>
        <a:spcBef>
          <a:spcPct val="0"/>
        </a:spcBef>
        <a:spcAft>
          <a:spcPct val="0"/>
        </a:spcAft>
        <a:buSzPct val="100000"/>
        <a:defRPr kumimoji="1" sz="4800">
          <a:solidFill>
            <a:srgbClr val="404040"/>
          </a:solidFill>
          <a:latin typeface="Calibri Light" panose="020F0302020204030204" pitchFamily="34" charset="0"/>
          <a:ea typeface="ＭＳ Ｐゴシック" panose="020B0600070205080204" pitchFamily="50" charset="-128"/>
          <a:cs typeface="Arial" panose="020B060402020202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63770"/>
            <a:ext cx="9104312" cy="624555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buSzPct val="100000"/>
              <a:defRPr/>
            </a:pPr>
            <a:endParaRPr kumimoji="1" lang="ja-JP" altLang="en-US"/>
          </a:p>
        </p:txBody>
      </p:sp>
      <p:sp>
        <p:nvSpPr>
          <p:cNvPr id="87853" name="Rectangle 813"/>
          <p:cNvSpPr>
            <a:spLocks noChangeArrowheads="1"/>
          </p:cNvSpPr>
          <p:nvPr/>
        </p:nvSpPr>
        <p:spPr bwMode="auto">
          <a:xfrm>
            <a:off x="0" y="-98425"/>
            <a:ext cx="9104313" cy="1295400"/>
          </a:xfrm>
          <a:prstGeom prst="rect">
            <a:avLst/>
          </a:prstGeom>
          <a:solidFill>
            <a:srgbClr val="002060"/>
          </a:solidFill>
          <a:ln>
            <a:noFill/>
          </a:ln>
          <a:effectLst>
            <a:outerShdw dist="35921" dir="2700000" algn="ctr" rotWithShape="0">
              <a:schemeClr val="tx1"/>
            </a:outerShdw>
          </a:effectLst>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00"/>
                </a:solidFill>
                <a:effectLst>
                  <a:outerShdw blurRad="38100" dist="38100" dir="2700000" algn="tl">
                    <a:srgbClr val="C0C0C0"/>
                  </a:outerShdw>
                </a:effectLst>
                <a:latin typeface="ＭＳ Ｐゴシック" panose="020B0600070205080204" pitchFamily="50" charset="-128"/>
                <a:ea typeface="AR隷書体M" charset="-128"/>
              </a:rPr>
              <a:t>テーマ１４</a:t>
            </a: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　オンラインゲームトラブル　　</a:t>
            </a:r>
            <a:endParaRPr lang="en-US" altLang="ja-JP"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endParaRPr>
          </a:p>
          <a:p>
            <a:pPr eaLnBrk="1" hangingPunct="1">
              <a:buSzPct val="100000"/>
              <a:defRPr/>
            </a:pPr>
            <a:r>
              <a:rPr lang="ja-JP" altLang="en-US" sz="4400" b="1">
                <a:solidFill>
                  <a:srgbClr val="FFFFFF"/>
                </a:solidFill>
                <a:effectLst>
                  <a:outerShdw blurRad="38100" dist="38100" dir="2700000" algn="tl">
                    <a:srgbClr val="C0C0C0"/>
                  </a:outerShdw>
                </a:effectLst>
                <a:latin typeface="ＭＳ Ｐゴシック" panose="020B0600070205080204" pitchFamily="50" charset="-128"/>
                <a:ea typeface="AR隷書体M" charset="-128"/>
              </a:rPr>
              <a:t>　</a:t>
            </a:r>
            <a:r>
              <a:rPr lang="ja-JP" altLang="en-US" sz="4400" b="1"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　　　　     （チートツール）</a:t>
            </a:r>
            <a:endParaRPr lang="ja-JP" altLang="en-US" sz="4400" b="1" dirty="0" smtClean="0">
              <a:solidFill>
                <a:srgbClr val="FFFFFF"/>
              </a:solidFill>
              <a:effectLst>
                <a:outerShdw blurRad="38100" dist="38100" dir="2700000" algn="tl">
                  <a:schemeClr val="tx1"/>
                </a:outerShdw>
              </a:effectLst>
              <a:latin typeface="ＭＳ Ｐゴシック" panose="020B0600070205080204" pitchFamily="50" charset="-128"/>
              <a:ea typeface="AR隷書体M" charset="-128"/>
            </a:endParaRPr>
          </a:p>
        </p:txBody>
      </p:sp>
      <p:sp>
        <p:nvSpPr>
          <p:cNvPr id="87850" name="フッター プレースホルダー 2"/>
          <p:cNvSpPr>
            <a:spLocks noChangeArrowheads="1"/>
          </p:cNvSpPr>
          <p:nvPr/>
        </p:nvSpPr>
        <p:spPr bwMode="auto">
          <a:xfrm>
            <a:off x="3235325" y="6453188"/>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sp>
        <p:nvSpPr>
          <p:cNvPr id="4" name="正方形/長方形 3"/>
          <p:cNvSpPr/>
          <p:nvPr/>
        </p:nvSpPr>
        <p:spPr>
          <a:xfrm>
            <a:off x="-110108" y="1697854"/>
            <a:ext cx="9324528" cy="1754326"/>
          </a:xfrm>
          <a:prstGeom prst="rect">
            <a:avLst/>
          </a:prstGeom>
          <a:noFill/>
        </p:spPr>
        <p:txBody>
          <a:bodyPr>
            <a:spAutoFit/>
          </a:bodyPr>
          <a:lstStyle/>
          <a:p>
            <a:pPr algn="ctr" eaLnBrk="1" hangingPunct="1">
              <a:buSzPct val="100000"/>
              <a:defRPr/>
            </a:pPr>
            <a:r>
              <a:rPr lang="ja-JP" altLang="en-US" sz="5400" b="1" dirty="0" smtClean="0">
                <a:ln w="9525">
                  <a:solidFill>
                    <a:schemeClr val="tx1"/>
                  </a:solidFill>
                  <a:prstDash val="solid"/>
                </a:ln>
                <a:solidFill>
                  <a:srgbClr val="FFC000"/>
                </a:solidFill>
                <a:effectLst>
                  <a:outerShdw blurRad="50800" dist="38100" dir="5400000" algn="ctr" rotWithShape="0">
                    <a:schemeClr val="tx1"/>
                  </a:outerShdw>
                </a:effectLst>
              </a:rPr>
              <a:t>オンラインゲームでの</a:t>
            </a:r>
            <a:endParaRPr lang="en-US" altLang="ja-JP" sz="5400" b="1" dirty="0" smtClean="0">
              <a:ln w="9525">
                <a:solidFill>
                  <a:schemeClr val="tx1"/>
                </a:solidFill>
                <a:prstDash val="solid"/>
              </a:ln>
              <a:solidFill>
                <a:srgbClr val="FFC000"/>
              </a:solidFill>
              <a:effectLst>
                <a:outerShdw blurRad="50800" dist="38100" dir="5400000" algn="ctr" rotWithShape="0">
                  <a:schemeClr val="tx1"/>
                </a:outerShdw>
              </a:effectLst>
            </a:endParaRPr>
          </a:p>
          <a:p>
            <a:pPr algn="ctr" eaLnBrk="1" hangingPunct="1">
              <a:buSzPct val="100000"/>
              <a:defRPr/>
            </a:pPr>
            <a:r>
              <a:rPr lang="ja-JP" altLang="en-US" sz="5400" b="1" dirty="0">
                <a:ln w="9525">
                  <a:solidFill>
                    <a:schemeClr val="tx1"/>
                  </a:solidFill>
                  <a:prstDash val="solid"/>
                </a:ln>
                <a:solidFill>
                  <a:srgbClr val="FFC000"/>
                </a:solidFill>
                <a:effectLst>
                  <a:outerShdw blurRad="50800" dist="38100" dir="5400000" algn="ctr" rotWithShape="0">
                    <a:schemeClr val="tx1"/>
                  </a:outerShdw>
                </a:effectLst>
              </a:rPr>
              <a:t>チートツール</a:t>
            </a:r>
            <a:r>
              <a:rPr lang="ja-JP" altLang="en-US" sz="5400" b="1" dirty="0" smtClean="0">
                <a:ln w="9525">
                  <a:solidFill>
                    <a:schemeClr val="tx1"/>
                  </a:solidFill>
                  <a:prstDash val="solid"/>
                </a:ln>
                <a:solidFill>
                  <a:srgbClr val="FFC000"/>
                </a:solidFill>
                <a:effectLst>
                  <a:outerShdw blurRad="50800" dist="38100" dir="5400000" algn="ctr" rotWithShape="0">
                    <a:schemeClr val="tx1"/>
                  </a:outerShdw>
                </a:effectLst>
              </a:rPr>
              <a:t>は犯罪？</a:t>
            </a:r>
            <a:endParaRPr lang="en-US" altLang="ja-JP" sz="5400" b="1" dirty="0" smtClean="0">
              <a:ln w="9525">
                <a:solidFill>
                  <a:schemeClr val="tx1"/>
                </a:solidFill>
                <a:prstDash val="solid"/>
              </a:ln>
              <a:solidFill>
                <a:srgbClr val="FFC000"/>
              </a:solidFill>
              <a:effectLst>
                <a:outerShdw blurRad="50800" dist="38100" dir="5400000" algn="ctr" rotWithShape="0">
                  <a:schemeClr val="tx1"/>
                </a:outerShdw>
              </a:effectLst>
            </a:endParaRPr>
          </a:p>
        </p:txBody>
      </p:sp>
      <p:sp>
        <p:nvSpPr>
          <p:cNvPr id="7" name="正方形/長方形 6"/>
          <p:cNvSpPr/>
          <p:nvPr/>
        </p:nvSpPr>
        <p:spPr>
          <a:xfrm rot="360391">
            <a:off x="4171950" y="4019550"/>
            <a:ext cx="1096963" cy="1878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kumimoji="1" lang="ja-JP" altLang="en-US"/>
          </a:p>
        </p:txBody>
      </p:sp>
      <p:pic>
        <p:nvPicPr>
          <p:cNvPr id="8201" name="図 10"/>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05125" y="3690938"/>
            <a:ext cx="2532063"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8511" y="4289599"/>
            <a:ext cx="1980507" cy="139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4092890" y="4670524"/>
            <a:ext cx="122413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0000"/>
                </a:solidFill>
              </a:rPr>
              <a:t>オンライン</a:t>
            </a:r>
            <a:endParaRPr kumimoji="1" lang="en-US" altLang="ja-JP" sz="2400" dirty="0" smtClean="0">
              <a:solidFill>
                <a:srgbClr val="FF0000"/>
              </a:solidFill>
            </a:endParaRPr>
          </a:p>
          <a:p>
            <a:pPr algn="ctr"/>
            <a:r>
              <a:rPr kumimoji="1" lang="ja-JP" altLang="en-US" sz="2400" dirty="0" smtClean="0">
                <a:solidFill>
                  <a:srgbClr val="FF0000"/>
                </a:solidFill>
              </a:rPr>
              <a:t>ゲーム</a:t>
            </a:r>
            <a:endParaRPr kumimoji="1" lang="ja-JP" altLang="en-US" sz="24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pic>
        <p:nvPicPr>
          <p:cNvPr id="14339"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163" y="-30163"/>
            <a:ext cx="9240838" cy="868363"/>
          </a:xfrm>
          <a:prstGeom prst="rect">
            <a:avLst/>
          </a:prstGeom>
          <a:solidFill>
            <a:srgbClr val="FFFFFF"/>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pic>
      <p:sp>
        <p:nvSpPr>
          <p:cNvPr id="89922" name="Rectangle 834"/>
          <p:cNvSpPr>
            <a:spLocks noChangeArrowheads="1"/>
          </p:cNvSpPr>
          <p:nvPr/>
        </p:nvSpPr>
        <p:spPr bwMode="auto">
          <a:xfrm>
            <a:off x="0" y="-12700"/>
            <a:ext cx="914400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⑨注意してほしいポイント</a:t>
            </a:r>
          </a:p>
        </p:txBody>
      </p:sp>
      <p:sp>
        <p:nvSpPr>
          <p:cNvPr id="16" name="テキスト ボックス 4"/>
          <p:cNvSpPr>
            <a:spLocks noChangeArrowheads="1"/>
          </p:cNvSpPr>
          <p:nvPr/>
        </p:nvSpPr>
        <p:spPr bwMode="auto">
          <a:xfrm>
            <a:off x="377824" y="1340768"/>
            <a:ext cx="8424863" cy="580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600"/>
              </a:spcAft>
              <a:buSzPct val="100000"/>
              <a:defRPr/>
            </a:pP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１．チートツールは絶対にダウンロードしない</a:t>
            </a:r>
            <a:endParaRPr lang="en-US" altLang="ja-JP"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チートツールを使うことは、多くのオンラインゲームで禁止されています。また、思わぬ犯罪に手を染めてしまうことにもつながります。ルールを守って楽しく遊びましょう。</a:t>
            </a:r>
            <a:endParaRPr lang="en-US" altLang="ja-JP"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２．セキュリティソフト</a:t>
            </a:r>
            <a:r>
              <a:rPr lang="ja-JP" altLang="en-US" sz="280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をインストール</a:t>
            </a:r>
            <a:r>
              <a:rPr lang="ja-JP" altLang="en-US" sz="280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しておこう</a:t>
            </a:r>
            <a:endParaRPr lang="en-US" altLang="ja-JP"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不正サイトへのアクセス、不正アプリなどの感染のリスクを下げることができます。</a:t>
            </a:r>
          </a:p>
        </p:txBody>
      </p:sp>
      <p:sp>
        <p:nvSpPr>
          <p:cNvPr id="3" name="フローチャート: 抜出し 2"/>
          <p:cNvSpPr/>
          <p:nvPr/>
        </p:nvSpPr>
        <p:spPr>
          <a:xfrm>
            <a:off x="8122096" y="66675"/>
            <a:ext cx="914400" cy="703263"/>
          </a:xfrm>
          <a:prstGeom prst="flowChartExtract">
            <a:avLst/>
          </a:prstGeom>
          <a:solidFill>
            <a:srgbClr val="FFFF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SzPct val="100000"/>
              <a:defRPr/>
            </a:pPr>
            <a:endParaRPr kumimoji="1" lang="ja-JP" altLang="en-US" sz="9600" dirty="0">
              <a:solidFill>
                <a:schemeClr val="tx1"/>
              </a:solidFill>
            </a:endParaRPr>
          </a:p>
        </p:txBody>
      </p:sp>
      <p:sp>
        <p:nvSpPr>
          <p:cNvPr id="14343" name="テキスト ボックス 3"/>
          <p:cNvSpPr txBox="1">
            <a:spLocks noChangeArrowheads="1"/>
          </p:cNvSpPr>
          <p:nvPr/>
        </p:nvSpPr>
        <p:spPr bwMode="auto">
          <a:xfrm>
            <a:off x="8236396" y="187325"/>
            <a:ext cx="8001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eaLnBrk="1" hangingPunct="1">
              <a:buSzPct val="100000"/>
            </a:pPr>
            <a:r>
              <a:rPr kumimoji="1" lang="ja-JP" altLang="en-US" sz="4000" dirty="0">
                <a:latin typeface="HGP創英角ｺﾞｼｯｸUB" panose="020B0900000000000000" pitchFamily="50" charset="-128"/>
                <a:ea typeface="HGP創英角ｺﾞｼｯｸUB" panose="020B0900000000000000"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2"/>
          <a:stretch>
            <a:fillRect/>
          </a:stretch>
        </p:blipFill>
        <p:spPr>
          <a:xfrm>
            <a:off x="0" y="777329"/>
            <a:ext cx="9144000" cy="5561727"/>
          </a:xfrm>
          <a:prstGeom prst="rect">
            <a:avLst/>
          </a:prstGeom>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9219" name="正方形/長方形 2"/>
          <p:cNvGrpSpPr>
            <a:grpSpLocks/>
          </p:cNvGrpSpPr>
          <p:nvPr/>
        </p:nvGrpSpPr>
        <p:grpSpPr bwMode="auto">
          <a:xfrm>
            <a:off x="-30163" y="-30163"/>
            <a:ext cx="9240838" cy="868363"/>
            <a:chOff x="-19" y="-19"/>
            <a:chExt cx="5821" cy="914"/>
          </a:xfrm>
        </p:grpSpPr>
        <p:pic>
          <p:nvPicPr>
            <p:cNvPr id="9232" name="正方形/長方形 2"/>
            <p:cNvPicPr preferRelativeResize="0">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36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①オンラインゲームトラブル（チートツール）</a:t>
              </a:r>
            </a:p>
          </p:txBody>
        </p:sp>
      </p:grpSp>
      <p:sp>
        <p:nvSpPr>
          <p:cNvPr id="17" name="正方形/長方形 16"/>
          <p:cNvSpPr/>
          <p:nvPr/>
        </p:nvSpPr>
        <p:spPr>
          <a:xfrm>
            <a:off x="971600" y="831952"/>
            <a:ext cx="9144000" cy="523220"/>
          </a:xfrm>
          <a:prstGeom prst="rect">
            <a:avLst/>
          </a:prstGeom>
          <a:noFill/>
        </p:spPr>
        <p:txBody>
          <a:bodyPr wrap="square">
            <a:spAutoFit/>
          </a:bodyPr>
          <a:lstStyle/>
          <a:p>
            <a:pPr eaLnBrk="1" hangingPunct="1">
              <a:buSzPct val="100000"/>
              <a:defRPr/>
            </a:pPr>
            <a:r>
              <a:rPr lang="ja-JP" altLang="en-US" sz="2800" dirty="0" smtClean="0">
                <a:ln w="0"/>
                <a:effectLst>
                  <a:outerShdw blurRad="38100" dist="19050" dir="2700000" algn="tl" rotWithShape="0">
                    <a:schemeClr val="dk1">
                      <a:alpha val="40000"/>
                    </a:schemeClr>
                  </a:outerShdw>
                </a:effectLst>
              </a:rPr>
              <a:t>友だちとオンラインゲームを楽しんでいると</a:t>
            </a:r>
            <a:r>
              <a:rPr lang="en-US" altLang="ja-JP" sz="2800" dirty="0">
                <a:ln w="0"/>
                <a:effectLst>
                  <a:outerShdw blurRad="38100" dist="19050" dir="2700000" algn="tl" rotWithShape="0">
                    <a:schemeClr val="dk1">
                      <a:alpha val="40000"/>
                    </a:schemeClr>
                  </a:outerShdw>
                </a:effectLst>
              </a:rPr>
              <a:t>…</a:t>
            </a:r>
            <a:endParaRPr lang="en-US" altLang="ja-JP" sz="2800" b="1" dirty="0">
              <a:ln w="9525">
                <a:solidFill>
                  <a:schemeClr val="tx1"/>
                </a:solidFill>
                <a:prstDash val="solid"/>
              </a:ln>
              <a:solidFill>
                <a:srgbClr val="FF0000"/>
              </a:solidFill>
              <a:effectLst>
                <a:outerShdw blurRad="50800" dist="38100" dir="5400000" algn="ctr" rotWithShape="0">
                  <a:schemeClr val="tx1"/>
                </a:outerShdw>
              </a:effectLst>
            </a:endParaRPr>
          </a:p>
        </p:txBody>
      </p:sp>
      <p:pic>
        <p:nvPicPr>
          <p:cNvPr id="42" name="Picture 38" descr="C:\Users\crestec\Desktop\平井作業フォルダ\CEC_2018年度用(捨てないで！)\ペープサート教材\ペープサート教材_イラスト集_Delivery\ペープサート教材_イラスト集\キャラ\中学生男子\004_中学_小学高学年男子_私服B_スマホ持ち.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4930253"/>
            <a:ext cx="1416294" cy="124989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0" descr="C:\Users\crestec\Desktop\平井作業フォルダ\CEC_2018年度用(捨てないで！)\ペープサート教材\ペープサート教材_イラスト集_Delivery\ペープサート教材_イラスト集\キャラ\中学生男子\004_中学_小学高学年男子_私服C_スマホ持ち.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671057" y="4879432"/>
            <a:ext cx="1354705" cy="122912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C:\Users\crestec\Desktop\平井作業フォルダ\CEC_2018年度用(捨てないで！)\ペープサート教材\ペープサート教材_イラスト集_Delivery\ペープサート教材_イラスト集\キャラ\中学生男子\001_中学男子A_焦る.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8916" y="3798758"/>
            <a:ext cx="1231574" cy="12921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8" descr="C:\Users\crestec\Desktop\平井作業フォルダ\CEC_2018年度用(捨てないで！)\ペープサート教材\ペープサート教材_イラスト集_Delivery\ペープサート教材_イラスト集\キャラ\中学生男子\003_中学男子C_喜ぶ.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678754" y="3686827"/>
            <a:ext cx="1285342" cy="127725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7" descr="C:\Users\crestec\Desktop\平井作業フォルダ\CEC_2018年度用(捨てないで！)\ペープサート教材\ペープサート教材_イラスト集_Delivery\ペープサート教材_イラスト集\キャラ\中学生男子\004_中学_小学高学年男子_私服A_通常.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6538" y="2533666"/>
            <a:ext cx="1294666" cy="118463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9" descr="C:\Users\crestec\Desktop\平井作業フォルダ\CEC_2018年度用(捨てないで！)\ペープサート教材\ペープサート教材_イラスト集_Delivery\ペープサート教材_イラスト集\キャラ\中学生男子\002_中学男子B_通常.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8577" y="1505468"/>
            <a:ext cx="966383" cy="1220296"/>
          </a:xfrm>
          <a:prstGeom prst="rect">
            <a:avLst/>
          </a:prstGeom>
          <a:noFill/>
          <a:extLst>
            <a:ext uri="{909E8E84-426E-40DD-AFC4-6F175D3DCCD1}">
              <a14:hiddenFill xmlns:a14="http://schemas.microsoft.com/office/drawing/2010/main">
                <a:solidFill>
                  <a:srgbClr val="FFFFFF"/>
                </a:solidFill>
              </a14:hiddenFill>
            </a:ext>
          </a:extLst>
        </p:spPr>
      </p:pic>
      <p:sp>
        <p:nvSpPr>
          <p:cNvPr id="8" name="円形吹き出し 7"/>
          <p:cNvSpPr/>
          <p:nvPr/>
        </p:nvSpPr>
        <p:spPr>
          <a:xfrm>
            <a:off x="6271029" y="2477564"/>
            <a:ext cx="2664296" cy="1409214"/>
          </a:xfrm>
          <a:prstGeom prst="wedgeEllipseCallout">
            <a:avLst>
              <a:gd name="adj1" fmla="val -39685"/>
              <a:gd name="adj2" fmla="val 899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よし！勝った！！</a:t>
            </a:r>
            <a:endParaRPr kumimoji="1" lang="ja-JP" altLang="en-US" dirty="0"/>
          </a:p>
        </p:txBody>
      </p:sp>
      <p:sp>
        <p:nvSpPr>
          <p:cNvPr id="49" name="円形吹き出し 48"/>
          <p:cNvSpPr/>
          <p:nvPr/>
        </p:nvSpPr>
        <p:spPr>
          <a:xfrm>
            <a:off x="158725" y="2505782"/>
            <a:ext cx="2949582" cy="1082846"/>
          </a:xfrm>
          <a:prstGeom prst="wedgeEllipseCallout">
            <a:avLst>
              <a:gd name="adj1" fmla="val 34369"/>
              <a:gd name="adj2" fmla="val 15717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err="1" smtClean="0"/>
              <a:t>うわ</a:t>
            </a:r>
            <a:r>
              <a:rPr kumimoji="1" lang="ja-JP" altLang="en-US" dirty="0" smtClean="0"/>
              <a:t>～</a:t>
            </a:r>
            <a:endParaRPr kumimoji="1" lang="en-US" altLang="ja-JP" dirty="0" smtClean="0"/>
          </a:p>
          <a:p>
            <a:pPr algn="ctr"/>
            <a:r>
              <a:rPr kumimoji="1" lang="ja-JP" altLang="en-US" dirty="0" smtClean="0"/>
              <a:t>強すぎるよ～</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397" y="741269"/>
            <a:ext cx="9144793" cy="5560034"/>
          </a:xfrm>
          <a:prstGeom prst="rect">
            <a:avLst/>
          </a:prstGeom>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Pct val="100000"/>
              <a:buFontTx/>
              <a:buNone/>
              <a:tabLst/>
              <a:defRPr/>
            </a:pPr>
            <a:r>
              <a:rPr kumimoji="1" lang="ja-JP" altLang="en-US" sz="1200" b="0" i="0" u="none" strike="noStrike" kern="1200" cap="none" spc="0" normalizeH="0" baseline="0" noProof="0" smtClean="0">
                <a:ln>
                  <a:noFill/>
                </a:ln>
                <a:solidFill>
                  <a:prstClr val="white"/>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岐阜県教育委員会　学校安全課</a:t>
            </a:r>
          </a:p>
        </p:txBody>
      </p:sp>
      <p:grpSp>
        <p:nvGrpSpPr>
          <p:cNvPr id="9219" name="正方形/長方形 2"/>
          <p:cNvGrpSpPr>
            <a:grpSpLocks/>
          </p:cNvGrpSpPr>
          <p:nvPr/>
        </p:nvGrpSpPr>
        <p:grpSpPr bwMode="auto">
          <a:xfrm>
            <a:off x="-30163" y="-30163"/>
            <a:ext cx="9240838" cy="868363"/>
            <a:chOff x="-19" y="-19"/>
            <a:chExt cx="5821" cy="914"/>
          </a:xfrm>
        </p:grpSpPr>
        <p:pic>
          <p:nvPicPr>
            <p:cNvPr id="9232" name="正方形/長方形 2"/>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lvl="0" eaLnBrk="1" hangingPunct="1">
                <a:buSzPct val="100000"/>
                <a:defRPr/>
              </a:pPr>
              <a:r>
                <a:rPr lang="ja-JP" altLang="en-US" sz="36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②</a:t>
              </a:r>
              <a:r>
                <a:rPr lang="ja-JP" altLang="en-US" sz="36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オンラインゲーム</a:t>
              </a:r>
              <a:r>
                <a:rPr lang="ja-JP" altLang="en-US" sz="36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cs typeface="Arial"/>
                </a:rPr>
                <a:t>トラブル（チートツール）</a:t>
              </a:r>
              <a:endParaRPr kumimoji="1" lang="ja-JP" altLang="en-US" sz="3600" b="1" i="0" u="none" strike="noStrike" kern="1200" cap="none" spc="0" normalizeH="0" baseline="0" noProof="0" dirty="0" smtClean="0">
                <a:ln>
                  <a:noFill/>
                </a:ln>
                <a:solidFill>
                  <a:srgbClr val="FFFFFF"/>
                </a:solidFill>
                <a:effectLst>
                  <a:outerShdw blurRad="38100" dist="38100" dir="2700000" algn="tl">
                    <a:srgbClr val="C0C0C0"/>
                  </a:outerShdw>
                </a:effectLst>
                <a:uLnTx/>
                <a:uFillTx/>
                <a:latin typeface="ＭＳ Ｐゴシック" panose="020B0600070205080204" pitchFamily="50" charset="-128"/>
                <a:ea typeface="AR隷書体M" charset="-128"/>
                <a:cs typeface="Arial"/>
              </a:endParaRPr>
            </a:p>
          </p:txBody>
        </p:sp>
      </p:grpSp>
      <p:pic>
        <p:nvPicPr>
          <p:cNvPr id="14" name="Picture 38" descr="C:\Users\crestec\Desktop\平井作業フォルダ\CEC_2018年度用(捨てないで！)\ペープサート教材\ペープサート教材_イラスト集_Delivery\ペープサート教材_イラスト集\キャラ\中学生男子\004_中学_小学高学年男子_私服B_スマホ持ち.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14" y="4145518"/>
            <a:ext cx="1668802" cy="14727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6" descr="C:\Users\crestec\Desktop\平井作業フォルダ\CEC_2018年度用(捨てないで！)\ペープサート教材\ペープサート教材_イラスト集_Delivery\ペープサート教材_イラスト集\キャラ\中学生男子\004_中学_小学高学年男子_私服A_スマホ持ち.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758906" y="4018902"/>
            <a:ext cx="1772661" cy="15993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crestec\Desktop\平井作業フォルダ\CEC_2018年度用(捨てないで！)\ペープサート教材\ペープサート教材_イラスト集_Delivery\ペープサート教材_イラスト集\キャラ\中学生男子\002_中学男子B_通常.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992224" y="2775889"/>
            <a:ext cx="1138903" cy="1438145"/>
          </a:xfrm>
          <a:prstGeom prst="rect">
            <a:avLst/>
          </a:prstGeom>
          <a:noFill/>
          <a:extLst>
            <a:ext uri="{909E8E84-426E-40DD-AFC4-6F175D3DCCD1}">
              <a14:hiddenFill xmlns:a14="http://schemas.microsoft.com/office/drawing/2010/main">
                <a:solidFill>
                  <a:srgbClr val="FFFFFF"/>
                </a:solidFill>
              </a14:hiddenFill>
            </a:ext>
          </a:extLst>
        </p:spPr>
      </p:pic>
      <p:sp>
        <p:nvSpPr>
          <p:cNvPr id="21" name="円形吹き出し 20"/>
          <p:cNvSpPr/>
          <p:nvPr/>
        </p:nvSpPr>
        <p:spPr>
          <a:xfrm>
            <a:off x="6409690" y="1322429"/>
            <a:ext cx="2767846" cy="1613764"/>
          </a:xfrm>
          <a:prstGeom prst="wedgeEllipseCallout">
            <a:avLst>
              <a:gd name="adj1" fmla="val -35533"/>
              <a:gd name="adj2" fmla="val 10988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また負けたのか～</a:t>
            </a:r>
            <a:endParaRPr kumimoji="1" lang="en-US" altLang="ja-JP" dirty="0" smtClean="0"/>
          </a:p>
          <a:p>
            <a:r>
              <a:rPr kumimoji="1" lang="ja-JP" altLang="en-US" dirty="0" smtClean="0"/>
              <a:t>こんな方法もあるんだけど。</a:t>
            </a:r>
            <a:endParaRPr kumimoji="1" lang="ja-JP" altLang="en-US" dirty="0"/>
          </a:p>
        </p:txBody>
      </p:sp>
      <p:sp>
        <p:nvSpPr>
          <p:cNvPr id="7" name="角丸四角形 6"/>
          <p:cNvSpPr/>
          <p:nvPr/>
        </p:nvSpPr>
        <p:spPr>
          <a:xfrm>
            <a:off x="3062387" y="2614669"/>
            <a:ext cx="2389427" cy="20124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3162327" y="2685628"/>
            <a:ext cx="2736305" cy="461665"/>
          </a:xfrm>
          <a:prstGeom prst="rect">
            <a:avLst/>
          </a:prstGeom>
          <a:noFill/>
        </p:spPr>
        <p:txBody>
          <a:bodyPr wrap="square" rtlCol="0">
            <a:spAutoFit/>
          </a:bodyPr>
          <a:lstStyle/>
          <a:p>
            <a:r>
              <a:rPr kumimoji="1" lang="ja-JP" altLang="en-US" sz="1200" b="1" dirty="0" smtClean="0"/>
              <a:t>必勝チート</a:t>
            </a:r>
            <a:endParaRPr kumimoji="1" lang="en-US" altLang="ja-JP" sz="1200" b="1" dirty="0" smtClean="0"/>
          </a:p>
          <a:p>
            <a:r>
              <a:rPr kumimoji="1" lang="ja-JP" altLang="en-US" sz="1200" b="1" dirty="0" smtClean="0"/>
              <a:t>欲しい人は</a:t>
            </a:r>
            <a:r>
              <a:rPr kumimoji="1" lang="ja-JP" altLang="en-US" sz="1200" b="1" dirty="0"/>
              <a:t>、</a:t>
            </a:r>
            <a:r>
              <a:rPr kumimoji="1" lang="en-US" altLang="ja-JP" sz="1200" b="1" dirty="0" smtClean="0"/>
              <a:t>DM</a:t>
            </a:r>
            <a:r>
              <a:rPr kumimoji="1" lang="ja-JP" altLang="en-US" sz="1200" b="1" dirty="0" smtClean="0"/>
              <a:t>でお願いします</a:t>
            </a:r>
            <a:endParaRPr kumimoji="1" lang="ja-JP" altLang="en-US" sz="1200" b="1" dirty="0"/>
          </a:p>
        </p:txBody>
      </p:sp>
      <p:pic>
        <p:nvPicPr>
          <p:cNvPr id="28" name="Picture 16" descr="C:\Users\crestec\Desktop\平井作業フォルダ\CEC_2018年度用(捨てないで！)\ペープサート教材\ペープサート教材_イラスト集_Delivery\ペープサート教材_イラスト集\キャラ\中学生男子\001_中学男子A_楽しむ.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0259" y="2867583"/>
            <a:ext cx="1223734" cy="1413698"/>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971600" y="831952"/>
            <a:ext cx="9144000" cy="523220"/>
          </a:xfrm>
          <a:prstGeom prst="rect">
            <a:avLst/>
          </a:prstGeom>
          <a:noFill/>
        </p:spPr>
        <p:txBody>
          <a:bodyPr wrap="square">
            <a:spAutoFit/>
          </a:bodyPr>
          <a:lstStyle/>
          <a:p>
            <a:pPr eaLnBrk="1" hangingPunct="1">
              <a:buSzPct val="100000"/>
              <a:defRPr/>
            </a:pPr>
            <a:r>
              <a:rPr lang="ja-JP" altLang="en-US" sz="2800" dirty="0" smtClean="0">
                <a:ln w="0"/>
                <a:effectLst>
                  <a:outerShdw blurRad="38100" dist="19050" dir="2700000" algn="tl" rotWithShape="0">
                    <a:schemeClr val="dk1">
                      <a:alpha val="40000"/>
                    </a:schemeClr>
                  </a:outerShdw>
                </a:effectLst>
              </a:rPr>
              <a:t>ある友だちから、チートツールを紹介された</a:t>
            </a:r>
            <a:endParaRPr lang="en-US" altLang="ja-JP" sz="2800" b="1" dirty="0">
              <a:ln w="9525">
                <a:solidFill>
                  <a:schemeClr val="tx1"/>
                </a:solidFill>
                <a:prstDash val="solid"/>
              </a:ln>
              <a:solidFill>
                <a:srgbClr val="FF0000"/>
              </a:solidFill>
              <a:effectLst>
                <a:outerShdw blurRad="50800" dist="38100" dir="5400000" algn="ctr" rotWithShape="0">
                  <a:schemeClr val="tx1"/>
                </a:outerShdw>
              </a:effectLst>
            </a:endParaRPr>
          </a:p>
        </p:txBody>
      </p:sp>
      <p:pic>
        <p:nvPicPr>
          <p:cNvPr id="3" name="図 2"/>
          <p:cNvPicPr>
            <a:picLocks noChangeAspect="1"/>
          </p:cNvPicPr>
          <p:nvPr/>
        </p:nvPicPr>
        <p:blipFill>
          <a:blip r:embed="rId9"/>
          <a:stretch>
            <a:fillRect/>
          </a:stretch>
        </p:blipFill>
        <p:spPr>
          <a:xfrm>
            <a:off x="3251439" y="3205676"/>
            <a:ext cx="2011322" cy="1139872"/>
          </a:xfrm>
          <a:prstGeom prst="rect">
            <a:avLst/>
          </a:prstGeom>
        </p:spPr>
      </p:pic>
      <p:sp>
        <p:nvSpPr>
          <p:cNvPr id="2" name="雲形吹き出し 1"/>
          <p:cNvSpPr/>
          <p:nvPr/>
        </p:nvSpPr>
        <p:spPr>
          <a:xfrm>
            <a:off x="395536" y="1700316"/>
            <a:ext cx="2016224" cy="1235878"/>
          </a:xfrm>
          <a:prstGeom prst="cloudCallout">
            <a:avLst>
              <a:gd name="adj1" fmla="val 24879"/>
              <a:gd name="adj2" fmla="val 6360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ためして</a:t>
            </a:r>
            <a:r>
              <a:rPr kumimoji="1" lang="ja-JP" altLang="en-US" dirty="0" smtClean="0"/>
              <a:t>みたい！！</a:t>
            </a:r>
            <a:endParaRPr kumimoji="1" lang="ja-JP" altLang="en-US" dirty="0"/>
          </a:p>
        </p:txBody>
      </p:sp>
      <p:sp>
        <p:nvSpPr>
          <p:cNvPr id="11" name="右矢印 10"/>
          <p:cNvSpPr/>
          <p:nvPr/>
        </p:nvSpPr>
        <p:spPr>
          <a:xfrm rot="1911082" flipH="1">
            <a:off x="5105049" y="4050985"/>
            <a:ext cx="875423" cy="3260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3342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stretch>
            <a:fillRect/>
          </a:stretch>
        </p:blipFill>
        <p:spPr>
          <a:xfrm>
            <a:off x="-397" y="782038"/>
            <a:ext cx="9144793" cy="5560034"/>
          </a:xfrm>
          <a:prstGeom prst="rect">
            <a:avLst/>
          </a:prstGeom>
        </p:spPr>
      </p:pic>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Pct val="100000"/>
              <a:buFontTx/>
              <a:buNone/>
              <a:tabLst/>
              <a:defRPr/>
            </a:pPr>
            <a:r>
              <a:rPr kumimoji="1" lang="ja-JP" altLang="en-US" sz="1200" b="0" i="0" u="none" strike="noStrike" kern="1200" cap="none" spc="0" normalizeH="0" baseline="0" noProof="0" smtClean="0">
                <a:ln>
                  <a:noFill/>
                </a:ln>
                <a:solidFill>
                  <a:prstClr val="white"/>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Arial" panose="020B0604020202020204" pitchFamily="34" charset="0"/>
              </a:rPr>
              <a:t>岐阜県教育委員会　学校安全課</a:t>
            </a:r>
          </a:p>
        </p:txBody>
      </p:sp>
      <p:grpSp>
        <p:nvGrpSpPr>
          <p:cNvPr id="9219" name="正方形/長方形 2"/>
          <p:cNvGrpSpPr>
            <a:grpSpLocks/>
          </p:cNvGrpSpPr>
          <p:nvPr/>
        </p:nvGrpSpPr>
        <p:grpSpPr bwMode="auto">
          <a:xfrm>
            <a:off x="-30163" y="-30163"/>
            <a:ext cx="9240838" cy="868363"/>
            <a:chOff x="-19" y="-19"/>
            <a:chExt cx="5821" cy="914"/>
          </a:xfrm>
        </p:grpSpPr>
        <p:pic>
          <p:nvPicPr>
            <p:cNvPr id="9232" name="正方形/長方形 2"/>
            <p:cNvPicPr preferRelativeResize="0">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lvl="0" eaLnBrk="1" hangingPunct="1">
                <a:buSzPct val="100000"/>
                <a:defRPr/>
              </a:pPr>
              <a:r>
                <a:rPr lang="ja-JP" altLang="en-US" sz="36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③</a:t>
              </a:r>
              <a:r>
                <a:rPr lang="ja-JP" altLang="en-US" sz="36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オンラインゲーム</a:t>
              </a:r>
              <a:r>
                <a:rPr lang="ja-JP" altLang="en-US" sz="36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cs typeface="Arial"/>
                </a:rPr>
                <a:t>トラブル（チートツール）</a:t>
              </a:r>
              <a:endParaRPr kumimoji="1" lang="ja-JP" altLang="en-US" sz="3600" b="1" i="0" u="none" strike="noStrike" kern="1200" cap="none" spc="0" normalizeH="0" baseline="0" noProof="0" dirty="0" smtClean="0">
                <a:ln>
                  <a:noFill/>
                </a:ln>
                <a:solidFill>
                  <a:srgbClr val="FFFFFF"/>
                </a:solidFill>
                <a:effectLst>
                  <a:outerShdw blurRad="38100" dist="38100" dir="2700000" algn="tl">
                    <a:srgbClr val="C0C0C0"/>
                  </a:outerShdw>
                </a:effectLst>
                <a:uLnTx/>
                <a:uFillTx/>
                <a:latin typeface="ＭＳ Ｐゴシック" panose="020B0600070205080204" pitchFamily="50" charset="-128"/>
                <a:ea typeface="AR隷書体M" charset="-128"/>
                <a:cs typeface="Arial"/>
              </a:endParaRPr>
            </a:p>
          </p:txBody>
        </p:sp>
      </p:grpSp>
      <p:sp>
        <p:nvSpPr>
          <p:cNvPr id="31" name="円形吹き出し 30"/>
          <p:cNvSpPr/>
          <p:nvPr/>
        </p:nvSpPr>
        <p:spPr>
          <a:xfrm>
            <a:off x="6017784" y="1199924"/>
            <a:ext cx="3114772" cy="1379515"/>
          </a:xfrm>
          <a:prstGeom prst="wedgeEllipseCallout">
            <a:avLst>
              <a:gd name="adj1" fmla="val -19739"/>
              <a:gd name="adj2" fmla="val 10526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チートツールを使ったことが犯罪として扱われた事例もあるらしいよ！</a:t>
            </a:r>
            <a:endParaRPr kumimoji="1" lang="ja-JP" altLang="en-US" dirty="0"/>
          </a:p>
        </p:txBody>
      </p:sp>
      <p:grpSp>
        <p:nvGrpSpPr>
          <p:cNvPr id="2" name="グループ化 1"/>
          <p:cNvGrpSpPr/>
          <p:nvPr/>
        </p:nvGrpSpPr>
        <p:grpSpPr>
          <a:xfrm>
            <a:off x="5571401" y="2653818"/>
            <a:ext cx="1500047" cy="2412479"/>
            <a:chOff x="3264568" y="2240602"/>
            <a:chExt cx="1500047" cy="2412479"/>
          </a:xfrm>
        </p:grpSpPr>
        <p:pic>
          <p:nvPicPr>
            <p:cNvPr id="17" name="Picture 40" descr="C:\Users\crestec\Desktop\平井作業フォルダ\CEC_2018年度用(捨てないで！)\ペープサート教材\ペープサート教材_イラスト集_Delivery\ペープサート教材_イラスト集\キャラ\中学生男子\004_中学_小学高学年男子_私服C_スマホ持ち.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264568" y="3292084"/>
              <a:ext cx="1500047" cy="136099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3" descr="C:\Users\crestec\Desktop\平井作業フォルダ\CEC_2018年度用(捨てないで！)\ペープサート教材\ペープサート教材_イラスト集_Delivery\ペープサート教材_イラスト集\キャラ\中学生男子\003_中学男子C_悩む.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6292" y="2240602"/>
              <a:ext cx="1223964" cy="12124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グループ化 2"/>
          <p:cNvGrpSpPr/>
          <p:nvPr/>
        </p:nvGrpSpPr>
        <p:grpSpPr>
          <a:xfrm>
            <a:off x="3138354" y="4058185"/>
            <a:ext cx="1318480" cy="2016224"/>
            <a:chOff x="856910" y="3933056"/>
            <a:chExt cx="1318480" cy="2016224"/>
          </a:xfrm>
        </p:grpSpPr>
        <p:pic>
          <p:nvPicPr>
            <p:cNvPr id="23" name="Picture 38" descr="C:\Users\crestec\Desktop\平井作業フォルダ\CEC_2018年度用(捨てないで！)\ペープサート教材\ペープサート教材_イラスト集_Delivery\ペープサート教材_イラスト集\キャラ\中学生男子\004_中学_小学高学年男子_私服B_スマホ持ち.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910" y="4922320"/>
              <a:ext cx="1163676" cy="10269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crestec\Desktop\平井作業フォルダ\CEC_2018年度用(捨てないで！)\ペープサート教材\ペープサート教材_イラスト集_Delivery\ペープサート教材_イラスト集\キャラ\中学生男子\001_中学男子A_焦る.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5270" y="3933056"/>
              <a:ext cx="1080120" cy="1133241"/>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円形吹き出し 24"/>
          <p:cNvSpPr/>
          <p:nvPr/>
        </p:nvSpPr>
        <p:spPr>
          <a:xfrm>
            <a:off x="3022368" y="1095464"/>
            <a:ext cx="2868931" cy="1613764"/>
          </a:xfrm>
          <a:prstGeom prst="wedgeEllipseCallout">
            <a:avLst>
              <a:gd name="adj1" fmla="val 34732"/>
              <a:gd name="adj2" fmla="val 6998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お金を</a:t>
            </a:r>
            <a:r>
              <a:rPr kumimoji="1" lang="ja-JP" altLang="en-US" dirty="0"/>
              <a:t>払って</a:t>
            </a:r>
            <a:r>
              <a:rPr kumimoji="1" lang="ja-JP" altLang="en-US" dirty="0" smtClean="0"/>
              <a:t>もチートツールが届かない場合も多いらしいよ。</a:t>
            </a:r>
            <a:endParaRPr kumimoji="1" lang="en-US" altLang="ja-JP" dirty="0" smtClean="0"/>
          </a:p>
        </p:txBody>
      </p:sp>
      <p:sp>
        <p:nvSpPr>
          <p:cNvPr id="21" name="円形吹き出し 20"/>
          <p:cNvSpPr/>
          <p:nvPr/>
        </p:nvSpPr>
        <p:spPr>
          <a:xfrm>
            <a:off x="0" y="2641154"/>
            <a:ext cx="3960440" cy="1897964"/>
          </a:xfrm>
          <a:prstGeom prst="wedgeEllipseCallout">
            <a:avLst>
              <a:gd name="adj1" fmla="val 41151"/>
              <a:gd name="adj2" fmla="val 7198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そうなんだ</a:t>
            </a:r>
            <a:r>
              <a:rPr kumimoji="1" lang="ja-JP" altLang="en-US" dirty="0" smtClean="0"/>
              <a:t>。</a:t>
            </a:r>
            <a:endParaRPr kumimoji="1" lang="en-US" altLang="ja-JP" dirty="0" smtClean="0"/>
          </a:p>
          <a:p>
            <a:pPr algn="ctr"/>
            <a:r>
              <a:rPr kumimoji="1" lang="ja-JP" altLang="en-US" dirty="0" smtClean="0"/>
              <a:t>そもそもチートツールは禁止されてるし、トラブルも多いようだからやめとくよ。</a:t>
            </a:r>
            <a:endParaRPr kumimoji="1" lang="en-US" altLang="ja-JP" dirty="0" smtClean="0"/>
          </a:p>
          <a:p>
            <a:pPr algn="ctr"/>
            <a:r>
              <a:rPr kumimoji="1" lang="ja-JP" altLang="en-US" dirty="0"/>
              <a:t>教えて</a:t>
            </a:r>
            <a:r>
              <a:rPr kumimoji="1" lang="ja-JP" altLang="en-US" dirty="0" smtClean="0"/>
              <a:t>くれてありがとう。</a:t>
            </a:r>
            <a:endParaRPr kumimoji="1" lang="en-US" altLang="ja-JP" dirty="0" smtClean="0"/>
          </a:p>
        </p:txBody>
      </p:sp>
    </p:spTree>
    <p:extLst>
      <p:ext uri="{BB962C8B-B14F-4D97-AF65-F5344CB8AC3E}">
        <p14:creationId xmlns:p14="http://schemas.microsoft.com/office/powerpoint/2010/main" val="4063914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1267" name="正方形/長方形 2"/>
          <p:cNvGrpSpPr>
            <a:grpSpLocks/>
          </p:cNvGrpSpPr>
          <p:nvPr/>
        </p:nvGrpSpPr>
        <p:grpSpPr bwMode="auto">
          <a:xfrm>
            <a:off x="-30163" y="-30163"/>
            <a:ext cx="9240838" cy="868363"/>
            <a:chOff x="-19" y="-19"/>
            <a:chExt cx="5821" cy="914"/>
          </a:xfrm>
        </p:grpSpPr>
        <p:pic>
          <p:nvPicPr>
            <p:cNvPr id="11271"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④考えてみよう！</a:t>
              </a:r>
            </a:p>
          </p:txBody>
        </p:sp>
      </p:grpSp>
      <p:sp>
        <p:nvSpPr>
          <p:cNvPr id="16" name="正方形/長方形 15"/>
          <p:cNvSpPr/>
          <p:nvPr/>
        </p:nvSpPr>
        <p:spPr>
          <a:xfrm>
            <a:off x="215008" y="1671604"/>
            <a:ext cx="8928992" cy="3785652"/>
          </a:xfrm>
          <a:prstGeom prst="rect">
            <a:avLst/>
          </a:prstGeom>
          <a:noFill/>
        </p:spPr>
        <p:txBody>
          <a:bodyPr>
            <a:spAutoFit/>
          </a:bodyPr>
          <a:lstStyle/>
          <a:p>
            <a:pPr eaLnBrk="1" hangingPunct="1">
              <a:buSzPct val="100000"/>
              <a:defRPr/>
            </a:pPr>
            <a:r>
              <a:rPr lang="ja-JP" altLang="en-US" sz="4800" b="1" dirty="0" smtClean="0">
                <a:ln w="9525">
                  <a:solidFill>
                    <a:schemeClr val="tx1"/>
                  </a:solidFill>
                  <a:prstDash val="solid"/>
                </a:ln>
                <a:solidFill>
                  <a:srgbClr val="FF0000"/>
                </a:solidFill>
                <a:effectLst>
                  <a:outerShdw blurRad="50800" dist="38100" dir="5400000" algn="ctr" rotWithShape="0">
                    <a:schemeClr val="tx1"/>
                  </a:outerShdw>
                </a:effectLst>
              </a:rPr>
              <a:t>チートツールを使うことで、どの</a:t>
            </a:r>
            <a:r>
              <a:rPr lang="ja-JP" altLang="en-US" sz="4800" b="1" dirty="0">
                <a:ln w="9525">
                  <a:solidFill>
                    <a:schemeClr val="tx1"/>
                  </a:solidFill>
                  <a:prstDash val="solid"/>
                </a:ln>
                <a:solidFill>
                  <a:srgbClr val="FF0000"/>
                </a:solidFill>
                <a:effectLst>
                  <a:outerShdw blurRad="50800" dist="38100" dir="5400000" algn="ctr" rotWithShape="0">
                    <a:schemeClr val="tx1"/>
                  </a:outerShdw>
                </a:effectLst>
              </a:rPr>
              <a:t>ような</a:t>
            </a:r>
            <a:r>
              <a:rPr lang="ja-JP" altLang="en-US" sz="4800" b="1" dirty="0" smtClean="0">
                <a:ln w="9525">
                  <a:solidFill>
                    <a:schemeClr val="tx1"/>
                  </a:solidFill>
                  <a:prstDash val="solid"/>
                </a:ln>
                <a:solidFill>
                  <a:srgbClr val="FF0000"/>
                </a:solidFill>
                <a:effectLst>
                  <a:outerShdw blurRad="50800" dist="38100" dir="5400000" algn="ctr" rotWithShape="0">
                    <a:schemeClr val="tx1"/>
                  </a:outerShdw>
                </a:effectLst>
              </a:rPr>
              <a:t>トラブルが起きると思いますか？</a:t>
            </a:r>
            <a:endParaRPr lang="en-US" altLang="ja-JP" sz="4800" b="1" dirty="0" smtClean="0">
              <a:ln w="9525">
                <a:solidFill>
                  <a:schemeClr val="tx1"/>
                </a:solidFill>
                <a:prstDash val="solid"/>
              </a:ln>
              <a:solidFill>
                <a:srgbClr val="FF0000"/>
              </a:solidFill>
              <a:effectLst>
                <a:outerShdw blurRad="50800" dist="38100" dir="5400000" algn="ctr" rotWithShape="0">
                  <a:schemeClr val="tx1"/>
                </a:outerShdw>
              </a:effectLst>
            </a:endParaRPr>
          </a:p>
          <a:p>
            <a:pPr eaLnBrk="1" hangingPunct="1">
              <a:buSzPct val="100000"/>
              <a:defRPr/>
            </a:pPr>
            <a:r>
              <a:rPr lang="ja-JP" altLang="en-US" sz="4800" b="1" dirty="0">
                <a:ln w="9525">
                  <a:solidFill>
                    <a:schemeClr val="tx1"/>
                  </a:solidFill>
                  <a:prstDash val="solid"/>
                </a:ln>
                <a:solidFill>
                  <a:srgbClr val="FFC000"/>
                </a:solidFill>
                <a:effectLst>
                  <a:outerShdw blurRad="50800" dist="38100" dir="5400000" algn="ctr" rotWithShape="0">
                    <a:schemeClr val="tx1"/>
                  </a:outerShdw>
                </a:effectLst>
              </a:rPr>
              <a:t>　</a:t>
            </a:r>
            <a:endParaRPr lang="en-US" altLang="ja-JP" sz="4800" b="1" dirty="0" smtClean="0">
              <a:ln w="9525">
                <a:solidFill>
                  <a:schemeClr val="tx1"/>
                </a:solidFill>
                <a:prstDash val="solid"/>
              </a:ln>
              <a:solidFill>
                <a:srgbClr val="FFC000"/>
              </a:solidFill>
              <a:effectLst>
                <a:outerShdw blurRad="50800" dist="38100" dir="5400000" algn="ctr" rotWithShape="0">
                  <a:schemeClr val="tx1"/>
                </a:outerShdw>
              </a:effectLst>
            </a:endParaRPr>
          </a:p>
          <a:p>
            <a:pPr eaLnBrk="1" hangingPunct="1">
              <a:buSzPct val="100000"/>
              <a:defRPr/>
            </a:pPr>
            <a:r>
              <a:rPr lang="ja-JP" altLang="en-US" sz="4800" dirty="0" smtClean="0">
                <a:ln w="0"/>
                <a:effectLst>
                  <a:outerShdw blurRad="38100" dist="19050" dir="2700000" algn="tl" rotWithShape="0">
                    <a:schemeClr val="dk1">
                      <a:alpha val="40000"/>
                    </a:schemeClr>
                  </a:outerShdw>
                </a:effectLst>
              </a:rPr>
              <a:t>思いつくことを書き出してみよう。</a:t>
            </a:r>
            <a:endParaRPr lang="en-US" altLang="ja-JP" sz="4800" dirty="0">
              <a:ln w="0"/>
              <a:effectLst>
                <a:outerShdw blurRad="38100" dist="19050" dir="2700000" algn="tl" rotWithShape="0">
                  <a:schemeClr val="dk1">
                    <a:alpha val="40000"/>
                  </a:schemeClr>
                </a:outerShdw>
              </a:effectLst>
            </a:endParaRPr>
          </a:p>
        </p:txBody>
      </p:sp>
      <p:sp>
        <p:nvSpPr>
          <p:cNvPr id="11269" name="テキスト ボックス 7"/>
          <p:cNvSpPr txBox="1">
            <a:spLocks noChangeArrowheads="1"/>
          </p:cNvSpPr>
          <p:nvPr/>
        </p:nvSpPr>
        <p:spPr bwMode="auto">
          <a:xfrm>
            <a:off x="80962" y="878374"/>
            <a:ext cx="1322686" cy="707886"/>
          </a:xfrm>
          <a:prstGeom prst="rect">
            <a:avLst/>
          </a:prstGeom>
          <a:solidFill>
            <a:srgbClr val="FFFF00"/>
          </a:solidFill>
          <a:ln w="38100">
            <a:solidFill>
              <a:schemeClr val="tx1"/>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4000" dirty="0" smtClean="0">
                <a:solidFill>
                  <a:srgbClr val="002060"/>
                </a:solidFill>
                <a:latin typeface="HGP創英角ﾎﾟｯﾌﾟ体" panose="040B0A00000000000000" pitchFamily="50" charset="-128"/>
                <a:ea typeface="HGP創英角ﾎﾟｯﾌﾟ体" panose="040B0A00000000000000" pitchFamily="50" charset="-128"/>
              </a:rPr>
              <a:t>Ｑ．１</a:t>
            </a:r>
            <a:endParaRPr kumimoji="1" lang="en-US" altLang="ja-JP" sz="4000" dirty="0" smtClean="0">
              <a:solidFill>
                <a:srgbClr val="002060"/>
              </a:solidFill>
              <a:latin typeface="HGP創英角ﾎﾟｯﾌﾟ体" panose="040B0A00000000000000" pitchFamily="50" charset="-128"/>
              <a:ea typeface="HGP創英角ﾎﾟｯﾌﾟ体" panose="040B0A00000000000000"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2291" name="正方形/長方形 2"/>
          <p:cNvGrpSpPr>
            <a:grpSpLocks/>
          </p:cNvGrpSpPr>
          <p:nvPr/>
        </p:nvGrpSpPr>
        <p:grpSpPr bwMode="auto">
          <a:xfrm>
            <a:off x="-30163" y="-30163"/>
            <a:ext cx="9240838" cy="868363"/>
            <a:chOff x="-19" y="-19"/>
            <a:chExt cx="5821" cy="914"/>
          </a:xfrm>
        </p:grpSpPr>
        <p:pic>
          <p:nvPicPr>
            <p:cNvPr id="12293"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⑤チートツールに関係するトラブル例</a:t>
              </a:r>
            </a:p>
          </p:txBody>
        </p:sp>
      </p:grpSp>
      <p:sp>
        <p:nvSpPr>
          <p:cNvPr id="16" name="テキスト ボックス 4"/>
          <p:cNvSpPr>
            <a:spLocks noChangeArrowheads="1"/>
          </p:cNvSpPr>
          <p:nvPr/>
        </p:nvSpPr>
        <p:spPr bwMode="auto">
          <a:xfrm>
            <a:off x="31098" y="855301"/>
            <a:ext cx="8928992"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0"/>
              </a:spcAft>
              <a:buSzPct val="100000"/>
              <a:defRPr/>
            </a:pP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１．ゲームアカウントの</a:t>
            </a: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凍結</a:t>
            </a:r>
            <a:endParaRPr lang="en-US" altLang="ja-JP"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r>
              <a:rPr lang="en-US" altLang="ja-JP"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SNS</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やゲーム内のチャットでうその取引や不</a:t>
            </a: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endParaRPr lang="en-US" altLang="ja-JP"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正サイトに誘導する</a:t>
            </a: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ネット詐欺</a:t>
            </a:r>
            <a:endParaRPr lang="en-US" altLang="ja-JP"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．チートツールに偽装したランサムウェアを</a:t>
            </a:r>
            <a:endParaRPr lang="en-US" altLang="ja-JP"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インストール</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させ、</a:t>
            </a: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高額な金額を要求される</a:t>
            </a:r>
            <a:endParaRPr lang="en-US" altLang="ja-JP"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．保護者に</a:t>
            </a: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内緒で</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高額</a:t>
            </a: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課金</a:t>
            </a:r>
            <a:endParaRPr lang="en-US" altLang="ja-JP"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en-US" altLang="ja-JP" sz="2400" b="1"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r>
              <a:rPr lang="ja-JP" altLang="en-US" sz="2400" b="1"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課金してもチートツールが手に入らない</a:t>
            </a:r>
            <a:r>
              <a:rPr lang="ja-JP" altLang="en-US" sz="2400" b="1"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事例</a:t>
            </a:r>
            <a:r>
              <a:rPr lang="ja-JP" altLang="en-US" sz="2400" b="1"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も多い</a:t>
            </a:r>
            <a:endParaRPr lang="en-US" altLang="ja-JP" sz="2400" b="1"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不正プログラム</a:t>
            </a:r>
            <a:r>
              <a:rPr lang="ja-JP" altLang="en-US"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をインストールさせ、</a:t>
            </a: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ゲー</a:t>
            </a:r>
            <a:endParaRPr lang="en-US" altLang="ja-JP"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0"/>
              </a:spcAft>
              <a:buSzPct val="100000"/>
              <a:defRPr/>
            </a:pP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ムアカウントが乗っ取られる</a:t>
            </a:r>
            <a:r>
              <a:rPr lang="ja-JP" altLang="en-US" sz="32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32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endParaRPr lang="en-US" altLang="ja-JP" sz="32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1267" name="正方形/長方形 2"/>
          <p:cNvGrpSpPr>
            <a:grpSpLocks/>
          </p:cNvGrpSpPr>
          <p:nvPr/>
        </p:nvGrpSpPr>
        <p:grpSpPr bwMode="auto">
          <a:xfrm>
            <a:off x="-30163" y="-30163"/>
            <a:ext cx="9240838" cy="868363"/>
            <a:chOff x="-19" y="-19"/>
            <a:chExt cx="5821" cy="914"/>
          </a:xfrm>
        </p:grpSpPr>
        <p:pic>
          <p:nvPicPr>
            <p:cNvPr id="11271"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44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⑥知っておこう！</a:t>
              </a:r>
            </a:p>
          </p:txBody>
        </p:sp>
      </p:grpSp>
      <p:sp>
        <p:nvSpPr>
          <p:cNvPr id="16" name="正方形/長方形 15"/>
          <p:cNvSpPr/>
          <p:nvPr/>
        </p:nvSpPr>
        <p:spPr>
          <a:xfrm>
            <a:off x="215008" y="1671604"/>
            <a:ext cx="8928992" cy="3785652"/>
          </a:xfrm>
          <a:prstGeom prst="rect">
            <a:avLst/>
          </a:prstGeom>
          <a:noFill/>
        </p:spPr>
        <p:txBody>
          <a:bodyPr>
            <a:spAutoFit/>
          </a:bodyPr>
          <a:lstStyle/>
          <a:p>
            <a:pPr eaLnBrk="1" hangingPunct="1">
              <a:buSzPct val="100000"/>
              <a:defRPr/>
            </a:pPr>
            <a:r>
              <a:rPr lang="ja-JP" altLang="en-US" sz="4800" b="1" dirty="0" smtClean="0">
                <a:ln w="9525">
                  <a:solidFill>
                    <a:schemeClr val="tx1"/>
                  </a:solidFill>
                  <a:prstDash val="solid"/>
                </a:ln>
                <a:solidFill>
                  <a:srgbClr val="FF0000"/>
                </a:solidFill>
                <a:effectLst>
                  <a:outerShdw blurRad="50800" dist="38100" dir="5400000" algn="ctr" rotWithShape="0">
                    <a:schemeClr val="tx1"/>
                  </a:outerShdw>
                </a:effectLst>
              </a:rPr>
              <a:t>チートツールを使うこと</a:t>
            </a:r>
            <a:r>
              <a:rPr lang="ja-JP" altLang="en-US" sz="4800" b="1" dirty="0">
                <a:ln w="9525">
                  <a:solidFill>
                    <a:schemeClr val="tx1"/>
                  </a:solidFill>
                  <a:prstDash val="solid"/>
                </a:ln>
                <a:solidFill>
                  <a:srgbClr val="FF0000"/>
                </a:solidFill>
                <a:effectLst>
                  <a:outerShdw blurRad="50800" dist="38100" dir="5400000" algn="ctr" rotWithShape="0">
                    <a:schemeClr val="tx1"/>
                  </a:outerShdw>
                </a:effectLst>
              </a:rPr>
              <a:t>は</a:t>
            </a:r>
            <a:r>
              <a:rPr lang="ja-JP" altLang="en-US" sz="4800" b="1" dirty="0" smtClean="0">
                <a:ln w="9525">
                  <a:solidFill>
                    <a:schemeClr val="tx1"/>
                  </a:solidFill>
                  <a:prstDash val="solid"/>
                </a:ln>
                <a:solidFill>
                  <a:srgbClr val="FF0000"/>
                </a:solidFill>
                <a:effectLst>
                  <a:outerShdw blurRad="50800" dist="38100" dir="5400000" algn="ctr" rotWithShape="0">
                    <a:schemeClr val="tx1"/>
                  </a:outerShdw>
                </a:effectLst>
              </a:rPr>
              <a:t>、どのような犯罪につながるのかを考えてみよう？</a:t>
            </a:r>
            <a:endParaRPr lang="en-US" altLang="ja-JP" sz="4800" b="1" dirty="0" smtClean="0">
              <a:ln w="9525">
                <a:solidFill>
                  <a:schemeClr val="tx1"/>
                </a:solidFill>
                <a:prstDash val="solid"/>
              </a:ln>
              <a:solidFill>
                <a:srgbClr val="FF0000"/>
              </a:solidFill>
              <a:effectLst>
                <a:outerShdw blurRad="50800" dist="38100" dir="5400000" algn="ctr" rotWithShape="0">
                  <a:schemeClr val="tx1"/>
                </a:outerShdw>
              </a:effectLst>
            </a:endParaRPr>
          </a:p>
          <a:p>
            <a:pPr eaLnBrk="1" hangingPunct="1">
              <a:buSzPct val="100000"/>
              <a:defRPr/>
            </a:pPr>
            <a:r>
              <a:rPr lang="ja-JP" altLang="en-US" sz="4800" b="1" dirty="0">
                <a:ln w="9525">
                  <a:solidFill>
                    <a:schemeClr val="tx1"/>
                  </a:solidFill>
                  <a:prstDash val="solid"/>
                </a:ln>
                <a:solidFill>
                  <a:srgbClr val="FFC000"/>
                </a:solidFill>
                <a:effectLst>
                  <a:outerShdw blurRad="50800" dist="38100" dir="5400000" algn="ctr" rotWithShape="0">
                    <a:schemeClr val="tx1"/>
                  </a:outerShdw>
                </a:effectLst>
              </a:rPr>
              <a:t>　</a:t>
            </a:r>
            <a:r>
              <a:rPr lang="ja-JP" altLang="en-US" sz="4800" dirty="0">
                <a:ln w="0"/>
                <a:effectLst>
                  <a:outerShdw blurRad="38100" dist="19050" dir="2700000" algn="tl" rotWithShape="0">
                    <a:schemeClr val="dk1">
                      <a:alpha val="40000"/>
                    </a:schemeClr>
                  </a:outerShdw>
                </a:effectLst>
              </a:rPr>
              <a:t>思わぬ</a:t>
            </a:r>
            <a:r>
              <a:rPr lang="ja-JP" altLang="en-US" sz="4800" dirty="0" smtClean="0">
                <a:ln w="0"/>
                <a:effectLst>
                  <a:outerShdw blurRad="38100" dist="19050" dir="2700000" algn="tl" rotWithShape="0">
                    <a:schemeClr val="dk1">
                      <a:alpha val="40000"/>
                    </a:schemeClr>
                  </a:outerShdw>
                </a:effectLst>
              </a:rPr>
              <a:t>トラブルに巻き込まれないように知っておこう。</a:t>
            </a:r>
            <a:endParaRPr lang="en-US" altLang="ja-JP" sz="4800" dirty="0">
              <a:ln w="0"/>
              <a:effectLst>
                <a:outerShdw blurRad="38100" dist="19050" dir="2700000" algn="tl" rotWithShape="0">
                  <a:schemeClr val="dk1">
                    <a:alpha val="40000"/>
                  </a:schemeClr>
                </a:outerShdw>
              </a:effectLst>
            </a:endParaRPr>
          </a:p>
        </p:txBody>
      </p:sp>
      <p:sp>
        <p:nvSpPr>
          <p:cNvPr id="11269" name="テキスト ボックス 7"/>
          <p:cNvSpPr txBox="1">
            <a:spLocks noChangeArrowheads="1"/>
          </p:cNvSpPr>
          <p:nvPr/>
        </p:nvSpPr>
        <p:spPr bwMode="auto">
          <a:xfrm>
            <a:off x="80962" y="878374"/>
            <a:ext cx="1322686" cy="707886"/>
          </a:xfrm>
          <a:prstGeom prst="rect">
            <a:avLst/>
          </a:prstGeom>
          <a:solidFill>
            <a:srgbClr val="FFFF00"/>
          </a:solidFill>
          <a:ln w="38100">
            <a:solidFill>
              <a:schemeClr val="tx1"/>
            </a:solidFill>
            <a:miter lim="800000"/>
            <a:headEnd/>
            <a:tailEnd/>
          </a:ln>
        </p:spPr>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4000" dirty="0" smtClean="0">
                <a:solidFill>
                  <a:srgbClr val="002060"/>
                </a:solidFill>
                <a:latin typeface="HGP創英角ﾎﾟｯﾌﾟ体" panose="040B0A00000000000000" pitchFamily="50" charset="-128"/>
                <a:ea typeface="HGP創英角ﾎﾟｯﾌﾟ体" panose="040B0A00000000000000" pitchFamily="50" charset="-128"/>
              </a:rPr>
              <a:t>Ｑ．２</a:t>
            </a:r>
            <a:endParaRPr kumimoji="1" lang="en-US" altLang="ja-JP" sz="4000" dirty="0" smtClean="0">
              <a:solidFill>
                <a:srgbClr val="00206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683511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3315" name="正方形/長方形 2"/>
          <p:cNvGrpSpPr>
            <a:grpSpLocks/>
          </p:cNvGrpSpPr>
          <p:nvPr/>
        </p:nvGrpSpPr>
        <p:grpSpPr bwMode="auto">
          <a:xfrm>
            <a:off x="-30163" y="-30163"/>
            <a:ext cx="9240838" cy="868363"/>
            <a:chOff x="-19" y="-19"/>
            <a:chExt cx="5821" cy="914"/>
          </a:xfrm>
        </p:grpSpPr>
        <p:pic>
          <p:nvPicPr>
            <p:cNvPr id="13317"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36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⑦トラブルに巻き込まれないために　その１</a:t>
              </a:r>
            </a:p>
          </p:txBody>
        </p:sp>
      </p:grpSp>
      <p:sp>
        <p:nvSpPr>
          <p:cNvPr id="16" name="テキスト ボックス 4"/>
          <p:cNvSpPr>
            <a:spLocks noChangeArrowheads="1"/>
          </p:cNvSpPr>
          <p:nvPr/>
        </p:nvSpPr>
        <p:spPr bwMode="auto">
          <a:xfrm>
            <a:off x="250825" y="981075"/>
            <a:ext cx="8893175"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600"/>
              </a:spcAft>
              <a:buSzPct val="100000"/>
              <a:defRPr/>
            </a:pPr>
            <a:r>
              <a:rPr lang="ja-JP" altLang="en-US" sz="2800" dirty="0" smtClean="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１．著作者人格権侵害になるケース</a:t>
            </a:r>
            <a:endParaRPr lang="en-US" altLang="ja-JP" sz="28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ゲームのプログラムやデータを改ざんするチート行為は、著作者人格権のひとつとして「著作権法第</a:t>
            </a:r>
            <a:r>
              <a:rPr lang="en-US" altLang="ja-JP"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20</a:t>
            </a: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条</a:t>
            </a:r>
            <a:r>
              <a:rPr lang="en-US" altLang="ja-JP"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1</a:t>
            </a: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項」で規定されている「同一性保持権」を侵害する可能性があり、</a:t>
            </a: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年以下の懲役または</a:t>
            </a: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５００</a:t>
            </a: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万円以下の罰金、あるいはこれらの両方が科せられます。</a:t>
            </a:r>
            <a:endParaRPr lang="en-US" altLang="ja-JP"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eaLnBrk="1" hangingPunct="1">
              <a:spcBef>
                <a:spcPts val="600"/>
              </a:spcBef>
              <a:spcAft>
                <a:spcPts val="600"/>
              </a:spcAft>
              <a:buSzPct val="100000"/>
              <a:defRPr/>
            </a:pPr>
            <a:r>
              <a:rPr lang="en-US" altLang="ja-JP"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事例</a:t>
            </a:r>
            <a:r>
              <a:rPr lang="en-US" altLang="ja-JP"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p>
          <a:p>
            <a:pPr eaLnBrk="1" hangingPunct="1">
              <a:spcBef>
                <a:spcPts val="600"/>
              </a:spcBef>
              <a:spcAft>
                <a:spcPts val="600"/>
              </a:spcAft>
              <a:buSzPct val="100000"/>
              <a:defRPr/>
            </a:pPr>
            <a:r>
              <a:rPr lang="ja-JP" altLang="en-US" sz="2800" dirty="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格闘ゲームのキャラクターを、通常のプレイでは衣服を身に着けない状態にはできないのに、衣服を身に着けない状態でプレイできるプログラムを販売した。</a:t>
            </a:r>
            <a:endParaRPr lang="en-US" altLang="ja-JP"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19" name="フッター プレースホルダー 2"/>
          <p:cNvSpPr>
            <a:spLocks noChangeArrowheads="1"/>
          </p:cNvSpPr>
          <p:nvPr/>
        </p:nvSpPr>
        <p:spPr bwMode="auto">
          <a:xfrm>
            <a:off x="3235325" y="638810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0000"/>
              </a:lnSpc>
              <a:spcBef>
                <a:spcPts val="1200"/>
              </a:spcBef>
              <a:spcAft>
                <a:spcPts val="200"/>
              </a:spcAft>
              <a:buClr>
                <a:schemeClr val="accent1"/>
              </a:buClr>
              <a:buFont typeface="Calibri" panose="020F0502020204030204" pitchFamily="34" charset="0"/>
              <a:buChar char=" "/>
              <a:defRPr kumimoji="1" sz="2000">
                <a:solidFill>
                  <a:srgbClr val="404040"/>
                </a:solidFill>
                <a:latin typeface="Calibri" panose="020F0502020204030204" pitchFamily="34" charset="0"/>
                <a:cs typeface="Arial" panose="020B0604020202020204" pitchFamily="34" charset="0"/>
              </a:defRPr>
            </a:lvl1pPr>
            <a:lvl2pPr marL="38258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a:solidFill>
                  <a:srgbClr val="404040"/>
                </a:solidFill>
                <a:latin typeface="Calibri" panose="020F0502020204030204" pitchFamily="34" charset="0"/>
                <a:cs typeface="Arial" panose="020B0604020202020204" pitchFamily="34" charset="0"/>
              </a:defRPr>
            </a:lvl2pPr>
            <a:lvl3pPr marL="566738"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3pPr>
            <a:lvl4pPr marL="749300"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4pPr>
            <a:lvl5pPr marL="931863" indent="-182563" defTabSz="912813" eaLnBrk="0" hangingPunct="0">
              <a:lnSpc>
                <a:spcPct val="90000"/>
              </a:lnSpc>
              <a:spcBef>
                <a:spcPts val="200"/>
              </a:spcBef>
              <a:spcAft>
                <a:spcPts val="400"/>
              </a:spcAft>
              <a:buClr>
                <a:schemeClr val="accent1"/>
              </a:buClr>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5pPr>
            <a:lvl6pPr marL="13890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6pPr>
            <a:lvl7pPr marL="18462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7pPr>
            <a:lvl8pPr marL="23034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8pPr>
            <a:lvl9pPr marL="2760663" indent="-182563" defTabSz="912813" eaLnBrk="0" fontAlgn="base" hangingPunct="0">
              <a:lnSpc>
                <a:spcPct val="90000"/>
              </a:lnSpc>
              <a:spcBef>
                <a:spcPts val="200"/>
              </a:spcBef>
              <a:spcAft>
                <a:spcPts val="400"/>
              </a:spcAft>
              <a:buClr>
                <a:schemeClr val="accent1"/>
              </a:buClr>
              <a:buSzPct val="100000"/>
              <a:buFont typeface="Calibri" panose="020F0502020204030204" pitchFamily="34" charset="0"/>
              <a:buChar char="◦"/>
              <a:defRPr kumimoji="1" sz="1400">
                <a:solidFill>
                  <a:srgbClr val="404040"/>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ct val="0"/>
              </a:spcAft>
              <a:buClrTx/>
              <a:buSzPct val="100000"/>
              <a:buFontTx/>
              <a:buNone/>
              <a:defRPr/>
            </a:pPr>
            <a:r>
              <a:rPr lang="ja-JP" altLang="en-US" sz="1200" smtClean="0">
                <a:solidFill>
                  <a:schemeClr val="bg1"/>
                </a:solidFill>
                <a:effectLst>
                  <a:outerShdw blurRad="38100" dist="38100" dir="2700000" algn="tl">
                    <a:srgbClr val="C0C0C0"/>
                  </a:outerShdw>
                </a:effectLst>
                <a:latin typeface="ＭＳ Ｐゴシック" panose="020B0600070205080204" pitchFamily="50" charset="-128"/>
              </a:rPr>
              <a:t>岐阜県教育委員会　学校安全課</a:t>
            </a:r>
          </a:p>
        </p:txBody>
      </p:sp>
      <p:grpSp>
        <p:nvGrpSpPr>
          <p:cNvPr id="13315" name="正方形/長方形 2"/>
          <p:cNvGrpSpPr>
            <a:grpSpLocks/>
          </p:cNvGrpSpPr>
          <p:nvPr/>
        </p:nvGrpSpPr>
        <p:grpSpPr bwMode="auto">
          <a:xfrm>
            <a:off x="-30163" y="-30163"/>
            <a:ext cx="9240838" cy="868363"/>
            <a:chOff x="-19" y="-19"/>
            <a:chExt cx="5821" cy="914"/>
          </a:xfrm>
        </p:grpSpPr>
        <p:pic>
          <p:nvPicPr>
            <p:cNvPr id="13317" name="正方形/長方形 2"/>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 y="-19"/>
              <a:ext cx="5821" cy="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922" name="Rectangle 834"/>
            <p:cNvSpPr>
              <a:spLocks noChangeArrowheads="1"/>
            </p:cNvSpPr>
            <p:nvPr/>
          </p:nvSpPr>
          <p:spPr bwMode="auto">
            <a:xfrm>
              <a:off x="0" y="-1"/>
              <a:ext cx="5760" cy="8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buSzPct val="100000"/>
                <a:defRPr/>
              </a:pPr>
              <a:r>
                <a:rPr lang="ja-JP" altLang="en-US" sz="36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⑧トラブルに巻き込まれないため</a:t>
              </a:r>
              <a:r>
                <a:rPr lang="ja-JP" altLang="en-US" sz="36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に　</a:t>
              </a:r>
              <a:r>
                <a:rPr lang="ja-JP" altLang="en-US" sz="3600" b="1" dirty="0" smtClean="0">
                  <a:solidFill>
                    <a:srgbClr val="FFFFFF"/>
                  </a:solidFill>
                  <a:effectLst>
                    <a:outerShdw blurRad="38100" dist="38100" dir="2700000" algn="tl">
                      <a:srgbClr val="C0C0C0"/>
                    </a:outerShdw>
                  </a:effectLst>
                  <a:latin typeface="ＭＳ Ｐゴシック" panose="020B0600070205080204" pitchFamily="50" charset="-128"/>
                  <a:ea typeface="AR隷書体M" charset="-128"/>
                </a:rPr>
                <a:t>その２</a:t>
              </a:r>
              <a:endParaRPr lang="ja-JP" altLang="en-US" sz="3600" b="1" dirty="0">
                <a:solidFill>
                  <a:srgbClr val="FFFFFF"/>
                </a:solidFill>
                <a:effectLst>
                  <a:outerShdw blurRad="38100" dist="38100" dir="2700000" algn="tl">
                    <a:srgbClr val="C0C0C0"/>
                  </a:outerShdw>
                </a:effectLst>
                <a:latin typeface="ＭＳ Ｐゴシック" panose="020B0600070205080204" pitchFamily="50" charset="-128"/>
                <a:ea typeface="AR隷書体M" charset="-128"/>
              </a:endParaRPr>
            </a:p>
          </p:txBody>
        </p:sp>
      </p:grpSp>
      <p:sp>
        <p:nvSpPr>
          <p:cNvPr id="16" name="テキスト ボックス 4"/>
          <p:cNvSpPr>
            <a:spLocks noChangeArrowheads="1"/>
          </p:cNvSpPr>
          <p:nvPr/>
        </p:nvSpPr>
        <p:spPr bwMode="auto">
          <a:xfrm>
            <a:off x="250825" y="981075"/>
            <a:ext cx="8893175" cy="580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eaLnBrk="0" hangingPunct="0">
              <a:defRPr kumimoji="1">
                <a:solidFill>
                  <a:schemeClr val="tx1"/>
                </a:solidFill>
                <a:latin typeface="Arial" panose="020B0604020202020204" pitchFamily="34" charset="0"/>
                <a:ea typeface="ＭＳ Ｐゴシック" panose="020B0600070205080204" pitchFamily="50" charset="-128"/>
              </a:defRPr>
            </a:lvl2pPr>
            <a:lvl3pPr eaLnBrk="0" hangingPunct="0">
              <a:defRPr kumimoji="1">
                <a:solidFill>
                  <a:schemeClr val="tx1"/>
                </a:solidFill>
                <a:latin typeface="Arial" panose="020B0604020202020204" pitchFamily="34" charset="0"/>
                <a:ea typeface="ＭＳ Ｐゴシック" panose="020B0600070205080204" pitchFamily="50" charset="-128"/>
              </a:defRPr>
            </a:lvl3pPr>
            <a:lvl4pPr eaLnBrk="0" hangingPunct="0">
              <a:defRPr kumimoji="1">
                <a:solidFill>
                  <a:schemeClr val="tx1"/>
                </a:solidFill>
                <a:latin typeface="Arial" panose="020B0604020202020204" pitchFamily="34" charset="0"/>
                <a:ea typeface="ＭＳ Ｐゴシック" panose="020B0600070205080204" pitchFamily="50" charset="-128"/>
              </a:defRPr>
            </a:lvl4pPr>
            <a:lvl5pPr eaLnBrk="0" hangingPunct="0">
              <a:defRPr kumimoji="1">
                <a:solidFill>
                  <a:schemeClr val="tx1"/>
                </a:solidFill>
                <a:latin typeface="Arial" panose="020B0604020202020204" pitchFamily="34" charset="0"/>
                <a:ea typeface="ＭＳ Ｐゴシック" panose="020B0600070205080204" pitchFamily="50" charset="-128"/>
              </a:defRPr>
            </a:lvl5pPr>
            <a:lvl6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6pPr>
            <a:lvl7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7pPr>
            <a:lvl8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8pPr>
            <a:lvl9pPr defTabSz="457200" eaLnBrk="0" fontAlgn="base" hangingPunct="0">
              <a:spcBef>
                <a:spcPct val="0"/>
              </a:spcBef>
              <a:spcAft>
                <a:spcPct val="0"/>
              </a:spcAft>
              <a:buSzPct val="100000"/>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600"/>
              </a:spcBef>
              <a:spcAft>
                <a:spcPts val="600"/>
              </a:spcAft>
              <a:buSzPct val="100000"/>
              <a:defRPr/>
            </a:pPr>
            <a:endParaRPr lang="ja-JP" altLang="en-US" sz="2800" dirty="0" smtClean="0">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233424" y="986149"/>
            <a:ext cx="8713663" cy="5139869"/>
          </a:xfrm>
          <a:prstGeom prst="rect">
            <a:avLst/>
          </a:prstGeom>
        </p:spPr>
        <p:txBody>
          <a:bodyPr wrap="square">
            <a:spAutoFit/>
          </a:bodyPr>
          <a:lstStyle/>
          <a:p>
            <a:pPr lvl="0" eaLnBrk="1" hangingPunct="1">
              <a:spcBef>
                <a:spcPts val="600"/>
              </a:spcBef>
              <a:spcAft>
                <a:spcPts val="600"/>
              </a:spcAft>
              <a:buSzPct val="100000"/>
              <a:defRPr/>
            </a:pPr>
            <a:r>
              <a:rPr lang="ja-JP" altLang="en-US" sz="24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２．電子計算機損壊等業務妨害罪になるケース</a:t>
            </a:r>
            <a:endParaRPr lang="en-US" altLang="ja-JP" sz="24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lvl="0" eaLnBrk="1" hangingPunct="1">
              <a:spcBef>
                <a:spcPts val="600"/>
              </a:spcBef>
              <a:spcAft>
                <a:spcPts val="600"/>
              </a:spcAft>
              <a:buSzPct val="100000"/>
              <a:defRPr/>
            </a:pPr>
            <a:r>
              <a:rPr lang="ja-JP" altLang="en-US" sz="2400" dirty="0">
                <a:solidFill>
                  <a:srgbClr val="FF0000"/>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400" dirty="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この犯罪は、電子計算機に虚偽の情報や不正な指令を与えたりすることによって、電子計算機に本来の目的に沿った動作をさせなかったときに問われる犯罪です</a:t>
            </a:r>
            <a:r>
              <a:rPr lang="ja-JP" altLang="en-US" sz="2400" dirty="0" smtClean="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endParaRPr lang="en-US" altLang="ja-JP" sz="2400" dirty="0" smtClean="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lvl="0" eaLnBrk="1" hangingPunct="1">
              <a:spcBef>
                <a:spcPts val="600"/>
              </a:spcBef>
              <a:spcAft>
                <a:spcPts val="600"/>
              </a:spcAft>
              <a:buSzPct val="100000"/>
              <a:defRPr/>
            </a:pPr>
            <a:r>
              <a:rPr lang="ja-JP" altLang="en-US" sz="2400" dirty="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400" dirty="0" smtClean="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チート</a:t>
            </a:r>
            <a:r>
              <a:rPr lang="ja-JP" altLang="en-US" sz="2400" dirty="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行為は、ゲーム制作者の意図しない動作をさせるためのものと捉えられ、この犯罪に問われるケースがあります</a:t>
            </a:r>
            <a:r>
              <a:rPr lang="ja-JP" altLang="en-US" sz="2400" dirty="0" smtClean="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。５年以下の懲役または１００万円以下の罰金が科せられる可能性があります。</a:t>
            </a:r>
            <a:endParaRPr lang="en-US" altLang="ja-JP" sz="2400" dirty="0" smtClean="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a:p>
            <a:pPr lvl="0" eaLnBrk="1" hangingPunct="1">
              <a:spcBef>
                <a:spcPts val="600"/>
              </a:spcBef>
              <a:spcAft>
                <a:spcPts val="600"/>
              </a:spcAft>
              <a:buSzPct val="100000"/>
              <a:defRPr/>
            </a:pPr>
            <a:r>
              <a:rPr lang="en-US" altLang="ja-JP" sz="2400" dirty="0" smtClean="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r>
              <a:rPr lang="ja-JP" altLang="en-US" sz="2400" dirty="0" smtClean="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事例</a:t>
            </a:r>
            <a:r>
              <a:rPr lang="en-US" altLang="ja-JP" sz="2400" dirty="0" smtClean="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a:t>
            </a:r>
          </a:p>
          <a:p>
            <a:pPr lvl="0" eaLnBrk="1" hangingPunct="1">
              <a:spcBef>
                <a:spcPts val="600"/>
              </a:spcBef>
              <a:spcAft>
                <a:spcPts val="600"/>
              </a:spcAft>
              <a:buSzPct val="100000"/>
              <a:defRPr/>
            </a:pPr>
            <a:r>
              <a:rPr lang="ja-JP" altLang="en-US" sz="2400" dirty="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　</a:t>
            </a:r>
            <a:r>
              <a:rPr lang="ja-JP" altLang="en-US" sz="2400" dirty="0" smtClean="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ゲーム制作者の意図に反して、通常プレイでは用いることのできない攻撃方法を可能とするチートツールを使用していた未成年のユーザーが書類送検された。</a:t>
            </a:r>
            <a:endParaRPr lang="ja-JP" altLang="en-US" sz="2400" dirty="0">
              <a:solidFill>
                <a:prstClr val="black"/>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030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10.11"/>
  <p:tag name="AS_TITLE" val="Aspose.Slides for .NET 3.5"/>
  <p:tag name="AS_VERSION" val="17.9.1"/>
</p:tagLst>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2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3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4.xml><?xml version="1.0" encoding="utf-8"?>
<a:theme xmlns:a="http://schemas.openxmlformats.org/drawingml/2006/main" name="4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5.xml><?xml version="1.0" encoding="utf-8"?>
<a:theme xmlns:a="http://schemas.openxmlformats.org/drawingml/2006/main" name="5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6_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1090</TotalTime>
  <Words>695</Words>
  <Application>Microsoft Office PowerPoint</Application>
  <PresentationFormat>画面に合わせる (4:3)</PresentationFormat>
  <Paragraphs>72</Paragraphs>
  <Slides>10</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6</vt:i4>
      </vt:variant>
      <vt:variant>
        <vt:lpstr>スライド タイトル</vt:lpstr>
      </vt:variant>
      <vt:variant>
        <vt:i4>10</vt:i4>
      </vt:variant>
    </vt:vector>
  </HeadingPairs>
  <TitlesOfParts>
    <vt:vector size="24" baseType="lpstr">
      <vt:lpstr>AR隷書体M</vt:lpstr>
      <vt:lpstr>HGP創英角ｺﾞｼｯｸUB</vt:lpstr>
      <vt:lpstr>HGP創英角ﾎﾟｯﾌﾟ体</vt:lpstr>
      <vt:lpstr>ＭＳ Ｐゴシック</vt:lpstr>
      <vt:lpstr>ＭＳ ゴシック</vt:lpstr>
      <vt:lpstr>Arial</vt:lpstr>
      <vt:lpstr>Calibri</vt:lpstr>
      <vt:lpstr>Calibri Light</vt:lpstr>
      <vt:lpstr>レトロスペクト</vt:lpstr>
      <vt:lpstr>2_レトロスペクト</vt:lpstr>
      <vt:lpstr>3_レトロスペクト</vt:lpstr>
      <vt:lpstr>4_レトロスペクト</vt:lpstr>
      <vt:lpstr>5_レトロスペクト</vt:lpstr>
      <vt:lpstr>6_レトロスペクト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豊吉 利之</dc:creator>
  <cp:keywords/>
  <dc:description/>
  <cp:lastModifiedBy>学校安全課</cp:lastModifiedBy>
  <cp:revision>117</cp:revision>
  <cp:lastPrinted>2021-12-16T01:57:03Z</cp:lastPrinted>
  <dcterms:created xsi:type="dcterms:W3CDTF">1601-01-01T00:00:00Z</dcterms:created>
  <dcterms:modified xsi:type="dcterms:W3CDTF">2022-03-30T23:46:53Z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TC024770329991</vt:lpwstr>
  </property>
</Properties>
</file>