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88" r:id="rId2"/>
    <p:sldMasterId id="2147483889" r:id="rId3"/>
    <p:sldMasterId id="2147483890" r:id="rId4"/>
    <p:sldMasterId id="2147483891" r:id="rId5"/>
    <p:sldMasterId id="2147483892" r:id="rId6"/>
  </p:sldMasterIdLst>
  <p:notesMasterIdLst>
    <p:notesMasterId r:id="rId18"/>
  </p:notesMasterIdLst>
  <p:handoutMasterIdLst>
    <p:handoutMasterId r:id="rId19"/>
  </p:handoutMasterIdLst>
  <p:sldIdLst>
    <p:sldId id="448" r:id="rId7"/>
    <p:sldId id="450" r:id="rId8"/>
    <p:sldId id="508" r:id="rId9"/>
    <p:sldId id="496" r:id="rId10"/>
    <p:sldId id="509" r:id="rId11"/>
    <p:sldId id="497" r:id="rId12"/>
    <p:sldId id="498" r:id="rId13"/>
    <p:sldId id="510" r:id="rId14"/>
    <p:sldId id="506" r:id="rId15"/>
    <p:sldId id="500" r:id="rId16"/>
    <p:sldId id="507" r:id="rId17"/>
  </p:sldIdLst>
  <p:sldSz cx="9144000" cy="6858000" type="screen4x3"/>
  <p:notesSz cx="6797675" cy="9926638"/>
  <p:custDataLst>
    <p:tags r:id="rId20"/>
  </p:custDataLst>
  <p:defaultTex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45" userDrawn="1">
          <p15:clr>
            <a:srgbClr val="A4A3A4"/>
          </p15:clr>
        </p15:guide>
        <p15:guide id="2" pos="285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4434" autoAdjust="0"/>
  </p:normalViewPr>
  <p:slideViewPr>
    <p:cSldViewPr>
      <p:cViewPr varScale="1">
        <p:scale>
          <a:sx n="58" d="100"/>
          <a:sy n="58" d="100"/>
        </p:scale>
        <p:origin x="1210" y="58"/>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guide orient="horz" pos="2345"/>
        <p:guide pos="285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B0F4BE5-1597-48A3-AD34-2A9D911A3A7A}" type="slidenum">
              <a:rPr kumimoji="1" lang="ja-JP" altLang="en-US" smtClean="0"/>
              <a:t>‹#›</a:t>
            </a:fld>
            <a:endParaRPr kumimoji="1" lang="ja-JP" altLang="en-US"/>
          </a:p>
        </p:txBody>
      </p:sp>
      <p:sp>
        <p:nvSpPr>
          <p:cNvPr id="7" name="ヘッダー プレースホルダー 6"/>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8" name="フッター プレースホルダー 7"/>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Tree>
    <p:extLst>
      <p:ext uri="{BB962C8B-B14F-4D97-AF65-F5344CB8AC3E}">
        <p14:creationId xmlns:p14="http://schemas.microsoft.com/office/powerpoint/2010/main" val="170057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574" name="ヘッダー プレースホルダ 1"/>
          <p:cNvSpPr>
            <a:spLocks noGrp="1" noChangeArrowheads="1"/>
          </p:cNvSpPr>
          <p:nvPr>
            <p:ph type="hdr" sz="quarter"/>
          </p:nvPr>
        </p:nvSpPr>
        <p:spPr bwMode="auto">
          <a:xfrm>
            <a:off x="1" y="0"/>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5" name="日付プレースホルダ 2"/>
          <p:cNvSpPr>
            <a:spLocks noGrp="1" noChangeArrowheads="1"/>
          </p:cNvSpPr>
          <p:nvPr>
            <p:ph type="dt" idx="1"/>
          </p:nvPr>
        </p:nvSpPr>
        <p:spPr bwMode="auto">
          <a:xfrm>
            <a:off x="3850444" y="0"/>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1211280A-4A07-4BE8-93C1-CCAE02A0F1A9}" type="datetime1">
              <a:rPr lang="ja-JP" altLang="en-US"/>
              <a:pPr>
                <a:defRPr/>
              </a:pPr>
              <a:t>2022/12/20</a:t>
            </a:fld>
            <a:endParaRPr lang="ja-JP" altLang="en-US"/>
          </a:p>
        </p:txBody>
      </p:sp>
      <p:sp>
        <p:nvSpPr>
          <p:cNvPr id="7172" name="スライド イメージ プレースホルダ 3"/>
          <p:cNvSpPr>
            <a:spLocks noGrp="1" noRot="1" noChangeAspect="1" noChangeArrowheads="1"/>
          </p:cNvSpPr>
          <p:nvPr>
            <p:ph type="sldImg" idx="2"/>
          </p:nvPr>
        </p:nvSpPr>
        <p:spPr bwMode="auto">
          <a:xfrm>
            <a:off x="917575" y="744538"/>
            <a:ext cx="4962525" cy="3722687"/>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7577" name="ノート プレースホルダ 4"/>
          <p:cNvSpPr>
            <a:spLocks noGrp="1" noChangeArrowheads="1"/>
          </p:cNvSpPr>
          <p:nvPr>
            <p:ph type="body" sz="quarter" idx="3"/>
          </p:nvPr>
        </p:nvSpPr>
        <p:spPr bwMode="auto">
          <a:xfrm>
            <a:off x="679768" y="4715154"/>
            <a:ext cx="5438140" cy="44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ja-JP" noProof="0" smtClean="0"/>
              <a:t>マスタ テキストの書式設定</a:t>
            </a:r>
          </a:p>
          <a:p>
            <a:pPr lvl="1"/>
            <a:r>
              <a:rPr lang="ja-JP" altLang="ja-JP" noProof="0" smtClean="0"/>
              <a:t>第 2 レベル</a:t>
            </a:r>
          </a:p>
          <a:p>
            <a:pPr lvl="2"/>
            <a:r>
              <a:rPr lang="ja-JP" altLang="ja-JP" noProof="0" smtClean="0"/>
              <a:t>第 3 レベル</a:t>
            </a:r>
          </a:p>
          <a:p>
            <a:pPr lvl="3"/>
            <a:r>
              <a:rPr lang="ja-JP" altLang="ja-JP" noProof="0" smtClean="0"/>
              <a:t>第 4 レベル</a:t>
            </a:r>
          </a:p>
          <a:p>
            <a:pPr lvl="4"/>
            <a:r>
              <a:rPr lang="ja-JP" altLang="ja-JP" noProof="0" smtClean="0"/>
              <a:t>第 5 レベル</a:t>
            </a:r>
          </a:p>
        </p:txBody>
      </p:sp>
      <p:sp>
        <p:nvSpPr>
          <p:cNvPr id="147578" name="フッター プレースホルダ 5"/>
          <p:cNvSpPr>
            <a:spLocks noGrp="1" noChangeArrowheads="1"/>
          </p:cNvSpPr>
          <p:nvPr>
            <p:ph type="ftr" sz="quarter" idx="4"/>
          </p:nvPr>
        </p:nvSpPr>
        <p:spPr bwMode="auto">
          <a:xfrm>
            <a:off x="1" y="9428583"/>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9" name="スライド番号プレースホルダ 6"/>
          <p:cNvSpPr>
            <a:spLocks noGrp="1" noChangeArrowheads="1"/>
          </p:cNvSpPr>
          <p:nvPr>
            <p:ph type="sldNum" sz="quarter" idx="5"/>
          </p:nvPr>
        </p:nvSpPr>
        <p:spPr bwMode="auto">
          <a:xfrm>
            <a:off x="3850444" y="9428583"/>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EAA0A606-7D5C-4E46-AF83-68985A4FDA6D}" type="slidenum">
              <a:rPr lang="ja-JP" altLang="en-US"/>
              <a:pPr>
                <a:defRPr/>
              </a:pPr>
              <a:t>‹#›</a:t>
            </a:fld>
            <a:endParaRPr lang="ja-JP" altLang="en-US"/>
          </a:p>
        </p:txBody>
      </p:sp>
    </p:spTree>
    <p:extLst>
      <p:ext uri="{BB962C8B-B14F-4D97-AF65-F5344CB8AC3E}">
        <p14:creationId xmlns:p14="http://schemas.microsoft.com/office/powerpoint/2010/main" val="1584464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AA0A606-7D5C-4E46-AF83-68985A4FDA6D}" type="slidenum">
              <a:rPr lang="ja-JP" altLang="en-US" smtClean="0"/>
              <a:pPr>
                <a:defRPr/>
              </a:pPr>
              <a:t>3</a:t>
            </a:fld>
            <a:endParaRPr lang="ja-JP" altLang="en-US"/>
          </a:p>
        </p:txBody>
      </p:sp>
    </p:spTree>
    <p:extLst>
      <p:ext uri="{BB962C8B-B14F-4D97-AF65-F5344CB8AC3E}">
        <p14:creationId xmlns:p14="http://schemas.microsoft.com/office/powerpoint/2010/main" val="2593769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762F86E3-EFB5-43C2-B37E-AE23E2C77805}" type="datetime1">
              <a:rPr lang="ja-JP" altLang="en-US"/>
              <a:pPr>
                <a:defRPr/>
              </a:pPr>
              <a:t>2022/12/20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90937E3-13B0-4ADB-9D23-293E42244A41}" type="slidenum">
              <a:rPr lang="ja-JP" altLang="en-US"/>
              <a:pPr>
                <a:defRPr/>
              </a:pPr>
              <a:t>‹#›</a:t>
            </a:fld>
            <a:endParaRPr lang="ja-JP" altLang="en-US"/>
          </a:p>
        </p:txBody>
      </p:sp>
    </p:spTree>
    <p:extLst>
      <p:ext uri="{BB962C8B-B14F-4D97-AF65-F5344CB8AC3E}">
        <p14:creationId xmlns:p14="http://schemas.microsoft.com/office/powerpoint/2010/main" val="47404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2AA98C8D-F849-4205-BB71-72C1FEA8E272}" type="datetime1">
              <a:rPr lang="ja-JP" altLang="en-US"/>
              <a:pPr>
                <a:defRPr/>
              </a:pPr>
              <a:t>2022/12/20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01EDAD3-5840-4ADD-A712-2BB8E8FBC965}" type="slidenum">
              <a:rPr lang="ja-JP" altLang="en-US"/>
              <a:pPr>
                <a:defRPr/>
              </a:pPr>
              <a:t>‹#›</a:t>
            </a:fld>
            <a:endParaRPr lang="ja-JP" altLang="en-US"/>
          </a:p>
        </p:txBody>
      </p:sp>
    </p:spTree>
    <p:extLst>
      <p:ext uri="{BB962C8B-B14F-4D97-AF65-F5344CB8AC3E}">
        <p14:creationId xmlns:p14="http://schemas.microsoft.com/office/powerpoint/2010/main" val="52221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54015E74-8350-4182-94B7-8676BACDDC14}" type="datetime1">
              <a:rPr lang="ja-JP" altLang="en-US"/>
              <a:pPr>
                <a:defRPr/>
              </a:pPr>
              <a:t>2022/12/20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645779D-415C-4692-B790-9BFE7A730E09}" type="slidenum">
              <a:rPr lang="ja-JP" altLang="en-US"/>
              <a:pPr>
                <a:defRPr/>
              </a:pPr>
              <a:t>‹#›</a:t>
            </a:fld>
            <a:endParaRPr lang="ja-JP" altLang="en-US"/>
          </a:p>
        </p:txBody>
      </p:sp>
    </p:spTree>
    <p:extLst>
      <p:ext uri="{BB962C8B-B14F-4D97-AF65-F5344CB8AC3E}">
        <p14:creationId xmlns:p14="http://schemas.microsoft.com/office/powerpoint/2010/main" val="2265025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9A3A099A-C2DD-4AAB-AB41-F80BBBA1650A}" type="datetime1">
              <a:rPr lang="ja-JP" altLang="en-US"/>
              <a:pPr>
                <a:defRPr/>
              </a:pPr>
              <a:t>2022/12/20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BB024E7-0C8E-4F87-95EF-616698D9D867}" type="slidenum">
              <a:rPr lang="ja-JP" altLang="en-US"/>
              <a:pPr>
                <a:defRPr/>
              </a:pPr>
              <a:t>‹#›</a:t>
            </a:fld>
            <a:endParaRPr lang="ja-JP" altLang="en-US"/>
          </a:p>
        </p:txBody>
      </p:sp>
    </p:spTree>
    <p:extLst>
      <p:ext uri="{BB962C8B-B14F-4D97-AF65-F5344CB8AC3E}">
        <p14:creationId xmlns:p14="http://schemas.microsoft.com/office/powerpoint/2010/main" val="4049076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5EA09C65-F07E-45FC-B88A-FFD07E39124C}" type="datetime1">
              <a:rPr lang="ja-JP" altLang="en-US"/>
              <a:pPr>
                <a:defRPr/>
              </a:pPr>
              <a:t>2022/12/20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5810B58-2179-475C-8CD4-408362E2C633}" type="slidenum">
              <a:rPr lang="ja-JP" altLang="en-US"/>
              <a:pPr>
                <a:defRPr/>
              </a:pPr>
              <a:t>‹#›</a:t>
            </a:fld>
            <a:endParaRPr lang="ja-JP" altLang="en-US"/>
          </a:p>
        </p:txBody>
      </p:sp>
    </p:spTree>
    <p:extLst>
      <p:ext uri="{BB962C8B-B14F-4D97-AF65-F5344CB8AC3E}">
        <p14:creationId xmlns:p14="http://schemas.microsoft.com/office/powerpoint/2010/main" val="2559927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06CF8384-F2B4-485D-BE9C-A8EAC6DDC7CD}" type="datetime1">
              <a:rPr lang="ja-JP" altLang="en-US"/>
              <a:pPr>
                <a:defRPr/>
              </a:pPr>
              <a:t>2022/12/20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149E289-7CF9-4D04-93A8-6AC078CCEBBA}" type="slidenum">
              <a:rPr lang="ja-JP" altLang="en-US"/>
              <a:pPr>
                <a:defRPr/>
              </a:pPr>
              <a:t>‹#›</a:t>
            </a:fld>
            <a:endParaRPr lang="ja-JP" altLang="en-US"/>
          </a:p>
        </p:txBody>
      </p:sp>
    </p:spTree>
    <p:extLst>
      <p:ext uri="{BB962C8B-B14F-4D97-AF65-F5344CB8AC3E}">
        <p14:creationId xmlns:p14="http://schemas.microsoft.com/office/powerpoint/2010/main" val="1590797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3"/>
          <p:cNvSpPr>
            <a:spLocks noGrp="1" noChangeArrowheads="1"/>
          </p:cNvSpPr>
          <p:nvPr>
            <p:ph type="dt" sz="half" idx="10"/>
          </p:nvPr>
        </p:nvSpPr>
        <p:spPr>
          <a:ln/>
        </p:spPr>
        <p:txBody>
          <a:bodyPr/>
          <a:lstStyle>
            <a:lvl1pPr>
              <a:defRPr/>
            </a:lvl1pPr>
          </a:lstStyle>
          <a:p>
            <a:pPr>
              <a:defRPr/>
            </a:pPr>
            <a:fld id="{0C71E70A-EAC7-409C-B645-48FC99E82850}" type="datetime1">
              <a:rPr lang="ja-JP" altLang="en-US"/>
              <a:pPr>
                <a:defRPr/>
              </a:pPr>
              <a:t>2022/12/20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0865308-4287-4D1B-A430-290F4931E6EE}" type="slidenum">
              <a:rPr lang="ja-JP" altLang="en-US"/>
              <a:pPr>
                <a:defRPr/>
              </a:pPr>
              <a:t>‹#›</a:t>
            </a:fld>
            <a:endParaRPr lang="ja-JP" altLang="en-US"/>
          </a:p>
        </p:txBody>
      </p:sp>
    </p:spTree>
    <p:extLst>
      <p:ext uri="{BB962C8B-B14F-4D97-AF65-F5344CB8AC3E}">
        <p14:creationId xmlns:p14="http://schemas.microsoft.com/office/powerpoint/2010/main" val="2233054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3"/>
          <p:cNvSpPr>
            <a:spLocks noGrp="1" noChangeArrowheads="1"/>
          </p:cNvSpPr>
          <p:nvPr>
            <p:ph type="dt" sz="half" idx="10"/>
          </p:nvPr>
        </p:nvSpPr>
        <p:spPr>
          <a:ln/>
        </p:spPr>
        <p:txBody>
          <a:bodyPr/>
          <a:lstStyle>
            <a:lvl1pPr>
              <a:defRPr/>
            </a:lvl1pPr>
          </a:lstStyle>
          <a:p>
            <a:pPr>
              <a:defRPr/>
            </a:pPr>
            <a:fld id="{BCE4B3AB-2E83-48C3-824C-F31EFF806842}" type="datetime1">
              <a:rPr lang="ja-JP" altLang="en-US"/>
              <a:pPr>
                <a:defRPr/>
              </a:pPr>
              <a:t>2022/12/20</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E80BCC02-7416-46C6-A6F5-E0C471111DA7}" type="slidenum">
              <a:rPr lang="ja-JP" altLang="en-US"/>
              <a:pPr>
                <a:defRPr/>
              </a:pPr>
              <a:t>‹#›</a:t>
            </a:fld>
            <a:endParaRPr lang="ja-JP" altLang="en-US"/>
          </a:p>
        </p:txBody>
      </p:sp>
    </p:spTree>
    <p:extLst>
      <p:ext uri="{BB962C8B-B14F-4D97-AF65-F5344CB8AC3E}">
        <p14:creationId xmlns:p14="http://schemas.microsoft.com/office/powerpoint/2010/main" val="2654774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3"/>
          <p:cNvSpPr>
            <a:spLocks noGrp="1" noChangeArrowheads="1"/>
          </p:cNvSpPr>
          <p:nvPr>
            <p:ph type="dt" sz="half" idx="10"/>
          </p:nvPr>
        </p:nvSpPr>
        <p:spPr>
          <a:ln/>
        </p:spPr>
        <p:txBody>
          <a:bodyPr/>
          <a:lstStyle>
            <a:lvl1pPr>
              <a:defRPr/>
            </a:lvl1pPr>
          </a:lstStyle>
          <a:p>
            <a:pPr>
              <a:defRPr/>
            </a:pPr>
            <a:fld id="{50940FC9-223A-487C-9B59-7D5ECAE284C9}" type="datetime1">
              <a:rPr lang="ja-JP" altLang="en-US"/>
              <a:pPr>
                <a:defRPr/>
              </a:pPr>
              <a:t>2022/12/20</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9CF2373E-A77A-4159-973D-443F8E1DD1B4}" type="slidenum">
              <a:rPr lang="ja-JP" altLang="en-US"/>
              <a:pPr>
                <a:defRPr/>
              </a:pPr>
              <a:t>‹#›</a:t>
            </a:fld>
            <a:endParaRPr lang="ja-JP" altLang="en-US"/>
          </a:p>
        </p:txBody>
      </p:sp>
    </p:spTree>
    <p:extLst>
      <p:ext uri="{BB962C8B-B14F-4D97-AF65-F5344CB8AC3E}">
        <p14:creationId xmlns:p14="http://schemas.microsoft.com/office/powerpoint/2010/main" val="2192222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E5016D44-2B76-4780-889D-19E764E5A9DA}" type="datetime1">
              <a:rPr lang="ja-JP" altLang="en-US"/>
              <a:pPr>
                <a:defRPr/>
              </a:pPr>
              <a:t>2022/12/20</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6D173B81-DA19-4202-B437-E073B70523D0}" type="slidenum">
              <a:rPr lang="ja-JP" altLang="en-US"/>
              <a:pPr>
                <a:defRPr/>
              </a:pPr>
              <a:t>‹#›</a:t>
            </a:fld>
            <a:endParaRPr lang="ja-JP" altLang="en-US"/>
          </a:p>
        </p:txBody>
      </p:sp>
    </p:spTree>
    <p:extLst>
      <p:ext uri="{BB962C8B-B14F-4D97-AF65-F5344CB8AC3E}">
        <p14:creationId xmlns:p14="http://schemas.microsoft.com/office/powerpoint/2010/main" val="4079009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C54D32F5-44D9-418F-B672-074222A65487}" type="datetime1">
              <a:rPr lang="ja-JP" altLang="en-US"/>
              <a:pPr>
                <a:defRPr/>
              </a:pPr>
              <a:t>2022/12/20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45EB21AE-6BB7-4B00-85B3-2D9DA0666DED}" type="slidenum">
              <a:rPr lang="ja-JP" altLang="en-US"/>
              <a:pPr>
                <a:defRPr/>
              </a:pPr>
              <a:t>‹#›</a:t>
            </a:fld>
            <a:endParaRPr lang="ja-JP" altLang="en-US"/>
          </a:p>
        </p:txBody>
      </p:sp>
    </p:spTree>
    <p:extLst>
      <p:ext uri="{BB962C8B-B14F-4D97-AF65-F5344CB8AC3E}">
        <p14:creationId xmlns:p14="http://schemas.microsoft.com/office/powerpoint/2010/main" val="33515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C81536EF-41F0-43CE-B2F4-9EE4554206C1}" type="datetime1">
              <a:rPr lang="ja-JP" altLang="en-US"/>
              <a:pPr>
                <a:defRPr/>
              </a:pPr>
              <a:t>2022/12/20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B25D1985-AD3F-4ADB-9CD4-A199CE23569D}" type="slidenum">
              <a:rPr lang="ja-JP" altLang="en-US"/>
              <a:pPr>
                <a:defRPr/>
              </a:pPr>
              <a:t>‹#›</a:t>
            </a:fld>
            <a:endParaRPr lang="ja-JP" altLang="en-US"/>
          </a:p>
        </p:txBody>
      </p:sp>
    </p:spTree>
    <p:extLst>
      <p:ext uri="{BB962C8B-B14F-4D97-AF65-F5344CB8AC3E}">
        <p14:creationId xmlns:p14="http://schemas.microsoft.com/office/powerpoint/2010/main" val="22840437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625BE312-1B6B-4F10-A265-63164F343DCA}" type="datetime1">
              <a:rPr lang="ja-JP" altLang="en-US"/>
              <a:pPr>
                <a:defRPr/>
              </a:pPr>
              <a:t>2022/12/20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AD23A35-DA9F-4146-AD36-8F1C2AD45F90}" type="slidenum">
              <a:rPr lang="ja-JP" altLang="en-US"/>
              <a:pPr>
                <a:defRPr/>
              </a:pPr>
              <a:t>‹#›</a:t>
            </a:fld>
            <a:endParaRPr lang="ja-JP" altLang="en-US"/>
          </a:p>
        </p:txBody>
      </p:sp>
    </p:spTree>
    <p:extLst>
      <p:ext uri="{BB962C8B-B14F-4D97-AF65-F5344CB8AC3E}">
        <p14:creationId xmlns:p14="http://schemas.microsoft.com/office/powerpoint/2010/main" val="3399920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E19E7AD9-7C82-4168-928E-14D36586AB63}" type="datetime1">
              <a:rPr lang="ja-JP" altLang="en-US"/>
              <a:pPr>
                <a:defRPr/>
              </a:pPr>
              <a:t>2022/12/20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F6F77C1-85A3-413C-A921-F70B00398EB2}" type="slidenum">
              <a:rPr lang="ja-JP" altLang="en-US"/>
              <a:pPr>
                <a:defRPr/>
              </a:pPr>
              <a:t>‹#›</a:t>
            </a:fld>
            <a:endParaRPr lang="ja-JP" altLang="en-US"/>
          </a:p>
        </p:txBody>
      </p:sp>
    </p:spTree>
    <p:extLst>
      <p:ext uri="{BB962C8B-B14F-4D97-AF65-F5344CB8AC3E}">
        <p14:creationId xmlns:p14="http://schemas.microsoft.com/office/powerpoint/2010/main" val="7086410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598A036F-A359-46A7-976C-E741C85BC217}" type="datetime1">
              <a:rPr lang="ja-JP" altLang="en-US"/>
              <a:pPr>
                <a:defRPr/>
              </a:pPr>
              <a:t>2022/12/20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364099D-6D40-4DF1-9E0D-3EB773B281DF}" type="slidenum">
              <a:rPr lang="ja-JP" altLang="en-US"/>
              <a:pPr>
                <a:defRPr/>
              </a:pPr>
              <a:t>‹#›</a:t>
            </a:fld>
            <a:endParaRPr lang="ja-JP" altLang="en-US"/>
          </a:p>
        </p:txBody>
      </p:sp>
    </p:spTree>
    <p:extLst>
      <p:ext uri="{BB962C8B-B14F-4D97-AF65-F5344CB8AC3E}">
        <p14:creationId xmlns:p14="http://schemas.microsoft.com/office/powerpoint/2010/main" val="35970461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6"/>
          <p:cNvSpPr>
            <a:spLocks noGrp="1" noChangeArrowheads="1"/>
          </p:cNvSpPr>
          <p:nvPr>
            <p:ph type="dt" sz="half" idx="10"/>
          </p:nvPr>
        </p:nvSpPr>
        <p:spPr>
          <a:ln/>
        </p:spPr>
        <p:txBody>
          <a:bodyPr/>
          <a:lstStyle>
            <a:lvl1pPr>
              <a:defRPr/>
            </a:lvl1pPr>
          </a:lstStyle>
          <a:p>
            <a:pPr>
              <a:defRPr/>
            </a:pPr>
            <a:fld id="{04B52834-57B1-4195-A4BC-1F8FEF5A5EAF}" type="datetime1">
              <a:rPr lang="ja-JP" altLang="en-US"/>
              <a:pPr>
                <a:defRPr/>
              </a:pPr>
              <a:t>2022/12/20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14600ACB-045E-4196-8538-6E1CE1AE9AE0}" type="slidenum">
              <a:rPr lang="ja-JP" altLang="en-US"/>
              <a:pPr>
                <a:defRPr/>
              </a:pPr>
              <a:t>‹#›</a:t>
            </a:fld>
            <a:endParaRPr lang="ja-JP" altLang="en-US"/>
          </a:p>
        </p:txBody>
      </p:sp>
    </p:spTree>
    <p:extLst>
      <p:ext uri="{BB962C8B-B14F-4D97-AF65-F5344CB8AC3E}">
        <p14:creationId xmlns:p14="http://schemas.microsoft.com/office/powerpoint/2010/main" val="6900759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6"/>
          <p:cNvSpPr>
            <a:spLocks noGrp="1" noChangeArrowheads="1"/>
          </p:cNvSpPr>
          <p:nvPr>
            <p:ph type="dt" sz="half" idx="10"/>
          </p:nvPr>
        </p:nvSpPr>
        <p:spPr>
          <a:ln/>
        </p:spPr>
        <p:txBody>
          <a:bodyPr/>
          <a:lstStyle>
            <a:lvl1pPr>
              <a:defRPr/>
            </a:lvl1pPr>
          </a:lstStyle>
          <a:p>
            <a:pPr>
              <a:defRPr/>
            </a:pPr>
            <a:fld id="{1C05620A-84EA-42CE-8A4A-1D8D75A18FEC}" type="datetime1">
              <a:rPr lang="ja-JP" altLang="en-US"/>
              <a:pPr>
                <a:defRPr/>
              </a:pPr>
              <a:t>2022/12/20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81E03F4-B81F-4B83-AB7C-009FDC720849}" type="slidenum">
              <a:rPr lang="ja-JP" altLang="en-US"/>
              <a:pPr>
                <a:defRPr/>
              </a:pPr>
              <a:t>‹#›</a:t>
            </a:fld>
            <a:endParaRPr lang="ja-JP" altLang="en-US"/>
          </a:p>
        </p:txBody>
      </p:sp>
    </p:spTree>
    <p:extLst>
      <p:ext uri="{BB962C8B-B14F-4D97-AF65-F5344CB8AC3E}">
        <p14:creationId xmlns:p14="http://schemas.microsoft.com/office/powerpoint/2010/main" val="27181447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B2D9966F-5B02-4314-927D-576B7355D9B8}" type="datetime1">
              <a:rPr lang="ja-JP" altLang="en-US"/>
              <a:pPr>
                <a:defRPr/>
              </a:pPr>
              <a:t>2022/12/20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65DCC456-1D1F-40B8-BFB4-BE19B39DE360}" type="slidenum">
              <a:rPr lang="ja-JP" altLang="en-US"/>
              <a:pPr>
                <a:defRPr/>
              </a:pPr>
              <a:t>‹#›</a:t>
            </a:fld>
            <a:endParaRPr lang="ja-JP" altLang="en-US"/>
          </a:p>
        </p:txBody>
      </p:sp>
    </p:spTree>
    <p:extLst>
      <p:ext uri="{BB962C8B-B14F-4D97-AF65-F5344CB8AC3E}">
        <p14:creationId xmlns:p14="http://schemas.microsoft.com/office/powerpoint/2010/main" val="2818746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6"/>
          <p:cNvSpPr>
            <a:spLocks noGrp="1" noChangeArrowheads="1"/>
          </p:cNvSpPr>
          <p:nvPr>
            <p:ph type="dt" sz="half" idx="10"/>
          </p:nvPr>
        </p:nvSpPr>
        <p:spPr>
          <a:ln/>
        </p:spPr>
        <p:txBody>
          <a:bodyPr/>
          <a:lstStyle>
            <a:lvl1pPr>
              <a:defRPr/>
            </a:lvl1pPr>
          </a:lstStyle>
          <a:p>
            <a:pPr>
              <a:defRPr/>
            </a:pPr>
            <a:fld id="{AD7AC82D-A0BD-4A52-A3C0-87C049F0C6E0}" type="datetime1">
              <a:rPr lang="ja-JP" altLang="en-US"/>
              <a:pPr>
                <a:defRPr/>
              </a:pPr>
              <a:t>2022/12/20</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80FB8027-7363-4C7D-9667-197D8F7A8DBB}" type="slidenum">
              <a:rPr lang="ja-JP" altLang="en-US"/>
              <a:pPr>
                <a:defRPr/>
              </a:pPr>
              <a:t>‹#›</a:t>
            </a:fld>
            <a:endParaRPr lang="ja-JP" altLang="en-US"/>
          </a:p>
        </p:txBody>
      </p:sp>
    </p:spTree>
    <p:extLst>
      <p:ext uri="{BB962C8B-B14F-4D97-AF65-F5344CB8AC3E}">
        <p14:creationId xmlns:p14="http://schemas.microsoft.com/office/powerpoint/2010/main" val="22569902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6"/>
          <p:cNvSpPr>
            <a:spLocks noGrp="1" noChangeArrowheads="1"/>
          </p:cNvSpPr>
          <p:nvPr>
            <p:ph type="dt" sz="half" idx="10"/>
          </p:nvPr>
        </p:nvSpPr>
        <p:spPr>
          <a:ln/>
        </p:spPr>
        <p:txBody>
          <a:bodyPr/>
          <a:lstStyle>
            <a:lvl1pPr>
              <a:defRPr/>
            </a:lvl1pPr>
          </a:lstStyle>
          <a:p>
            <a:pPr>
              <a:defRPr/>
            </a:pPr>
            <a:fld id="{1C672731-A902-4322-A4D7-342CD4EAEB71}" type="datetime1">
              <a:rPr lang="ja-JP" altLang="en-US"/>
              <a:pPr>
                <a:defRPr/>
              </a:pPr>
              <a:t>2022/12/20</a:t>
            </a:fld>
            <a:endParaRPr lang="ja-JP" altLang="en-US"/>
          </a:p>
        </p:txBody>
      </p:sp>
      <p:sp>
        <p:nvSpPr>
          <p:cNvPr id="8"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8"/>
          <p:cNvSpPr>
            <a:spLocks noGrp="1" noChangeArrowheads="1"/>
          </p:cNvSpPr>
          <p:nvPr>
            <p:ph type="sldNum" sz="quarter" idx="12"/>
          </p:nvPr>
        </p:nvSpPr>
        <p:spPr>
          <a:ln/>
        </p:spPr>
        <p:txBody>
          <a:bodyPr/>
          <a:lstStyle>
            <a:lvl1pPr>
              <a:defRPr/>
            </a:lvl1pPr>
          </a:lstStyle>
          <a:p>
            <a:pPr>
              <a:defRPr/>
            </a:pPr>
            <a:fld id="{8FE7962D-0468-41E2-A1CB-EC49EA9BB385}" type="slidenum">
              <a:rPr lang="ja-JP" altLang="en-US"/>
              <a:pPr>
                <a:defRPr/>
              </a:pPr>
              <a:t>‹#›</a:t>
            </a:fld>
            <a:endParaRPr lang="ja-JP" altLang="en-US"/>
          </a:p>
        </p:txBody>
      </p:sp>
    </p:spTree>
    <p:extLst>
      <p:ext uri="{BB962C8B-B14F-4D97-AF65-F5344CB8AC3E}">
        <p14:creationId xmlns:p14="http://schemas.microsoft.com/office/powerpoint/2010/main" val="4178141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6"/>
          <p:cNvSpPr>
            <a:spLocks noGrp="1" noChangeArrowheads="1"/>
          </p:cNvSpPr>
          <p:nvPr>
            <p:ph type="dt" sz="half" idx="10"/>
          </p:nvPr>
        </p:nvSpPr>
        <p:spPr>
          <a:ln/>
        </p:spPr>
        <p:txBody>
          <a:bodyPr/>
          <a:lstStyle>
            <a:lvl1pPr>
              <a:defRPr/>
            </a:lvl1pPr>
          </a:lstStyle>
          <a:p>
            <a:pPr>
              <a:defRPr/>
            </a:pPr>
            <a:fld id="{6B824D6E-4408-4A9B-858F-D7355A4CFDFA}" type="datetime1">
              <a:rPr lang="ja-JP" altLang="en-US"/>
              <a:pPr>
                <a:defRPr/>
              </a:pPr>
              <a:t>2022/12/20</a:t>
            </a:fld>
            <a:endParaRPr lang="ja-JP" altLang="en-US"/>
          </a:p>
        </p:txBody>
      </p:sp>
      <p:sp>
        <p:nvSpPr>
          <p:cNvPr id="4"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8"/>
          <p:cNvSpPr>
            <a:spLocks noGrp="1" noChangeArrowheads="1"/>
          </p:cNvSpPr>
          <p:nvPr>
            <p:ph type="sldNum" sz="quarter" idx="12"/>
          </p:nvPr>
        </p:nvSpPr>
        <p:spPr>
          <a:ln/>
        </p:spPr>
        <p:txBody>
          <a:bodyPr/>
          <a:lstStyle>
            <a:lvl1pPr>
              <a:defRPr/>
            </a:lvl1pPr>
          </a:lstStyle>
          <a:p>
            <a:pPr>
              <a:defRPr/>
            </a:pPr>
            <a:fld id="{4332C3FA-7A4E-4743-80CE-491D099B4DC6}" type="slidenum">
              <a:rPr lang="ja-JP" altLang="en-US"/>
              <a:pPr>
                <a:defRPr/>
              </a:pPr>
              <a:t>‹#›</a:t>
            </a:fld>
            <a:endParaRPr lang="ja-JP" altLang="en-US"/>
          </a:p>
        </p:txBody>
      </p:sp>
    </p:spTree>
    <p:extLst>
      <p:ext uri="{BB962C8B-B14F-4D97-AF65-F5344CB8AC3E}">
        <p14:creationId xmlns:p14="http://schemas.microsoft.com/office/powerpoint/2010/main" val="30652433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fld id="{98755DB5-1E8F-4704-A6CA-C13A3025A5C3}" type="datetime1">
              <a:rPr lang="ja-JP" altLang="en-US"/>
              <a:pPr>
                <a:defRPr/>
              </a:pPr>
              <a:t>2022/12/20</a:t>
            </a:fld>
            <a:endParaRPr lang="ja-JP" altLang="en-US"/>
          </a:p>
        </p:txBody>
      </p:sp>
      <p:sp>
        <p:nvSpPr>
          <p:cNvPr id="3"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8"/>
          <p:cNvSpPr>
            <a:spLocks noGrp="1" noChangeArrowheads="1"/>
          </p:cNvSpPr>
          <p:nvPr>
            <p:ph type="sldNum" sz="quarter" idx="12"/>
          </p:nvPr>
        </p:nvSpPr>
        <p:spPr>
          <a:ln/>
        </p:spPr>
        <p:txBody>
          <a:bodyPr/>
          <a:lstStyle>
            <a:lvl1pPr>
              <a:defRPr/>
            </a:lvl1pPr>
          </a:lstStyle>
          <a:p>
            <a:pPr>
              <a:defRPr/>
            </a:pPr>
            <a:fld id="{39D4705B-DDC7-415A-861D-AF82405A095F}" type="slidenum">
              <a:rPr lang="ja-JP" altLang="en-US"/>
              <a:pPr>
                <a:defRPr/>
              </a:pPr>
              <a:t>‹#›</a:t>
            </a:fld>
            <a:endParaRPr lang="ja-JP" altLang="en-US"/>
          </a:p>
        </p:txBody>
      </p:sp>
    </p:spTree>
    <p:extLst>
      <p:ext uri="{BB962C8B-B14F-4D97-AF65-F5344CB8AC3E}">
        <p14:creationId xmlns:p14="http://schemas.microsoft.com/office/powerpoint/2010/main" val="406564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641A8FA2-ADDB-4C44-90E5-8CF7CF35EC50}" type="datetime1">
              <a:rPr lang="ja-JP" altLang="en-US"/>
              <a:pPr>
                <a:defRPr/>
              </a:pPr>
              <a:t>2022/12/20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FEF37F0-2D67-44A9-85CC-6C13358E0092}" type="slidenum">
              <a:rPr lang="ja-JP" altLang="en-US"/>
              <a:pPr>
                <a:defRPr/>
              </a:pPr>
              <a:t>‹#›</a:t>
            </a:fld>
            <a:endParaRPr lang="ja-JP" altLang="en-US"/>
          </a:p>
        </p:txBody>
      </p:sp>
    </p:spTree>
    <p:extLst>
      <p:ext uri="{BB962C8B-B14F-4D97-AF65-F5344CB8AC3E}">
        <p14:creationId xmlns:p14="http://schemas.microsoft.com/office/powerpoint/2010/main" val="24813057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A149921D-9F7E-474E-B58F-EC422DE88E8F}" type="datetime1">
              <a:rPr lang="ja-JP" altLang="en-US"/>
              <a:pPr>
                <a:defRPr/>
              </a:pPr>
              <a:t>2022/12/20</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0FF4F32E-5D25-4330-BA2E-4764F3B739ED}" type="slidenum">
              <a:rPr lang="ja-JP" altLang="en-US"/>
              <a:pPr>
                <a:defRPr/>
              </a:pPr>
              <a:t>‹#›</a:t>
            </a:fld>
            <a:endParaRPr lang="ja-JP" altLang="en-US"/>
          </a:p>
        </p:txBody>
      </p:sp>
    </p:spTree>
    <p:extLst>
      <p:ext uri="{BB962C8B-B14F-4D97-AF65-F5344CB8AC3E}">
        <p14:creationId xmlns:p14="http://schemas.microsoft.com/office/powerpoint/2010/main" val="11594597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801BBFA4-EC99-4B26-928A-B6760FD30046}" type="datetime1">
              <a:rPr lang="ja-JP" altLang="en-US"/>
              <a:pPr>
                <a:defRPr/>
              </a:pPr>
              <a:t>2022/12/20</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6A5AF1B6-1652-439F-933D-9A2284FC1F99}" type="slidenum">
              <a:rPr lang="ja-JP" altLang="en-US"/>
              <a:pPr>
                <a:defRPr/>
              </a:pPr>
              <a:t>‹#›</a:t>
            </a:fld>
            <a:endParaRPr lang="ja-JP" altLang="en-US"/>
          </a:p>
        </p:txBody>
      </p:sp>
    </p:spTree>
    <p:extLst>
      <p:ext uri="{BB962C8B-B14F-4D97-AF65-F5344CB8AC3E}">
        <p14:creationId xmlns:p14="http://schemas.microsoft.com/office/powerpoint/2010/main" val="22676170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6"/>
          <p:cNvSpPr>
            <a:spLocks noGrp="1" noChangeArrowheads="1"/>
          </p:cNvSpPr>
          <p:nvPr>
            <p:ph type="dt" sz="half" idx="10"/>
          </p:nvPr>
        </p:nvSpPr>
        <p:spPr>
          <a:ln/>
        </p:spPr>
        <p:txBody>
          <a:bodyPr/>
          <a:lstStyle>
            <a:lvl1pPr>
              <a:defRPr/>
            </a:lvl1pPr>
          </a:lstStyle>
          <a:p>
            <a:pPr>
              <a:defRPr/>
            </a:pPr>
            <a:fld id="{554B9F70-5F09-4163-B845-C315B144734E}" type="datetime1">
              <a:rPr lang="ja-JP" altLang="en-US"/>
              <a:pPr>
                <a:defRPr/>
              </a:pPr>
              <a:t>2022/12/20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D37564B-41EB-4E8C-92EC-DAFD88A0D535}" type="slidenum">
              <a:rPr lang="ja-JP" altLang="en-US"/>
              <a:pPr>
                <a:defRPr/>
              </a:pPr>
              <a:t>‹#›</a:t>
            </a:fld>
            <a:endParaRPr lang="ja-JP" altLang="en-US"/>
          </a:p>
        </p:txBody>
      </p:sp>
    </p:spTree>
    <p:extLst>
      <p:ext uri="{BB962C8B-B14F-4D97-AF65-F5344CB8AC3E}">
        <p14:creationId xmlns:p14="http://schemas.microsoft.com/office/powerpoint/2010/main" val="5030138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6"/>
          <p:cNvSpPr>
            <a:spLocks noGrp="1" noChangeArrowheads="1"/>
          </p:cNvSpPr>
          <p:nvPr>
            <p:ph type="dt" sz="half" idx="10"/>
          </p:nvPr>
        </p:nvSpPr>
        <p:spPr>
          <a:ln/>
        </p:spPr>
        <p:txBody>
          <a:bodyPr/>
          <a:lstStyle>
            <a:lvl1pPr>
              <a:defRPr/>
            </a:lvl1pPr>
          </a:lstStyle>
          <a:p>
            <a:pPr>
              <a:defRPr/>
            </a:pPr>
            <a:fld id="{74738ADF-D3A9-4906-A7B0-0258403AA7DD}" type="datetime1">
              <a:rPr lang="ja-JP" altLang="en-US"/>
              <a:pPr>
                <a:defRPr/>
              </a:pPr>
              <a:t>2022/12/20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D08C5987-9D24-40F9-BC6C-5EA62DB721BD}" type="slidenum">
              <a:rPr lang="ja-JP" altLang="en-US"/>
              <a:pPr>
                <a:defRPr/>
              </a:pPr>
              <a:t>‹#›</a:t>
            </a:fld>
            <a:endParaRPr lang="ja-JP" altLang="en-US"/>
          </a:p>
        </p:txBody>
      </p:sp>
    </p:spTree>
    <p:extLst>
      <p:ext uri="{BB962C8B-B14F-4D97-AF65-F5344CB8AC3E}">
        <p14:creationId xmlns:p14="http://schemas.microsoft.com/office/powerpoint/2010/main" val="23770967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076C47ED-E7E3-4AE4-84AD-C6CDFED7F121}" type="datetime1">
              <a:rPr lang="ja-JP" altLang="en-US"/>
              <a:pPr>
                <a:defRPr/>
              </a:pPr>
              <a:t>2022/12/20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9FB9D22-19B5-4B8B-8D15-E16444314496}" type="slidenum">
              <a:rPr lang="ja-JP" altLang="en-US"/>
              <a:pPr>
                <a:defRPr/>
              </a:pPr>
              <a:t>‹#›</a:t>
            </a:fld>
            <a:endParaRPr lang="ja-JP" altLang="en-US"/>
          </a:p>
        </p:txBody>
      </p:sp>
    </p:spTree>
    <p:extLst>
      <p:ext uri="{BB962C8B-B14F-4D97-AF65-F5344CB8AC3E}">
        <p14:creationId xmlns:p14="http://schemas.microsoft.com/office/powerpoint/2010/main" val="42234466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E8385534-086E-4C35-976E-BBC6B013993B}" type="datetime1">
              <a:rPr lang="ja-JP" altLang="en-US"/>
              <a:pPr>
                <a:defRPr/>
              </a:pPr>
              <a:t>2022/12/20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06AC8DBB-3512-4A7F-B6D4-66FA938C2B3A}" type="slidenum">
              <a:rPr lang="ja-JP" altLang="en-US"/>
              <a:pPr>
                <a:defRPr/>
              </a:pPr>
              <a:t>‹#›</a:t>
            </a:fld>
            <a:endParaRPr lang="ja-JP" altLang="en-US"/>
          </a:p>
        </p:txBody>
      </p:sp>
    </p:spTree>
    <p:extLst>
      <p:ext uri="{BB962C8B-B14F-4D97-AF65-F5344CB8AC3E}">
        <p14:creationId xmlns:p14="http://schemas.microsoft.com/office/powerpoint/2010/main" val="26773397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B8644B3B-95C7-45FE-9E17-3595142319D4}" type="datetime1">
              <a:rPr lang="ja-JP" altLang="en-US"/>
              <a:pPr>
                <a:defRPr/>
              </a:pPr>
              <a:t>2022/12/20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999FBC3-8C46-4AB3-BF16-5C82D7310E63}" type="slidenum">
              <a:rPr lang="ja-JP" altLang="en-US"/>
              <a:pPr>
                <a:defRPr/>
              </a:pPr>
              <a:t>‹#›</a:t>
            </a:fld>
            <a:endParaRPr lang="ja-JP" altLang="en-US"/>
          </a:p>
        </p:txBody>
      </p:sp>
    </p:spTree>
    <p:extLst>
      <p:ext uri="{BB962C8B-B14F-4D97-AF65-F5344CB8AC3E}">
        <p14:creationId xmlns:p14="http://schemas.microsoft.com/office/powerpoint/2010/main" val="8050553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4"/>
          <p:cNvSpPr>
            <a:spLocks noGrp="1" noChangeArrowheads="1"/>
          </p:cNvSpPr>
          <p:nvPr>
            <p:ph type="dt" sz="half" idx="10"/>
          </p:nvPr>
        </p:nvSpPr>
        <p:spPr>
          <a:ln/>
        </p:spPr>
        <p:txBody>
          <a:bodyPr/>
          <a:lstStyle>
            <a:lvl1pPr>
              <a:defRPr/>
            </a:lvl1pPr>
          </a:lstStyle>
          <a:p>
            <a:pPr>
              <a:defRPr/>
            </a:pPr>
            <a:fld id="{50EBD1A5-7AB0-4D6C-B736-8516D7B47053}" type="datetime1">
              <a:rPr lang="ja-JP" altLang="en-US"/>
              <a:pPr>
                <a:defRPr/>
              </a:pPr>
              <a:t>2022/12/20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94EE0DF9-B19E-483E-B8D0-BA2124F93C2F}" type="slidenum">
              <a:rPr lang="ja-JP" altLang="en-US"/>
              <a:pPr>
                <a:defRPr/>
              </a:pPr>
              <a:t>‹#›</a:t>
            </a:fld>
            <a:endParaRPr lang="ja-JP" altLang="en-US"/>
          </a:p>
        </p:txBody>
      </p:sp>
    </p:spTree>
    <p:extLst>
      <p:ext uri="{BB962C8B-B14F-4D97-AF65-F5344CB8AC3E}">
        <p14:creationId xmlns:p14="http://schemas.microsoft.com/office/powerpoint/2010/main" val="26868898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4"/>
          <p:cNvSpPr>
            <a:spLocks noGrp="1" noChangeArrowheads="1"/>
          </p:cNvSpPr>
          <p:nvPr>
            <p:ph type="dt" sz="half" idx="10"/>
          </p:nvPr>
        </p:nvSpPr>
        <p:spPr>
          <a:ln/>
        </p:spPr>
        <p:txBody>
          <a:bodyPr/>
          <a:lstStyle>
            <a:lvl1pPr>
              <a:defRPr/>
            </a:lvl1pPr>
          </a:lstStyle>
          <a:p>
            <a:pPr>
              <a:defRPr/>
            </a:pPr>
            <a:fld id="{557091E2-592E-459B-B117-1EE455A554E8}" type="datetime1">
              <a:rPr lang="ja-JP" altLang="en-US"/>
              <a:pPr>
                <a:defRPr/>
              </a:pPr>
              <a:t>2022/12/20</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27E08C41-F69A-4705-8B15-4461C0A65D5E}" type="slidenum">
              <a:rPr lang="ja-JP" altLang="en-US"/>
              <a:pPr>
                <a:defRPr/>
              </a:pPr>
              <a:t>‹#›</a:t>
            </a:fld>
            <a:endParaRPr lang="ja-JP" altLang="en-US"/>
          </a:p>
        </p:txBody>
      </p:sp>
    </p:spTree>
    <p:extLst>
      <p:ext uri="{BB962C8B-B14F-4D97-AF65-F5344CB8AC3E}">
        <p14:creationId xmlns:p14="http://schemas.microsoft.com/office/powerpoint/2010/main" val="25292503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4"/>
          <p:cNvSpPr>
            <a:spLocks noGrp="1" noChangeArrowheads="1"/>
          </p:cNvSpPr>
          <p:nvPr>
            <p:ph type="dt" sz="half" idx="10"/>
          </p:nvPr>
        </p:nvSpPr>
        <p:spPr>
          <a:ln/>
        </p:spPr>
        <p:txBody>
          <a:bodyPr/>
          <a:lstStyle>
            <a:lvl1pPr>
              <a:defRPr/>
            </a:lvl1pPr>
          </a:lstStyle>
          <a:p>
            <a:pPr>
              <a:defRPr/>
            </a:pPr>
            <a:fld id="{0266F4DA-FA04-4F2D-85A7-5DB5D1CAD24B}" type="datetime1">
              <a:rPr lang="ja-JP" altLang="en-US"/>
              <a:pPr>
                <a:defRPr/>
              </a:pPr>
              <a:t>2022/12/20</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99EDD563-4050-47D4-A297-1EC485493180}" type="slidenum">
              <a:rPr lang="ja-JP" altLang="en-US"/>
              <a:pPr>
                <a:defRPr/>
              </a:pPr>
              <a:t>‹#›</a:t>
            </a:fld>
            <a:endParaRPr lang="ja-JP" altLang="en-US"/>
          </a:p>
        </p:txBody>
      </p:sp>
    </p:spTree>
    <p:extLst>
      <p:ext uri="{BB962C8B-B14F-4D97-AF65-F5344CB8AC3E}">
        <p14:creationId xmlns:p14="http://schemas.microsoft.com/office/powerpoint/2010/main" val="11662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3"/>
          <p:cNvSpPr>
            <a:spLocks noGrp="1" noChangeArrowheads="1"/>
          </p:cNvSpPr>
          <p:nvPr>
            <p:ph type="dt" sz="half" idx="10"/>
          </p:nvPr>
        </p:nvSpPr>
        <p:spPr>
          <a:ln/>
        </p:spPr>
        <p:txBody>
          <a:bodyPr/>
          <a:lstStyle>
            <a:lvl1pPr>
              <a:defRPr/>
            </a:lvl1pPr>
          </a:lstStyle>
          <a:p>
            <a:pPr>
              <a:defRPr/>
            </a:pPr>
            <a:fld id="{187A4942-26BF-4D5A-B423-1049D6659B4A}" type="datetime1">
              <a:rPr lang="ja-JP" altLang="en-US"/>
              <a:pPr>
                <a:defRPr/>
              </a:pPr>
              <a:t>2022/12/20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6B451816-70E8-4FE8-A71D-D0BCE9C16174}" type="slidenum">
              <a:rPr lang="ja-JP" altLang="en-US"/>
              <a:pPr>
                <a:defRPr/>
              </a:pPr>
              <a:t>‹#›</a:t>
            </a:fld>
            <a:endParaRPr lang="ja-JP" altLang="en-US"/>
          </a:p>
        </p:txBody>
      </p:sp>
    </p:spTree>
    <p:extLst>
      <p:ext uri="{BB962C8B-B14F-4D97-AF65-F5344CB8AC3E}">
        <p14:creationId xmlns:p14="http://schemas.microsoft.com/office/powerpoint/2010/main" val="33683473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26D45E2A-26E8-4517-9DAE-3E6F5BA716CF}" type="datetime1">
              <a:rPr lang="ja-JP" altLang="en-US"/>
              <a:pPr>
                <a:defRPr/>
              </a:pPr>
              <a:t>2022/12/20</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717F0500-5CE0-4C76-A355-3A166A74C7AD}" type="slidenum">
              <a:rPr lang="ja-JP" altLang="en-US"/>
              <a:pPr>
                <a:defRPr/>
              </a:pPr>
              <a:t>‹#›</a:t>
            </a:fld>
            <a:endParaRPr lang="ja-JP" altLang="en-US"/>
          </a:p>
        </p:txBody>
      </p:sp>
    </p:spTree>
    <p:extLst>
      <p:ext uri="{BB962C8B-B14F-4D97-AF65-F5344CB8AC3E}">
        <p14:creationId xmlns:p14="http://schemas.microsoft.com/office/powerpoint/2010/main" val="30909675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BD09B2C7-28BD-47CC-9532-87BB3F8FFF0E}" type="datetime1">
              <a:rPr lang="ja-JP" altLang="en-US"/>
              <a:pPr>
                <a:defRPr/>
              </a:pPr>
              <a:t>2022/12/20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3D9F96AE-E510-41E7-915B-C105369B75D7}" type="slidenum">
              <a:rPr lang="ja-JP" altLang="en-US"/>
              <a:pPr>
                <a:defRPr/>
              </a:pPr>
              <a:t>‹#›</a:t>
            </a:fld>
            <a:endParaRPr lang="ja-JP" altLang="en-US"/>
          </a:p>
        </p:txBody>
      </p:sp>
    </p:spTree>
    <p:extLst>
      <p:ext uri="{BB962C8B-B14F-4D97-AF65-F5344CB8AC3E}">
        <p14:creationId xmlns:p14="http://schemas.microsoft.com/office/powerpoint/2010/main" val="2517278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74001B92-A3BB-421B-A896-E62290BC4990}" type="datetime1">
              <a:rPr lang="ja-JP" altLang="en-US"/>
              <a:pPr>
                <a:defRPr/>
              </a:pPr>
              <a:t>2022/12/20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122FB1CB-C882-4289-B00D-080CBAB47F0B}" type="slidenum">
              <a:rPr lang="ja-JP" altLang="en-US"/>
              <a:pPr>
                <a:defRPr/>
              </a:pPr>
              <a:t>‹#›</a:t>
            </a:fld>
            <a:endParaRPr lang="ja-JP" altLang="en-US"/>
          </a:p>
        </p:txBody>
      </p:sp>
    </p:spTree>
    <p:extLst>
      <p:ext uri="{BB962C8B-B14F-4D97-AF65-F5344CB8AC3E}">
        <p14:creationId xmlns:p14="http://schemas.microsoft.com/office/powerpoint/2010/main" val="9464146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B873BE6B-D15A-40D1-A98D-44624D980CB4}" type="datetime1">
              <a:rPr lang="ja-JP" altLang="en-US"/>
              <a:pPr>
                <a:defRPr/>
              </a:pPr>
              <a:t>2022/12/20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771B0589-1EBD-442C-964E-CDC5BFEE5C0D}" type="slidenum">
              <a:rPr lang="ja-JP" altLang="en-US"/>
              <a:pPr>
                <a:defRPr/>
              </a:pPr>
              <a:t>‹#›</a:t>
            </a:fld>
            <a:endParaRPr lang="ja-JP" altLang="en-US"/>
          </a:p>
        </p:txBody>
      </p:sp>
    </p:spTree>
    <p:extLst>
      <p:ext uri="{BB962C8B-B14F-4D97-AF65-F5344CB8AC3E}">
        <p14:creationId xmlns:p14="http://schemas.microsoft.com/office/powerpoint/2010/main" val="3971400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2DFB9E68-7270-440D-90BE-0FFF52132E54}" type="datetime1">
              <a:rPr lang="ja-JP" altLang="en-US"/>
              <a:pPr>
                <a:defRPr/>
              </a:pPr>
              <a:t>2022/12/20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86B811-E419-48F9-9965-D06317E4D111}" type="slidenum">
              <a:rPr lang="ja-JP" altLang="en-US"/>
              <a:pPr>
                <a:defRPr/>
              </a:pPr>
              <a:t>‹#›</a:t>
            </a:fld>
            <a:endParaRPr lang="ja-JP" altLang="en-US"/>
          </a:p>
        </p:txBody>
      </p:sp>
    </p:spTree>
    <p:extLst>
      <p:ext uri="{BB962C8B-B14F-4D97-AF65-F5344CB8AC3E}">
        <p14:creationId xmlns:p14="http://schemas.microsoft.com/office/powerpoint/2010/main" val="20643959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917FA0EA-3E67-4F7A-86A3-151C20AF27F6}" type="datetime1">
              <a:rPr lang="ja-JP" altLang="en-US"/>
              <a:pPr>
                <a:defRPr/>
              </a:pPr>
              <a:t>2022/12/20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5EE73AB8-2824-4EA7-90C8-C9C762873F86}" type="slidenum">
              <a:rPr lang="ja-JP" altLang="en-US"/>
              <a:pPr>
                <a:defRPr/>
              </a:pPr>
              <a:t>‹#›</a:t>
            </a:fld>
            <a:endParaRPr lang="ja-JP" altLang="en-US"/>
          </a:p>
        </p:txBody>
      </p:sp>
    </p:spTree>
    <p:extLst>
      <p:ext uri="{BB962C8B-B14F-4D97-AF65-F5344CB8AC3E}">
        <p14:creationId xmlns:p14="http://schemas.microsoft.com/office/powerpoint/2010/main" val="2208513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3E79648E-D972-4481-93D1-147F3A366C2E}" type="datetime1">
              <a:rPr lang="ja-JP" altLang="en-US"/>
              <a:pPr>
                <a:defRPr/>
              </a:pPr>
              <a:t>2022/12/20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ACBC2631-CE45-4F07-8C0A-508C58A03438}" type="slidenum">
              <a:rPr lang="ja-JP" altLang="en-US"/>
              <a:pPr>
                <a:defRPr/>
              </a:pPr>
              <a:t>‹#›</a:t>
            </a:fld>
            <a:endParaRPr lang="ja-JP" altLang="en-US"/>
          </a:p>
        </p:txBody>
      </p:sp>
    </p:spTree>
    <p:extLst>
      <p:ext uri="{BB962C8B-B14F-4D97-AF65-F5344CB8AC3E}">
        <p14:creationId xmlns:p14="http://schemas.microsoft.com/office/powerpoint/2010/main" val="16887034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46D3309-3F06-4CA2-A571-6E3FBF6CE0C9}" type="datetime1">
              <a:rPr lang="ja-JP" altLang="en-US"/>
              <a:pPr>
                <a:defRPr/>
              </a:pPr>
              <a:t>2022/12/20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8901FAE-2B8D-420A-8E4C-FD7E081A3FBA}" type="slidenum">
              <a:rPr lang="ja-JP" altLang="en-US"/>
              <a:pPr>
                <a:defRPr/>
              </a:pPr>
              <a:t>‹#›</a:t>
            </a:fld>
            <a:endParaRPr lang="ja-JP" altLang="en-US"/>
          </a:p>
        </p:txBody>
      </p:sp>
    </p:spTree>
    <p:extLst>
      <p:ext uri="{BB962C8B-B14F-4D97-AF65-F5344CB8AC3E}">
        <p14:creationId xmlns:p14="http://schemas.microsoft.com/office/powerpoint/2010/main" val="20282052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4"/>
          <p:cNvSpPr>
            <a:spLocks noGrp="1" noChangeArrowheads="1"/>
          </p:cNvSpPr>
          <p:nvPr>
            <p:ph type="dt" sz="half" idx="10"/>
          </p:nvPr>
        </p:nvSpPr>
        <p:spPr>
          <a:ln/>
        </p:spPr>
        <p:txBody>
          <a:bodyPr/>
          <a:lstStyle>
            <a:lvl1pPr>
              <a:defRPr/>
            </a:lvl1pPr>
          </a:lstStyle>
          <a:p>
            <a:pPr>
              <a:defRPr/>
            </a:pPr>
            <a:fld id="{BBC69761-AFE5-4648-9CD4-E50CA80C110C}" type="datetime1">
              <a:rPr lang="ja-JP" altLang="en-US"/>
              <a:pPr>
                <a:defRPr/>
              </a:pPr>
              <a:t>2022/12/20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46768B31-B501-4AD9-9720-C1A4BD55217C}" type="slidenum">
              <a:rPr lang="ja-JP" altLang="en-US"/>
              <a:pPr>
                <a:defRPr/>
              </a:pPr>
              <a:t>‹#›</a:t>
            </a:fld>
            <a:endParaRPr lang="ja-JP" altLang="en-US"/>
          </a:p>
        </p:txBody>
      </p:sp>
    </p:spTree>
    <p:extLst>
      <p:ext uri="{BB962C8B-B14F-4D97-AF65-F5344CB8AC3E}">
        <p14:creationId xmlns:p14="http://schemas.microsoft.com/office/powerpoint/2010/main" val="10705452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4"/>
          <p:cNvSpPr>
            <a:spLocks noGrp="1" noChangeArrowheads="1"/>
          </p:cNvSpPr>
          <p:nvPr>
            <p:ph type="dt" sz="half" idx="10"/>
          </p:nvPr>
        </p:nvSpPr>
        <p:spPr>
          <a:ln/>
        </p:spPr>
        <p:txBody>
          <a:bodyPr/>
          <a:lstStyle>
            <a:lvl1pPr>
              <a:defRPr/>
            </a:lvl1pPr>
          </a:lstStyle>
          <a:p>
            <a:pPr>
              <a:defRPr/>
            </a:pPr>
            <a:fld id="{A109CABF-D673-4B82-BC0E-7375A59760D6}" type="datetime1">
              <a:rPr lang="ja-JP" altLang="en-US"/>
              <a:pPr>
                <a:defRPr/>
              </a:pPr>
              <a:t>2022/12/20</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33E6721C-ED52-4FED-93A8-1FE7B8598B45}" type="slidenum">
              <a:rPr lang="ja-JP" altLang="en-US"/>
              <a:pPr>
                <a:defRPr/>
              </a:pPr>
              <a:t>‹#›</a:t>
            </a:fld>
            <a:endParaRPr lang="ja-JP" altLang="en-US"/>
          </a:p>
        </p:txBody>
      </p:sp>
    </p:spTree>
    <p:extLst>
      <p:ext uri="{BB962C8B-B14F-4D97-AF65-F5344CB8AC3E}">
        <p14:creationId xmlns:p14="http://schemas.microsoft.com/office/powerpoint/2010/main" val="380765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3"/>
          <p:cNvSpPr>
            <a:spLocks noGrp="1" noChangeArrowheads="1"/>
          </p:cNvSpPr>
          <p:nvPr>
            <p:ph type="dt" sz="half" idx="10"/>
          </p:nvPr>
        </p:nvSpPr>
        <p:spPr>
          <a:ln/>
        </p:spPr>
        <p:txBody>
          <a:bodyPr/>
          <a:lstStyle>
            <a:lvl1pPr>
              <a:defRPr/>
            </a:lvl1pPr>
          </a:lstStyle>
          <a:p>
            <a:pPr>
              <a:defRPr/>
            </a:pPr>
            <a:fld id="{76331DF5-6A6D-49CB-9CDC-461E543AB041}" type="datetime1">
              <a:rPr lang="ja-JP" altLang="en-US"/>
              <a:pPr>
                <a:defRPr/>
              </a:pPr>
              <a:t>2022/12/20</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3CE96E8B-DB0B-4D3B-ACF1-EA23043FAB7A}" type="slidenum">
              <a:rPr lang="ja-JP" altLang="en-US"/>
              <a:pPr>
                <a:defRPr/>
              </a:pPr>
              <a:t>‹#›</a:t>
            </a:fld>
            <a:endParaRPr lang="ja-JP" altLang="en-US"/>
          </a:p>
        </p:txBody>
      </p:sp>
    </p:spTree>
    <p:extLst>
      <p:ext uri="{BB962C8B-B14F-4D97-AF65-F5344CB8AC3E}">
        <p14:creationId xmlns:p14="http://schemas.microsoft.com/office/powerpoint/2010/main" val="22545737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4"/>
          <p:cNvSpPr>
            <a:spLocks noGrp="1" noChangeArrowheads="1"/>
          </p:cNvSpPr>
          <p:nvPr>
            <p:ph type="dt" sz="half" idx="10"/>
          </p:nvPr>
        </p:nvSpPr>
        <p:spPr>
          <a:ln/>
        </p:spPr>
        <p:txBody>
          <a:bodyPr/>
          <a:lstStyle>
            <a:lvl1pPr>
              <a:defRPr/>
            </a:lvl1pPr>
          </a:lstStyle>
          <a:p>
            <a:pPr>
              <a:defRPr/>
            </a:pPr>
            <a:fld id="{7A2885A5-49B5-4B80-BC86-1B1EADED2438}" type="datetime1">
              <a:rPr lang="ja-JP" altLang="en-US"/>
              <a:pPr>
                <a:defRPr/>
              </a:pPr>
              <a:t>2022/12/20</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D33D1C52-8E95-4941-8112-39DC335174A6}" type="slidenum">
              <a:rPr lang="ja-JP" altLang="en-US"/>
              <a:pPr>
                <a:defRPr/>
              </a:pPr>
              <a:t>‹#›</a:t>
            </a:fld>
            <a:endParaRPr lang="ja-JP" altLang="en-US"/>
          </a:p>
        </p:txBody>
      </p:sp>
    </p:spTree>
    <p:extLst>
      <p:ext uri="{BB962C8B-B14F-4D97-AF65-F5344CB8AC3E}">
        <p14:creationId xmlns:p14="http://schemas.microsoft.com/office/powerpoint/2010/main" val="8123360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B50EE362-F4A2-4863-830E-5447C23B36E9}" type="datetime1">
              <a:rPr lang="ja-JP" altLang="en-US"/>
              <a:pPr>
                <a:defRPr/>
              </a:pPr>
              <a:t>2022/12/20</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FDE274DC-EDB8-43B1-9540-2EE7787AA54C}" type="slidenum">
              <a:rPr lang="ja-JP" altLang="en-US"/>
              <a:pPr>
                <a:defRPr/>
              </a:pPr>
              <a:t>‹#›</a:t>
            </a:fld>
            <a:endParaRPr lang="ja-JP" altLang="en-US"/>
          </a:p>
        </p:txBody>
      </p:sp>
    </p:spTree>
    <p:extLst>
      <p:ext uri="{BB962C8B-B14F-4D97-AF65-F5344CB8AC3E}">
        <p14:creationId xmlns:p14="http://schemas.microsoft.com/office/powerpoint/2010/main" val="885987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4BD0F403-9B18-4967-AA95-73857E2C30CD}" type="datetime1">
              <a:rPr lang="ja-JP" altLang="en-US"/>
              <a:pPr>
                <a:defRPr/>
              </a:pPr>
              <a:t>2022/12/20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F2C49ADA-FEF7-4844-9299-5BB029E8418F}" type="slidenum">
              <a:rPr lang="ja-JP" altLang="en-US"/>
              <a:pPr>
                <a:defRPr/>
              </a:pPr>
              <a:t>‹#›</a:t>
            </a:fld>
            <a:endParaRPr lang="ja-JP" altLang="en-US"/>
          </a:p>
        </p:txBody>
      </p:sp>
    </p:spTree>
    <p:extLst>
      <p:ext uri="{BB962C8B-B14F-4D97-AF65-F5344CB8AC3E}">
        <p14:creationId xmlns:p14="http://schemas.microsoft.com/office/powerpoint/2010/main" val="22487562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8DF1F7C7-3B04-4671-9546-2E41048F665D}" type="datetime1">
              <a:rPr lang="ja-JP" altLang="en-US"/>
              <a:pPr>
                <a:defRPr/>
              </a:pPr>
              <a:t>2022/12/20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D1A08D52-262D-439C-B44D-4B48A6F28F20}" type="slidenum">
              <a:rPr lang="ja-JP" altLang="en-US"/>
              <a:pPr>
                <a:defRPr/>
              </a:pPr>
              <a:t>‹#›</a:t>
            </a:fld>
            <a:endParaRPr lang="ja-JP" altLang="en-US"/>
          </a:p>
        </p:txBody>
      </p:sp>
    </p:spTree>
    <p:extLst>
      <p:ext uri="{BB962C8B-B14F-4D97-AF65-F5344CB8AC3E}">
        <p14:creationId xmlns:p14="http://schemas.microsoft.com/office/powerpoint/2010/main" val="10572186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AD78B1A8-2B46-4E10-861E-6FF89C8FB37E}" type="datetime1">
              <a:rPr lang="ja-JP" altLang="en-US"/>
              <a:pPr>
                <a:defRPr/>
              </a:pPr>
              <a:t>2022/12/20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FE63649-2611-461D-BA80-D104CB412CF7}" type="slidenum">
              <a:rPr lang="ja-JP" altLang="en-US"/>
              <a:pPr>
                <a:defRPr/>
              </a:pPr>
              <a:t>‹#›</a:t>
            </a:fld>
            <a:endParaRPr lang="ja-JP" altLang="en-US"/>
          </a:p>
        </p:txBody>
      </p:sp>
    </p:spTree>
    <p:extLst>
      <p:ext uri="{BB962C8B-B14F-4D97-AF65-F5344CB8AC3E}">
        <p14:creationId xmlns:p14="http://schemas.microsoft.com/office/powerpoint/2010/main" val="21627361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B6A600A0-9854-4224-B2AA-BC7A2A919557}" type="datetime1">
              <a:rPr lang="ja-JP" altLang="en-US"/>
              <a:pPr>
                <a:defRPr/>
              </a:pPr>
              <a:t>2022/12/20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2E02AF-E5DE-4AE0-AD99-164FC730F8D0}" type="slidenum">
              <a:rPr lang="ja-JP" altLang="en-US"/>
              <a:pPr>
                <a:defRPr/>
              </a:pPr>
              <a:t>‹#›</a:t>
            </a:fld>
            <a:endParaRPr lang="ja-JP" altLang="en-US"/>
          </a:p>
        </p:txBody>
      </p:sp>
    </p:spTree>
    <p:extLst>
      <p:ext uri="{BB962C8B-B14F-4D97-AF65-F5344CB8AC3E}">
        <p14:creationId xmlns:p14="http://schemas.microsoft.com/office/powerpoint/2010/main" val="29547489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3DE967A0-F447-4B85-AE86-5C0E708A7E68}" type="datetime1">
              <a:rPr lang="ja-JP" altLang="en-US"/>
              <a:pPr>
                <a:defRPr/>
              </a:pPr>
              <a:t>2022/12/20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B2F8CFD-1F46-46BA-864D-75BE763A22E3}" type="slidenum">
              <a:rPr lang="ja-JP" altLang="en-US"/>
              <a:pPr>
                <a:defRPr/>
              </a:pPr>
              <a:t>‹#›</a:t>
            </a:fld>
            <a:endParaRPr lang="ja-JP" altLang="en-US"/>
          </a:p>
        </p:txBody>
      </p:sp>
    </p:spTree>
    <p:extLst>
      <p:ext uri="{BB962C8B-B14F-4D97-AF65-F5344CB8AC3E}">
        <p14:creationId xmlns:p14="http://schemas.microsoft.com/office/powerpoint/2010/main" val="13750511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5BE4B40B-6126-4EDF-8A09-BAC4BB76BD04}" type="datetime1">
              <a:rPr lang="ja-JP" altLang="en-US"/>
              <a:pPr>
                <a:defRPr/>
              </a:pPr>
              <a:t>2022/12/20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19286B5-4733-4D65-A463-ABB16BB018FD}" type="slidenum">
              <a:rPr lang="ja-JP" altLang="en-US"/>
              <a:pPr>
                <a:defRPr/>
              </a:pPr>
              <a:t>‹#›</a:t>
            </a:fld>
            <a:endParaRPr lang="ja-JP" altLang="en-US"/>
          </a:p>
        </p:txBody>
      </p:sp>
    </p:spTree>
    <p:extLst>
      <p:ext uri="{BB962C8B-B14F-4D97-AF65-F5344CB8AC3E}">
        <p14:creationId xmlns:p14="http://schemas.microsoft.com/office/powerpoint/2010/main" val="9195101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E89B13A8-F36C-4584-8589-96965E820665}" type="datetime1">
              <a:rPr lang="ja-JP" altLang="en-US"/>
              <a:pPr>
                <a:defRPr/>
              </a:pPr>
              <a:t>2022/12/20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6BF1714D-58CA-4BFC-B79D-308533D0536B}" type="slidenum">
              <a:rPr lang="ja-JP" altLang="en-US"/>
              <a:pPr>
                <a:defRPr/>
              </a:pPr>
              <a:t>‹#›</a:t>
            </a:fld>
            <a:endParaRPr lang="ja-JP" altLang="en-US"/>
          </a:p>
        </p:txBody>
      </p:sp>
    </p:spTree>
    <p:extLst>
      <p:ext uri="{BB962C8B-B14F-4D97-AF65-F5344CB8AC3E}">
        <p14:creationId xmlns:p14="http://schemas.microsoft.com/office/powerpoint/2010/main" val="28646539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3"/>
          <p:cNvSpPr>
            <a:spLocks noGrp="1" noChangeArrowheads="1"/>
          </p:cNvSpPr>
          <p:nvPr>
            <p:ph type="dt" sz="half" idx="10"/>
          </p:nvPr>
        </p:nvSpPr>
        <p:spPr>
          <a:ln/>
        </p:spPr>
        <p:txBody>
          <a:bodyPr/>
          <a:lstStyle>
            <a:lvl1pPr>
              <a:defRPr/>
            </a:lvl1pPr>
          </a:lstStyle>
          <a:p>
            <a:pPr>
              <a:defRPr/>
            </a:pPr>
            <a:fld id="{083106D0-2ABD-4E9C-A2DC-B938B67D64F5}" type="datetime1">
              <a:rPr lang="ja-JP" altLang="en-US"/>
              <a:pPr>
                <a:defRPr/>
              </a:pPr>
              <a:t>2022/12/20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FDB8B83A-3B13-448C-954F-64122C4B35DA}" type="slidenum">
              <a:rPr lang="ja-JP" altLang="en-US"/>
              <a:pPr>
                <a:defRPr/>
              </a:pPr>
              <a:t>‹#›</a:t>
            </a:fld>
            <a:endParaRPr lang="ja-JP" altLang="en-US"/>
          </a:p>
        </p:txBody>
      </p:sp>
    </p:spTree>
    <p:extLst>
      <p:ext uri="{BB962C8B-B14F-4D97-AF65-F5344CB8AC3E}">
        <p14:creationId xmlns:p14="http://schemas.microsoft.com/office/powerpoint/2010/main" val="335394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3"/>
          <p:cNvSpPr>
            <a:spLocks noGrp="1" noChangeArrowheads="1"/>
          </p:cNvSpPr>
          <p:nvPr>
            <p:ph type="dt" sz="half" idx="10"/>
          </p:nvPr>
        </p:nvSpPr>
        <p:spPr>
          <a:ln/>
        </p:spPr>
        <p:txBody>
          <a:bodyPr/>
          <a:lstStyle>
            <a:lvl1pPr>
              <a:defRPr/>
            </a:lvl1pPr>
          </a:lstStyle>
          <a:p>
            <a:pPr>
              <a:defRPr/>
            </a:pPr>
            <a:fld id="{B0C998EA-1E89-4CDE-9B0A-4D65617BF694}" type="datetime1">
              <a:rPr lang="ja-JP" altLang="en-US"/>
              <a:pPr>
                <a:defRPr/>
              </a:pPr>
              <a:t>2022/12/20</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48367067-1F24-4F50-9089-CEA38F5EBBA0}" type="slidenum">
              <a:rPr lang="ja-JP" altLang="en-US"/>
              <a:pPr>
                <a:defRPr/>
              </a:pPr>
              <a:t>‹#›</a:t>
            </a:fld>
            <a:endParaRPr lang="ja-JP" altLang="en-US"/>
          </a:p>
        </p:txBody>
      </p:sp>
    </p:spTree>
    <p:extLst>
      <p:ext uri="{BB962C8B-B14F-4D97-AF65-F5344CB8AC3E}">
        <p14:creationId xmlns:p14="http://schemas.microsoft.com/office/powerpoint/2010/main" val="24535040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3"/>
          <p:cNvSpPr>
            <a:spLocks noGrp="1" noChangeArrowheads="1"/>
          </p:cNvSpPr>
          <p:nvPr>
            <p:ph type="dt" sz="half" idx="10"/>
          </p:nvPr>
        </p:nvSpPr>
        <p:spPr>
          <a:ln/>
        </p:spPr>
        <p:txBody>
          <a:bodyPr/>
          <a:lstStyle>
            <a:lvl1pPr>
              <a:defRPr/>
            </a:lvl1pPr>
          </a:lstStyle>
          <a:p>
            <a:pPr>
              <a:defRPr/>
            </a:pPr>
            <a:fld id="{35742664-A36A-467D-8809-1CE4F05B4561}" type="datetime1">
              <a:rPr lang="ja-JP" altLang="en-US"/>
              <a:pPr>
                <a:defRPr/>
              </a:pPr>
              <a:t>2022/12/20</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C2751902-C971-43BB-B630-9BED970B38A9}" type="slidenum">
              <a:rPr lang="ja-JP" altLang="en-US"/>
              <a:pPr>
                <a:defRPr/>
              </a:pPr>
              <a:t>‹#›</a:t>
            </a:fld>
            <a:endParaRPr lang="ja-JP" altLang="en-US"/>
          </a:p>
        </p:txBody>
      </p:sp>
    </p:spTree>
    <p:extLst>
      <p:ext uri="{BB962C8B-B14F-4D97-AF65-F5344CB8AC3E}">
        <p14:creationId xmlns:p14="http://schemas.microsoft.com/office/powerpoint/2010/main" val="7700221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3"/>
          <p:cNvSpPr>
            <a:spLocks noGrp="1" noChangeArrowheads="1"/>
          </p:cNvSpPr>
          <p:nvPr>
            <p:ph type="dt" sz="half" idx="10"/>
          </p:nvPr>
        </p:nvSpPr>
        <p:spPr>
          <a:ln/>
        </p:spPr>
        <p:txBody>
          <a:bodyPr/>
          <a:lstStyle>
            <a:lvl1pPr>
              <a:defRPr/>
            </a:lvl1pPr>
          </a:lstStyle>
          <a:p>
            <a:pPr>
              <a:defRPr/>
            </a:pPr>
            <a:fld id="{A21C3167-13D5-4FEB-95A1-013DD550BDEE}" type="datetime1">
              <a:rPr lang="ja-JP" altLang="en-US"/>
              <a:pPr>
                <a:defRPr/>
              </a:pPr>
              <a:t>2022/12/20</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77118C2D-D776-40FE-B277-148583B94686}" type="slidenum">
              <a:rPr lang="ja-JP" altLang="en-US"/>
              <a:pPr>
                <a:defRPr/>
              </a:pPr>
              <a:t>‹#›</a:t>
            </a:fld>
            <a:endParaRPr lang="ja-JP" altLang="en-US"/>
          </a:p>
        </p:txBody>
      </p:sp>
    </p:spTree>
    <p:extLst>
      <p:ext uri="{BB962C8B-B14F-4D97-AF65-F5344CB8AC3E}">
        <p14:creationId xmlns:p14="http://schemas.microsoft.com/office/powerpoint/2010/main" val="1700050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52FFE747-265A-4C59-8BE3-8A7B12A4530C}" type="datetime1">
              <a:rPr lang="ja-JP" altLang="en-US"/>
              <a:pPr>
                <a:defRPr/>
              </a:pPr>
              <a:t>2022/12/20</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2951CD34-DE1A-43E0-B167-87F3222E42C2}" type="slidenum">
              <a:rPr lang="ja-JP" altLang="en-US"/>
              <a:pPr>
                <a:defRPr/>
              </a:pPr>
              <a:t>‹#›</a:t>
            </a:fld>
            <a:endParaRPr lang="ja-JP" altLang="en-US"/>
          </a:p>
        </p:txBody>
      </p:sp>
    </p:spTree>
    <p:extLst>
      <p:ext uri="{BB962C8B-B14F-4D97-AF65-F5344CB8AC3E}">
        <p14:creationId xmlns:p14="http://schemas.microsoft.com/office/powerpoint/2010/main" val="294255753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0DBFF52-2F89-40AF-9D72-AC07B3C5EBE7}" type="datetime1">
              <a:rPr lang="ja-JP" altLang="en-US"/>
              <a:pPr>
                <a:defRPr/>
              </a:pPr>
              <a:t>2022/12/20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CC416CD-C1CE-4A96-AF64-3F8860BD6318}" type="slidenum">
              <a:rPr lang="ja-JP" altLang="en-US"/>
              <a:pPr>
                <a:defRPr/>
              </a:pPr>
              <a:t>‹#›</a:t>
            </a:fld>
            <a:endParaRPr lang="ja-JP" altLang="en-US"/>
          </a:p>
        </p:txBody>
      </p:sp>
    </p:spTree>
    <p:extLst>
      <p:ext uri="{BB962C8B-B14F-4D97-AF65-F5344CB8AC3E}">
        <p14:creationId xmlns:p14="http://schemas.microsoft.com/office/powerpoint/2010/main" val="37361642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DFF2E3CA-81C7-4F27-88C9-A39F8791FED0}" type="datetime1">
              <a:rPr lang="ja-JP" altLang="en-US"/>
              <a:pPr>
                <a:defRPr/>
              </a:pPr>
              <a:t>2022/12/20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75F23760-319F-48A3-A575-54C75FD60D07}" type="slidenum">
              <a:rPr lang="ja-JP" altLang="en-US"/>
              <a:pPr>
                <a:defRPr/>
              </a:pPr>
              <a:t>‹#›</a:t>
            </a:fld>
            <a:endParaRPr lang="ja-JP" altLang="en-US"/>
          </a:p>
        </p:txBody>
      </p:sp>
    </p:spTree>
    <p:extLst>
      <p:ext uri="{BB962C8B-B14F-4D97-AF65-F5344CB8AC3E}">
        <p14:creationId xmlns:p14="http://schemas.microsoft.com/office/powerpoint/2010/main" val="10979120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F9D7B702-9134-43DA-8829-BA616987E8DD}" type="datetime1">
              <a:rPr lang="ja-JP" altLang="en-US"/>
              <a:pPr>
                <a:defRPr/>
              </a:pPr>
              <a:t>2022/12/20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96F447E-E5E5-4718-AB40-14FDBA01C9C6}" type="slidenum">
              <a:rPr lang="ja-JP" altLang="en-US"/>
              <a:pPr>
                <a:defRPr/>
              </a:pPr>
              <a:t>‹#›</a:t>
            </a:fld>
            <a:endParaRPr lang="ja-JP" altLang="en-US"/>
          </a:p>
        </p:txBody>
      </p:sp>
    </p:spTree>
    <p:extLst>
      <p:ext uri="{BB962C8B-B14F-4D97-AF65-F5344CB8AC3E}">
        <p14:creationId xmlns:p14="http://schemas.microsoft.com/office/powerpoint/2010/main" val="28586402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06987616-652F-4C15-B702-892E631D0685}" type="datetime1">
              <a:rPr lang="ja-JP" altLang="en-US"/>
              <a:pPr>
                <a:defRPr/>
              </a:pPr>
              <a:t>2022/12/20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7FB5090-E3B0-4A02-B3B7-F898AF31F939}" type="slidenum">
              <a:rPr lang="ja-JP" altLang="en-US"/>
              <a:pPr>
                <a:defRPr/>
              </a:pPr>
              <a:t>‹#›</a:t>
            </a:fld>
            <a:endParaRPr lang="ja-JP" altLang="en-US"/>
          </a:p>
        </p:txBody>
      </p:sp>
    </p:spTree>
    <p:extLst>
      <p:ext uri="{BB962C8B-B14F-4D97-AF65-F5344CB8AC3E}">
        <p14:creationId xmlns:p14="http://schemas.microsoft.com/office/powerpoint/2010/main" val="174130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4F00C14D-8547-4474-9C05-F01D0682FCAD}" type="datetime1">
              <a:rPr lang="ja-JP" altLang="en-US"/>
              <a:pPr>
                <a:defRPr/>
              </a:pPr>
              <a:t>2022/12/20</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775FF7F7-5631-4FBF-9FA8-33262C43478F}" type="slidenum">
              <a:rPr lang="ja-JP" altLang="en-US"/>
              <a:pPr>
                <a:defRPr/>
              </a:pPr>
              <a:t>‹#›</a:t>
            </a:fld>
            <a:endParaRPr lang="ja-JP" altLang="en-US"/>
          </a:p>
        </p:txBody>
      </p:sp>
    </p:spTree>
    <p:extLst>
      <p:ext uri="{BB962C8B-B14F-4D97-AF65-F5344CB8AC3E}">
        <p14:creationId xmlns:p14="http://schemas.microsoft.com/office/powerpoint/2010/main" val="115685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C483101-0DE8-48F6-90DD-A0F8AA3E0F2A}" type="datetime1">
              <a:rPr lang="ja-JP" altLang="en-US"/>
              <a:pPr>
                <a:defRPr/>
              </a:pPr>
              <a:t>2022/12/20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92253E6-DD90-4363-8A14-8EA1E5C21C8E}" type="slidenum">
              <a:rPr lang="ja-JP" altLang="en-US"/>
              <a:pPr>
                <a:defRPr/>
              </a:pPr>
              <a:t>‹#›</a:t>
            </a:fld>
            <a:endParaRPr lang="ja-JP" altLang="en-US"/>
          </a:p>
        </p:txBody>
      </p:sp>
    </p:spTree>
    <p:extLst>
      <p:ext uri="{BB962C8B-B14F-4D97-AF65-F5344CB8AC3E}">
        <p14:creationId xmlns:p14="http://schemas.microsoft.com/office/powerpoint/2010/main" val="334693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A4E55BE4-3FD3-4A79-AA78-6EB8C5D21167}" type="datetime1">
              <a:rPr lang="ja-JP" altLang="en-US"/>
              <a:pPr>
                <a:defRPr/>
              </a:pPr>
              <a:t>2022/12/20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1A95F481-49BD-4098-9C67-955CF85DBF5F}" type="slidenum">
              <a:rPr lang="ja-JP" altLang="en-US"/>
              <a:pPr>
                <a:defRPr/>
              </a:pPr>
              <a:t>‹#›</a:t>
            </a:fld>
            <a:endParaRPr lang="ja-JP" altLang="en-US"/>
          </a:p>
        </p:txBody>
      </p:sp>
    </p:spTree>
    <p:extLst>
      <p:ext uri="{BB962C8B-B14F-4D97-AF65-F5344CB8AC3E}">
        <p14:creationId xmlns:p14="http://schemas.microsoft.com/office/powerpoint/2010/main" val="384758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1027" name="Rectangle 8"/>
          <p:cNvSpPr>
            <a:spLocks noChangeArrowheads="1"/>
          </p:cNvSpPr>
          <p:nvPr/>
        </p:nvSpPr>
        <p:spPr bwMode="auto">
          <a:xfrm>
            <a:off x="0" y="6334125"/>
            <a:ext cx="9144000" cy="66675"/>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102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102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1031"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D074C30E-4D7A-4134-B846-D66E79F378A3}" type="datetime1">
              <a:rPr lang="ja-JP" altLang="en-US"/>
              <a:pPr>
                <a:defRPr/>
              </a:pPr>
              <a:t>2022/12/20</a:t>
            </a:fld>
            <a:endParaRPr lang="ja-JP" altLang="en-US"/>
          </a:p>
        </p:txBody>
      </p:sp>
      <p:sp>
        <p:nvSpPr>
          <p:cNvPr id="1032"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1033"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8CEE6FF-CDF9-4C32-8971-3AFDCE408581}" type="slidenum">
              <a:rPr lang="ja-JP" altLang="en-US"/>
              <a:pPr>
                <a:defRPr/>
              </a:pPr>
              <a:t>‹#›</a:t>
            </a:fld>
            <a:endParaRPr lang="ja-JP" altLang="en-US"/>
          </a:p>
        </p:txBody>
      </p:sp>
      <p:sp>
        <p:nvSpPr>
          <p:cNvPr id="2" name="Straight Connector 9"/>
          <p:cNvSpPr>
            <a:spLocks noChangeShapeType="1"/>
          </p:cNvSpPr>
          <p:nvPr/>
        </p:nvSpPr>
        <p:spPr bwMode="auto">
          <a:xfrm>
            <a:off x="895350" y="1738313"/>
            <a:ext cx="7475538"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2051"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2052" name="Straight Connector 8"/>
          <p:cNvSpPr>
            <a:spLocks noChangeShapeType="1"/>
          </p:cNvSpPr>
          <p:nvPr/>
        </p:nvSpPr>
        <p:spPr bwMode="auto">
          <a:xfrm>
            <a:off x="906463" y="4343400"/>
            <a:ext cx="7405687"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3"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2054"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3100"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9F421D02-0FF0-42BC-B061-1DD6E531DE4C}" type="datetime1">
              <a:rPr lang="ja-JP" altLang="en-US"/>
              <a:pPr>
                <a:defRPr/>
              </a:pPr>
              <a:t>2022/12/20</a:t>
            </a:fld>
            <a:endParaRPr lang="ja-JP" altLang="en-US"/>
          </a:p>
        </p:txBody>
      </p:sp>
      <p:sp>
        <p:nvSpPr>
          <p:cNvPr id="3101"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3102"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7C8742FA-EB07-454D-92C0-D275FA2264D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3075" name="Rectangle 5"/>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3076"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3077"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4133" name="Date Placeholder 6"/>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84BDB426-558B-46A8-8B22-4ED3B0BDE91B}" type="datetime1">
              <a:rPr lang="ja-JP" altLang="en-US"/>
              <a:pPr>
                <a:defRPr/>
              </a:pPr>
              <a:t>2022/12/20</a:t>
            </a:fld>
            <a:endParaRPr lang="ja-JP" altLang="en-US"/>
          </a:p>
        </p:txBody>
      </p:sp>
      <p:sp>
        <p:nvSpPr>
          <p:cNvPr id="4134" name="Footer Placeholder 7"/>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4135" name="Slide Number Placeholder 8"/>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FACAD402-B385-4EA5-AF74-AD6FA9D9738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3038475" cy="6858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4099" name="Rectangle 8"/>
          <p:cNvSpPr>
            <a:spLocks noChangeArrowheads="1"/>
          </p:cNvSpPr>
          <p:nvPr/>
        </p:nvSpPr>
        <p:spPr bwMode="auto">
          <a:xfrm>
            <a:off x="3030538" y="0"/>
            <a:ext cx="47625" cy="68580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4100"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4101"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5166" name="Date Placeholder 4"/>
          <p:cNvSpPr>
            <a:spLocks noGrp="1" noChangeArrowheads="1"/>
          </p:cNvSpPr>
          <p:nvPr>
            <p:ph type="dt" sz="half" idx="2"/>
          </p:nvPr>
        </p:nvSpPr>
        <p:spPr bwMode="auto">
          <a:xfrm>
            <a:off x="349250" y="6459538"/>
            <a:ext cx="196373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B19147D9-BD23-4A48-AB09-CBF0AA3536B2}" type="datetime1">
              <a:rPr lang="ja-JP" altLang="en-US"/>
              <a:pPr>
                <a:defRPr/>
              </a:pPr>
              <a:t>2022/12/20</a:t>
            </a:fld>
            <a:endParaRPr lang="ja-JP" altLang="en-US"/>
          </a:p>
        </p:txBody>
      </p:sp>
      <p:sp>
        <p:nvSpPr>
          <p:cNvPr id="5167" name="Footer Placeholder 5"/>
          <p:cNvSpPr>
            <a:spLocks noGrp="1" noChangeArrowheads="1"/>
          </p:cNvSpPr>
          <p:nvPr>
            <p:ph type="ftr" sz="quarter" idx="3"/>
          </p:nvPr>
        </p:nvSpPr>
        <p:spPr bwMode="auto">
          <a:xfrm>
            <a:off x="3600450" y="6459538"/>
            <a:ext cx="3486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chemeClr val="tx2"/>
                </a:solidFill>
                <a:latin typeface="ＭＳ Ｐゴシック" panose="020B0600070205080204" pitchFamily="50" charset="-128"/>
              </a:defRPr>
            </a:lvl1pPr>
          </a:lstStyle>
          <a:p>
            <a:pPr>
              <a:defRPr/>
            </a:pPr>
            <a:endParaRPr lang="ja-JP" altLang="en-US"/>
          </a:p>
        </p:txBody>
      </p:sp>
      <p:sp>
        <p:nvSpPr>
          <p:cNvPr id="5168"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chemeClr val="tx2"/>
                </a:solidFill>
                <a:latin typeface="ＭＳ Ｐゴシック" panose="020B0600070205080204" pitchFamily="50" charset="-128"/>
              </a:defRPr>
            </a:lvl1pPr>
          </a:lstStyle>
          <a:p>
            <a:pPr>
              <a:defRPr/>
            </a:pPr>
            <a:fld id="{0B3F40D4-4F8F-44DA-9E4C-BC4CA2126E6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4953000"/>
            <a:ext cx="9142413" cy="1905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5123" name="Rectangle 8"/>
          <p:cNvSpPr>
            <a:spLocks noChangeArrowheads="1"/>
          </p:cNvSpPr>
          <p:nvPr/>
        </p:nvSpPr>
        <p:spPr bwMode="auto">
          <a:xfrm>
            <a:off x="0" y="4914900"/>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5124"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5125"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6199" name="Date Placeholder 4"/>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FBED587E-F4F4-4A80-AC5A-602F10E2CEDB}" type="datetime1">
              <a:rPr lang="ja-JP" altLang="en-US"/>
              <a:pPr>
                <a:defRPr/>
              </a:pPr>
              <a:t>2022/12/20</a:t>
            </a:fld>
            <a:endParaRPr lang="ja-JP" altLang="en-US"/>
          </a:p>
        </p:txBody>
      </p:sp>
      <p:sp>
        <p:nvSpPr>
          <p:cNvPr id="6200" name="Footer Placeholder 5"/>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6201"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7E10161-D574-46E2-AB2C-B30813DA115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6147"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614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614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7232"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236CBB31-CF57-4FB4-B53A-69392F1EB941}" type="datetime1">
              <a:rPr lang="ja-JP" altLang="en-US"/>
              <a:pPr>
                <a:defRPr/>
              </a:pPr>
              <a:t>2022/12/20</a:t>
            </a:fld>
            <a:endParaRPr lang="ja-JP" altLang="en-US"/>
          </a:p>
        </p:txBody>
      </p:sp>
      <p:sp>
        <p:nvSpPr>
          <p:cNvPr id="7233"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7234"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42042676-DE12-47AA-BA6F-DF068415929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9.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63770"/>
            <a:ext cx="9104312" cy="62455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a:p>
        </p:txBody>
      </p:sp>
      <p:sp>
        <p:nvSpPr>
          <p:cNvPr id="87853" name="Rectangle 813"/>
          <p:cNvSpPr>
            <a:spLocks noChangeArrowheads="1"/>
          </p:cNvSpPr>
          <p:nvPr/>
        </p:nvSpPr>
        <p:spPr bwMode="auto">
          <a:xfrm>
            <a:off x="0" y="-98425"/>
            <a:ext cx="9104313" cy="1295400"/>
          </a:xfrm>
          <a:prstGeom prst="rect">
            <a:avLst/>
          </a:prstGeom>
          <a:solidFill>
            <a:srgbClr val="002060"/>
          </a:solidFill>
          <a:ln>
            <a:noFill/>
          </a:ln>
          <a:effectLst>
            <a:outerShdw dist="35921" dir="2700000" algn="ctr" rotWithShape="0">
              <a:schemeClr val="tx1"/>
            </a:outerShdw>
          </a:effectLst>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smtClean="0">
                <a:solidFill>
                  <a:srgbClr val="FFFF00"/>
                </a:solidFill>
                <a:effectLst>
                  <a:outerShdw blurRad="38100" dist="38100" dir="2700000" algn="tl">
                    <a:srgbClr val="C0C0C0"/>
                  </a:outerShdw>
                </a:effectLst>
                <a:latin typeface="ＭＳ Ｐゴシック" panose="020B0600070205080204" pitchFamily="50" charset="-128"/>
                <a:ea typeface="AR隷書体M" charset="-128"/>
              </a:rPr>
              <a:t>テーマ１３</a:t>
            </a: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　</a:t>
            </a: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フィッシング詐欺</a:t>
            </a:r>
            <a:endParaRPr lang="ja-JP" altLang="en-US" sz="4400" b="1" dirty="0" smtClean="0">
              <a:solidFill>
                <a:srgbClr val="FFFFFF"/>
              </a:solidFill>
              <a:effectLst>
                <a:outerShdw blurRad="38100" dist="38100" dir="2700000" algn="tl">
                  <a:schemeClr val="tx1"/>
                </a:outerShdw>
              </a:effectLst>
              <a:latin typeface="ＭＳ Ｐゴシック" panose="020B0600070205080204" pitchFamily="50" charset="-128"/>
              <a:ea typeface="AR隷書体M" charset="-128"/>
            </a:endParaRPr>
          </a:p>
        </p:txBody>
      </p:sp>
      <p:sp>
        <p:nvSpPr>
          <p:cNvPr id="87850" name="フッター プレースホルダー 2"/>
          <p:cNvSpPr>
            <a:spLocks noChangeArrowheads="1"/>
          </p:cNvSpPr>
          <p:nvPr/>
        </p:nvSpPr>
        <p:spPr bwMode="auto">
          <a:xfrm>
            <a:off x="3235325" y="6453188"/>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4" name="正方形/長方形 3"/>
          <p:cNvSpPr/>
          <p:nvPr/>
        </p:nvSpPr>
        <p:spPr>
          <a:xfrm>
            <a:off x="-110108" y="1697854"/>
            <a:ext cx="9324528" cy="1754326"/>
          </a:xfrm>
          <a:prstGeom prst="rect">
            <a:avLst/>
          </a:prstGeom>
          <a:noFill/>
        </p:spPr>
        <p:txBody>
          <a:bodyPr>
            <a:spAutoFit/>
          </a:bodyPr>
          <a:lstStyle/>
          <a:p>
            <a:pPr algn="ctr" eaLnBrk="1" hangingPunct="1">
              <a:buSzPct val="100000"/>
              <a:defRPr/>
            </a:pPr>
            <a:r>
              <a:rPr lang="ja-JP" altLang="en-US" sz="5400" b="1" dirty="0" smtClean="0">
                <a:ln w="9525">
                  <a:solidFill>
                    <a:schemeClr val="tx1"/>
                  </a:solidFill>
                  <a:prstDash val="solid"/>
                </a:ln>
                <a:solidFill>
                  <a:srgbClr val="FFC000"/>
                </a:solidFill>
                <a:effectLst>
                  <a:outerShdw blurRad="50800" dist="38100" dir="5400000" algn="ctr" rotWithShape="0">
                    <a:schemeClr val="tx1"/>
                  </a:outerShdw>
                </a:effectLst>
              </a:rPr>
              <a:t>とてもお得だけど</a:t>
            </a:r>
            <a:endParaRPr lang="en-US" altLang="ja-JP" sz="5400" b="1" dirty="0" smtClean="0">
              <a:ln w="9525">
                <a:solidFill>
                  <a:schemeClr val="tx1"/>
                </a:solidFill>
                <a:prstDash val="solid"/>
              </a:ln>
              <a:solidFill>
                <a:srgbClr val="FFC000"/>
              </a:solidFill>
              <a:effectLst>
                <a:outerShdw blurRad="50800" dist="38100" dir="5400000" algn="ctr" rotWithShape="0">
                  <a:schemeClr val="tx1"/>
                </a:outerShdw>
              </a:effectLst>
            </a:endParaRPr>
          </a:p>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本当</a:t>
            </a:r>
            <a:r>
              <a:rPr lang="ja-JP" altLang="en-US" sz="5400" b="1" dirty="0" smtClean="0">
                <a:ln w="9525">
                  <a:solidFill>
                    <a:schemeClr val="tx1"/>
                  </a:solidFill>
                  <a:prstDash val="solid"/>
                </a:ln>
                <a:solidFill>
                  <a:srgbClr val="FFC000"/>
                </a:solidFill>
                <a:effectLst>
                  <a:outerShdw blurRad="50800" dist="38100" dir="5400000" algn="ctr" rotWithShape="0">
                    <a:schemeClr val="tx1"/>
                  </a:outerShdw>
                </a:effectLst>
              </a:rPr>
              <a:t>に大丈夫かな？</a:t>
            </a:r>
            <a:endParaRPr lang="ja-JP" altLang="en-US" sz="5400" b="1" dirty="0">
              <a:ln w="9525">
                <a:solidFill>
                  <a:schemeClr val="tx1"/>
                </a:solidFill>
                <a:prstDash val="solid"/>
              </a:ln>
              <a:solidFill>
                <a:srgbClr val="FFC000"/>
              </a:solidFill>
              <a:effectLst>
                <a:outerShdw blurRad="50800" dist="38100" dir="5400000" algn="ctr" rotWithShape="0">
                  <a:schemeClr val="tx1"/>
                </a:outerShdw>
              </a:effectLst>
            </a:endParaRPr>
          </a:p>
        </p:txBody>
      </p:sp>
      <p:sp>
        <p:nvSpPr>
          <p:cNvPr id="7" name="正方形/長方形 6"/>
          <p:cNvSpPr/>
          <p:nvPr/>
        </p:nvSpPr>
        <p:spPr>
          <a:xfrm rot="360391">
            <a:off x="4171950" y="4019550"/>
            <a:ext cx="1096963" cy="1878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a:p>
        </p:txBody>
      </p:sp>
      <p:pic>
        <p:nvPicPr>
          <p:cNvPr id="8201" name="図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05125" y="3690938"/>
            <a:ext cx="2532063"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正方形/長方形 1"/>
          <p:cNvSpPr/>
          <p:nvPr/>
        </p:nvSpPr>
        <p:spPr>
          <a:xfrm>
            <a:off x="4140025" y="4670524"/>
            <a:ext cx="1224136"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rgbClr val="FF0000"/>
                </a:solidFill>
              </a:rPr>
              <a:t>フィッシング</a:t>
            </a:r>
            <a:endParaRPr kumimoji="1" lang="en-US" altLang="ja-JP" sz="1600" b="1" dirty="0" smtClean="0">
              <a:solidFill>
                <a:srgbClr val="FF0000"/>
              </a:solidFill>
            </a:endParaRPr>
          </a:p>
          <a:p>
            <a:pPr algn="ctr"/>
            <a:r>
              <a:rPr kumimoji="1" lang="ja-JP" altLang="en-US" sz="1600" b="1" dirty="0">
                <a:solidFill>
                  <a:srgbClr val="FF0000"/>
                </a:solidFill>
              </a:rPr>
              <a:t>詐欺</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3315" name="正方形/長方形 2"/>
          <p:cNvGrpSpPr>
            <a:grpSpLocks/>
          </p:cNvGrpSpPr>
          <p:nvPr/>
        </p:nvGrpSpPr>
        <p:grpSpPr bwMode="auto">
          <a:xfrm>
            <a:off x="-30163" y="-30163"/>
            <a:ext cx="9240838" cy="868363"/>
            <a:chOff x="-19" y="-19"/>
            <a:chExt cx="5821" cy="914"/>
          </a:xfrm>
        </p:grpSpPr>
        <p:pic>
          <p:nvPicPr>
            <p:cNvPr id="13317"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⑦トラブルに巻き込まれないために　その１</a:t>
              </a:r>
            </a:p>
          </p:txBody>
        </p:sp>
      </p:grpSp>
      <p:sp>
        <p:nvSpPr>
          <p:cNvPr id="16" name="テキスト ボックス 4"/>
          <p:cNvSpPr>
            <a:spLocks noChangeArrowheads="1"/>
          </p:cNvSpPr>
          <p:nvPr/>
        </p:nvSpPr>
        <p:spPr bwMode="auto">
          <a:xfrm>
            <a:off x="250825" y="981075"/>
            <a:ext cx="8893175"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１．アプリは、正規の配信サイトを利用しよう</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本物</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と見分けがつかない不正なサイトで、不正なアプリのインストールが求められるケースが増えています。不正なアプリをインストールすると、カード番号等の情報が抜き取られ、不正な購買や決済につながるため、アプリは</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正規の配信サイトでインストールしましょう</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endParaRPr lang="en-US" altLang="ja-JP"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a:t>
            </a: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不安</a:t>
            </a: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を煽るような内容のメッセージに注意</a:t>
            </a: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しよう</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高額請求やウイルス感染など不安を煽るような内容の場合は、慌ててリンク先やＵＲＬをクリックせず、先生や保護者に相談</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しましょう</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endPar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animEffect transition="in" filter="fade">
                                      <p:cBhvr>
                                        <p:cTn id="13" dur="500"/>
                                        <p:tgtEl>
                                          <p:spTgt spid="1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xEl>
                                              <p:pRg st="3" end="3"/>
                                            </p:txEl>
                                          </p:spTgt>
                                        </p:tgtEl>
                                        <p:attrNameLst>
                                          <p:attrName>style.visibility</p:attrName>
                                        </p:attrNameLst>
                                      </p:cBhvr>
                                      <p:to>
                                        <p:strVal val="visible"/>
                                      </p:to>
                                    </p:set>
                                    <p:animEffect transition="in" filter="fade">
                                      <p:cBhvr>
                                        <p:cTn id="16" dur="500"/>
                                        <p:tgtEl>
                                          <p:spTgt spid="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3315" name="正方形/長方形 2"/>
          <p:cNvGrpSpPr>
            <a:grpSpLocks/>
          </p:cNvGrpSpPr>
          <p:nvPr/>
        </p:nvGrpSpPr>
        <p:grpSpPr bwMode="auto">
          <a:xfrm>
            <a:off x="-30163" y="-30163"/>
            <a:ext cx="9240838" cy="868363"/>
            <a:chOff x="-19" y="-19"/>
            <a:chExt cx="5821" cy="914"/>
          </a:xfrm>
        </p:grpSpPr>
        <p:pic>
          <p:nvPicPr>
            <p:cNvPr id="13317"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⑧トラブルに巻き込まれないため</a:t>
              </a: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に　</a:t>
              </a:r>
              <a:r>
                <a:rPr lang="ja-JP" altLang="en-US" sz="36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その２</a:t>
              </a:r>
              <a:endPar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sp>
        <p:nvSpPr>
          <p:cNvPr id="16" name="テキスト ボックス 4"/>
          <p:cNvSpPr>
            <a:spLocks noChangeArrowheads="1"/>
          </p:cNvSpPr>
          <p:nvPr/>
        </p:nvSpPr>
        <p:spPr bwMode="auto">
          <a:xfrm>
            <a:off x="250825" y="981075"/>
            <a:ext cx="8893175"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３</a:t>
            </a: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．セキュリティソフトを導入し</a:t>
            </a: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よう</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セキュリティソフトの多くは、フィッシング詐欺を目的としたメールを除外するフィルタリング機能を備えています。フィッシングサイトと疑われるサイトへアクセスしようとするとブロックする</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機能</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もあるようです。</a:t>
            </a:r>
            <a:endParaRPr lang="en-US" altLang="ja-JP"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４</a:t>
            </a: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．メールなどの送信元</a:t>
            </a:r>
            <a:r>
              <a:rPr lang="ja-JP" altLang="en-US" sz="280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を確認しよう</a:t>
            </a:r>
            <a:endParaRPr lang="en-US" altLang="ja-JP"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ＳＭＳやメールが送られてきたら、メールの送信元を落ち着いて確認し、先生や保護者に相談しましょう。</a:t>
            </a:r>
          </a:p>
        </p:txBody>
      </p:sp>
    </p:spTree>
    <p:extLst>
      <p:ext uri="{BB962C8B-B14F-4D97-AF65-F5344CB8AC3E}">
        <p14:creationId xmlns:p14="http://schemas.microsoft.com/office/powerpoint/2010/main" val="140306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animEffect transition="in" filter="fade">
                                      <p:cBhvr>
                                        <p:cTn id="15" dur="500"/>
                                        <p:tgtEl>
                                          <p:spTgt spid="1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9219" name="正方形/長方形 2"/>
          <p:cNvGrpSpPr>
            <a:grpSpLocks/>
          </p:cNvGrpSpPr>
          <p:nvPr/>
        </p:nvGrpSpPr>
        <p:grpSpPr bwMode="auto">
          <a:xfrm>
            <a:off x="-30163" y="-30163"/>
            <a:ext cx="9240838" cy="868363"/>
            <a:chOff x="-19" y="-19"/>
            <a:chExt cx="5821" cy="914"/>
          </a:xfrm>
        </p:grpSpPr>
        <p:pic>
          <p:nvPicPr>
            <p:cNvPr id="9232"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①</a:t>
              </a: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フィッシング詐欺</a:t>
              </a:r>
              <a:endPar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sp>
        <p:nvSpPr>
          <p:cNvPr id="17" name="正方形/長方形 16"/>
          <p:cNvSpPr/>
          <p:nvPr/>
        </p:nvSpPr>
        <p:spPr>
          <a:xfrm>
            <a:off x="1115616" y="783088"/>
            <a:ext cx="9144000" cy="523220"/>
          </a:xfrm>
          <a:prstGeom prst="rect">
            <a:avLst/>
          </a:prstGeom>
          <a:noFill/>
        </p:spPr>
        <p:txBody>
          <a:bodyPr wrap="square">
            <a:spAutoFit/>
          </a:bodyPr>
          <a:lstStyle/>
          <a:p>
            <a:pPr eaLnBrk="1" hangingPunct="1">
              <a:buSzPct val="100000"/>
              <a:defRPr/>
            </a:pPr>
            <a:r>
              <a:rPr lang="ja-JP" altLang="en-US" sz="2800" dirty="0" smtClean="0">
                <a:ln w="0"/>
                <a:effectLst>
                  <a:outerShdw blurRad="38100" dist="19050" dir="2700000" algn="tl" rotWithShape="0">
                    <a:schemeClr val="dk1">
                      <a:alpha val="40000"/>
                    </a:schemeClr>
                  </a:outerShdw>
                </a:effectLst>
              </a:rPr>
              <a:t>ネットで買い物をしようと検索していると</a:t>
            </a:r>
            <a:r>
              <a:rPr lang="en-US" altLang="ja-JP" sz="2800" dirty="0" smtClean="0">
                <a:ln w="0"/>
                <a:effectLst>
                  <a:outerShdw blurRad="38100" dist="19050" dir="2700000" algn="tl" rotWithShape="0">
                    <a:schemeClr val="dk1">
                      <a:alpha val="40000"/>
                    </a:schemeClr>
                  </a:outerShdw>
                </a:effectLst>
              </a:rPr>
              <a:t>…</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pic>
        <p:nvPicPr>
          <p:cNvPr id="46" name="図 4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12034" y="1418201"/>
            <a:ext cx="2507838" cy="4804097"/>
          </a:xfrm>
          <a:prstGeom prst="rect">
            <a:avLst/>
          </a:prstGeom>
        </p:spPr>
      </p:pic>
      <p:sp>
        <p:nvSpPr>
          <p:cNvPr id="47" name="正方形/長方形 46"/>
          <p:cNvSpPr/>
          <p:nvPr/>
        </p:nvSpPr>
        <p:spPr>
          <a:xfrm>
            <a:off x="1107583" y="2262913"/>
            <a:ext cx="2163651" cy="3326327"/>
          </a:xfrm>
          <a:prstGeom prst="rect">
            <a:avLst/>
          </a:prstGeom>
          <a:solidFill>
            <a:srgbClr val="D6F0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テキスト ボックス 47"/>
          <p:cNvSpPr txBox="1"/>
          <p:nvPr/>
        </p:nvSpPr>
        <p:spPr>
          <a:xfrm>
            <a:off x="1244189" y="2380607"/>
            <a:ext cx="1915225" cy="338554"/>
          </a:xfrm>
          <a:prstGeom prst="rect">
            <a:avLst/>
          </a:prstGeom>
          <a:noFill/>
        </p:spPr>
        <p:txBody>
          <a:bodyPr wrap="square" rtlCol="0">
            <a:spAutoFit/>
          </a:bodyPr>
          <a:lstStyle/>
          <a:p>
            <a:r>
              <a:rPr kumimoji="1" lang="ja-JP" altLang="en-US" sz="1600" b="1" dirty="0" smtClean="0"/>
              <a:t>外国製限定自転車</a:t>
            </a:r>
            <a:endParaRPr kumimoji="1" lang="en-US" altLang="ja-JP" sz="1600" b="1" dirty="0" smtClean="0"/>
          </a:p>
        </p:txBody>
      </p:sp>
      <p:sp>
        <p:nvSpPr>
          <p:cNvPr id="49" name="テキスト ボックス 48"/>
          <p:cNvSpPr txBox="1"/>
          <p:nvPr/>
        </p:nvSpPr>
        <p:spPr>
          <a:xfrm>
            <a:off x="1351537" y="3130288"/>
            <a:ext cx="1919697" cy="584775"/>
          </a:xfrm>
          <a:prstGeom prst="rect">
            <a:avLst/>
          </a:prstGeom>
          <a:noFill/>
        </p:spPr>
        <p:txBody>
          <a:bodyPr wrap="square" rtlCol="0">
            <a:spAutoFit/>
          </a:bodyPr>
          <a:lstStyle/>
          <a:p>
            <a:r>
              <a:rPr kumimoji="1" lang="ja-JP" altLang="en-US" sz="1600" b="1" dirty="0" smtClean="0"/>
              <a:t>最大９０％オフ！</a:t>
            </a:r>
            <a:endParaRPr kumimoji="1" lang="en-US" altLang="ja-JP" sz="1600" b="1" dirty="0" smtClean="0"/>
          </a:p>
          <a:p>
            <a:r>
              <a:rPr kumimoji="1" lang="ja-JP" altLang="en-US" sz="1600" b="1" dirty="0" smtClean="0"/>
              <a:t>在庫一掃セール</a:t>
            </a:r>
            <a:endParaRPr kumimoji="1" lang="en-US" altLang="ja-JP" sz="1600" b="1" dirty="0"/>
          </a:p>
        </p:txBody>
      </p:sp>
      <p:sp>
        <p:nvSpPr>
          <p:cNvPr id="50" name="テキスト ボックス 49"/>
          <p:cNvSpPr txBox="1"/>
          <p:nvPr/>
        </p:nvSpPr>
        <p:spPr>
          <a:xfrm>
            <a:off x="1244189" y="2728406"/>
            <a:ext cx="1843527" cy="369332"/>
          </a:xfrm>
          <a:prstGeom prst="rect">
            <a:avLst/>
          </a:prstGeom>
          <a:solidFill>
            <a:srgbClr val="FF0000"/>
          </a:solidFill>
          <a:ln>
            <a:solidFill>
              <a:srgbClr val="FF0000"/>
            </a:solidFill>
          </a:ln>
        </p:spPr>
        <p:txBody>
          <a:bodyPr wrap="square" rtlCol="0">
            <a:spAutoFit/>
          </a:bodyPr>
          <a:lstStyle/>
          <a:p>
            <a:pPr algn="ctr"/>
            <a:r>
              <a:rPr kumimoji="1" lang="ja-JP" altLang="en-US" b="1" dirty="0">
                <a:solidFill>
                  <a:schemeClr val="bg1"/>
                </a:solidFill>
              </a:rPr>
              <a:t>１０</a:t>
            </a:r>
            <a:r>
              <a:rPr kumimoji="1" lang="ja-JP" altLang="en-US" b="1" dirty="0" smtClean="0">
                <a:solidFill>
                  <a:schemeClr val="bg1"/>
                </a:solidFill>
              </a:rPr>
              <a:t>万円→１万円</a:t>
            </a:r>
            <a:endParaRPr kumimoji="1" lang="ja-JP" altLang="en-US" b="1" dirty="0">
              <a:solidFill>
                <a:schemeClr val="bg1"/>
              </a:solidFill>
            </a:endParaRPr>
          </a:p>
        </p:txBody>
      </p:sp>
      <p:pic>
        <p:nvPicPr>
          <p:cNvPr id="42" name="Picture 12" descr="C:\Users\crestec\Desktop\平井作業フォルダ\CEC_2018年度用(捨てないで！)\ペープサート教材\ペープサート教材_イラスト集_HTML版\Links\25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95945" y="3723037"/>
            <a:ext cx="1915225" cy="1348705"/>
          </a:xfrm>
          <a:prstGeom prst="rect">
            <a:avLst/>
          </a:prstGeom>
          <a:noFill/>
          <a:extLst>
            <a:ext uri="{909E8E84-426E-40DD-AFC4-6F175D3DCCD1}">
              <a14:hiddenFill xmlns:a14="http://schemas.microsoft.com/office/drawing/2010/main">
                <a:solidFill>
                  <a:srgbClr val="FFFFFF"/>
                </a:solidFill>
              </a14:hiddenFill>
            </a:ext>
          </a:extLst>
        </p:spPr>
      </p:pic>
      <p:grpSp>
        <p:nvGrpSpPr>
          <p:cNvPr id="8" name="グループ化 7"/>
          <p:cNvGrpSpPr/>
          <p:nvPr/>
        </p:nvGrpSpPr>
        <p:grpSpPr>
          <a:xfrm flipH="1">
            <a:off x="3854815" y="3130288"/>
            <a:ext cx="1652151" cy="2844978"/>
            <a:chOff x="5076056" y="2956315"/>
            <a:chExt cx="1652151" cy="2844978"/>
          </a:xfrm>
        </p:grpSpPr>
        <p:pic>
          <p:nvPicPr>
            <p:cNvPr id="52" name="Picture 42" descr="C:\Users\crestec\Desktop\平井作業フォルダ\CEC_2018年度用(捨てないで！)\ペープサート教材\ペープサート教材_イラスト集_Delivery\ペープサート教材_イラスト集\キャラ\中学生男子\004_中学男子_制服_スマホ持ち.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76056" y="4342191"/>
              <a:ext cx="1652151" cy="1459102"/>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25" descr="C:\Users\crestec\Desktop\平井作業フォルダ\CEC_2018年度用(捨てないで！)\ペープサート教材\ペープサート教材_イラスト集_Delivery\ペープサート教材_イラスト集\キャラ\中学生男子\002_中学男子B_喜ぶ.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94945" y="2956315"/>
              <a:ext cx="1214372" cy="1533443"/>
            </a:xfrm>
            <a:prstGeom prst="rect">
              <a:avLst/>
            </a:prstGeom>
            <a:noFill/>
            <a:extLst>
              <a:ext uri="{909E8E84-426E-40DD-AFC4-6F175D3DCCD1}">
                <a14:hiddenFill xmlns:a14="http://schemas.microsoft.com/office/drawing/2010/main">
                  <a:solidFill>
                    <a:srgbClr val="FFFFFF"/>
                  </a:solidFill>
                </a14:hiddenFill>
              </a:ext>
            </a:extLst>
          </p:spPr>
        </p:pic>
      </p:grpSp>
      <p:sp>
        <p:nvSpPr>
          <p:cNvPr id="22" name="角丸四角形吹き出し 21"/>
          <p:cNvSpPr/>
          <p:nvPr/>
        </p:nvSpPr>
        <p:spPr>
          <a:xfrm>
            <a:off x="5288077" y="1929817"/>
            <a:ext cx="3680540" cy="1793220"/>
          </a:xfrm>
          <a:prstGeom prst="wedgeRoundRectCallout">
            <a:avLst>
              <a:gd name="adj1" fmla="val -59662"/>
              <a:gd name="adj2" fmla="val 88355"/>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b="1" dirty="0" smtClean="0"/>
              <a:t>家にいることが多くなって、体を動かしていないな～。</a:t>
            </a:r>
            <a:endParaRPr kumimoji="1" lang="en-US" altLang="ja-JP" b="1" dirty="0" smtClean="0"/>
          </a:p>
          <a:p>
            <a:r>
              <a:rPr kumimoji="1" lang="ja-JP" altLang="en-US" b="1" dirty="0" smtClean="0"/>
              <a:t>なんか安い自転車ないかな～。</a:t>
            </a:r>
            <a:endParaRPr kumimoji="1" lang="en-US" altLang="ja-JP" b="1" dirty="0" smtClean="0"/>
          </a:p>
          <a:p>
            <a:r>
              <a:rPr kumimoji="1" lang="ja-JP" altLang="en-US" b="1" dirty="0" smtClean="0"/>
              <a:t>あった！これカッコイイ！</a:t>
            </a:r>
            <a:endParaRPr kumimoji="1" lang="en-US" altLang="ja-JP" b="1" dirty="0" smtClean="0"/>
          </a:p>
          <a:p>
            <a:r>
              <a:rPr kumimoji="1" lang="ja-JP" altLang="en-US" b="1" dirty="0"/>
              <a:t>しかも</a:t>
            </a:r>
            <a:r>
              <a:rPr kumimoji="1" lang="ja-JP" altLang="en-US" b="1" dirty="0" smtClean="0"/>
              <a:t>、こんなに安くなってる！！</a:t>
            </a:r>
            <a:endParaRPr kumimoji="1" lang="ja-JP" alt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marL="0" marR="0" lvl="0" indent="0" algn="ctr" defTabSz="912813" rtl="0" eaLnBrk="1" fontAlgn="base" latinLnBrk="0" hangingPunct="1">
              <a:lnSpc>
                <a:spcPct val="100000"/>
              </a:lnSpc>
              <a:spcBef>
                <a:spcPct val="0"/>
              </a:spcBef>
              <a:spcAft>
                <a:spcPct val="0"/>
              </a:spcAft>
              <a:buClrTx/>
              <a:buSzPct val="100000"/>
              <a:buFontTx/>
              <a:buNone/>
              <a:tabLst/>
              <a:defRPr/>
            </a:pPr>
            <a:r>
              <a:rPr kumimoji="1" lang="ja-JP" altLang="en-US" sz="1200" b="0" i="0" u="none" strike="noStrike" kern="1200" cap="none" spc="0" normalizeH="0" baseline="0" noProof="0" smtClean="0">
                <a:ln>
                  <a:noFill/>
                </a:ln>
                <a:solidFill>
                  <a:prstClr val="white"/>
                </a:solidFill>
                <a:effectLst>
                  <a:outerShdw blurRad="38100" dist="38100" dir="2700000" algn="tl">
                    <a:srgbClr val="C0C0C0"/>
                  </a:outerShdw>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岐阜県教育委員会　学校安全課</a:t>
            </a:r>
          </a:p>
        </p:txBody>
      </p:sp>
      <p:grpSp>
        <p:nvGrpSpPr>
          <p:cNvPr id="9219" name="正方形/長方形 2"/>
          <p:cNvGrpSpPr>
            <a:grpSpLocks/>
          </p:cNvGrpSpPr>
          <p:nvPr/>
        </p:nvGrpSpPr>
        <p:grpSpPr bwMode="auto">
          <a:xfrm>
            <a:off x="-30163" y="-30163"/>
            <a:ext cx="9240838" cy="868363"/>
            <a:chOff x="-19" y="-19"/>
            <a:chExt cx="5821" cy="914"/>
          </a:xfrm>
        </p:grpSpPr>
        <p:pic>
          <p:nvPicPr>
            <p:cNvPr id="9232"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lvl="0" eaLnBrk="1" hangingPunct="1">
                <a:buSzPct val="100000"/>
                <a:defRPr/>
              </a:pP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②</a:t>
              </a: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フィッシング詐欺</a:t>
              </a:r>
              <a:endParaRPr kumimoji="1" lang="ja-JP" altLang="en-US" sz="4400" b="1" i="0" u="none" strike="noStrike" kern="1200" cap="none" spc="0" normalizeH="0" baseline="0" noProof="0" dirty="0" smtClean="0">
                <a:ln>
                  <a:noFill/>
                </a:ln>
                <a:solidFill>
                  <a:srgbClr val="FFFFFF"/>
                </a:solidFill>
                <a:effectLst>
                  <a:outerShdw blurRad="38100" dist="38100" dir="2700000" algn="tl">
                    <a:srgbClr val="C0C0C0"/>
                  </a:outerShdw>
                </a:effectLst>
                <a:uLnTx/>
                <a:uFillTx/>
                <a:latin typeface="ＭＳ Ｐゴシック" panose="020B0600070205080204" pitchFamily="50" charset="-128"/>
                <a:ea typeface="AR隷書体M" charset="-128"/>
                <a:cs typeface="Arial"/>
              </a:endParaRPr>
            </a:p>
          </p:txBody>
        </p:sp>
      </p:grpSp>
      <p:pic>
        <p:nvPicPr>
          <p:cNvPr id="14" name="図 1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12034" y="1418201"/>
            <a:ext cx="2507838" cy="4804097"/>
          </a:xfrm>
          <a:prstGeom prst="rect">
            <a:avLst/>
          </a:prstGeom>
        </p:spPr>
      </p:pic>
      <p:sp>
        <p:nvSpPr>
          <p:cNvPr id="15" name="正方形/長方形 14"/>
          <p:cNvSpPr/>
          <p:nvPr/>
        </p:nvSpPr>
        <p:spPr>
          <a:xfrm>
            <a:off x="1107583" y="2262913"/>
            <a:ext cx="2163651" cy="3326327"/>
          </a:xfrm>
          <a:prstGeom prst="rect">
            <a:avLst/>
          </a:prstGeom>
          <a:solidFill>
            <a:srgbClr val="D6F0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p:cNvSpPr txBox="1"/>
          <p:nvPr/>
        </p:nvSpPr>
        <p:spPr>
          <a:xfrm>
            <a:off x="1344228" y="2664795"/>
            <a:ext cx="1919697" cy="584775"/>
          </a:xfrm>
          <a:prstGeom prst="rect">
            <a:avLst/>
          </a:prstGeom>
          <a:noFill/>
        </p:spPr>
        <p:txBody>
          <a:bodyPr wrap="square" rtlCol="0">
            <a:spAutoFit/>
          </a:bodyPr>
          <a:lstStyle/>
          <a:p>
            <a:r>
              <a:rPr kumimoji="1" lang="ja-JP" altLang="en-US" sz="1600" b="1" dirty="0" smtClean="0"/>
              <a:t>最大９０％オフ！</a:t>
            </a:r>
            <a:endParaRPr kumimoji="1" lang="en-US" altLang="ja-JP" sz="1600" b="1" dirty="0" smtClean="0"/>
          </a:p>
          <a:p>
            <a:r>
              <a:rPr kumimoji="1" lang="ja-JP" altLang="en-US" sz="1600" b="1" dirty="0" smtClean="0"/>
              <a:t>在庫一掃セール</a:t>
            </a:r>
            <a:endParaRPr kumimoji="1" lang="en-US" altLang="ja-JP" sz="1600" b="1" dirty="0"/>
          </a:p>
        </p:txBody>
      </p:sp>
      <p:sp>
        <p:nvSpPr>
          <p:cNvPr id="19" name="テキスト ボックス 18"/>
          <p:cNvSpPr txBox="1"/>
          <p:nvPr/>
        </p:nvSpPr>
        <p:spPr>
          <a:xfrm>
            <a:off x="1236880" y="2262913"/>
            <a:ext cx="1843527" cy="369332"/>
          </a:xfrm>
          <a:prstGeom prst="rect">
            <a:avLst/>
          </a:prstGeom>
          <a:solidFill>
            <a:srgbClr val="FF0000"/>
          </a:solidFill>
          <a:ln>
            <a:solidFill>
              <a:srgbClr val="FF0000"/>
            </a:solidFill>
          </a:ln>
        </p:spPr>
        <p:txBody>
          <a:bodyPr wrap="square" rtlCol="0">
            <a:spAutoFit/>
          </a:bodyPr>
          <a:lstStyle/>
          <a:p>
            <a:pPr algn="ctr"/>
            <a:r>
              <a:rPr kumimoji="1" lang="ja-JP" altLang="en-US" b="1" dirty="0">
                <a:solidFill>
                  <a:schemeClr val="bg1"/>
                </a:solidFill>
              </a:rPr>
              <a:t>１０</a:t>
            </a:r>
            <a:r>
              <a:rPr kumimoji="1" lang="ja-JP" altLang="en-US" b="1" dirty="0" smtClean="0">
                <a:solidFill>
                  <a:schemeClr val="bg1"/>
                </a:solidFill>
              </a:rPr>
              <a:t>万円→１万円</a:t>
            </a:r>
            <a:endParaRPr kumimoji="1" lang="ja-JP" altLang="en-US" b="1" dirty="0">
              <a:solidFill>
                <a:schemeClr val="bg1"/>
              </a:solidFill>
            </a:endParaRPr>
          </a:p>
        </p:txBody>
      </p:sp>
      <p:pic>
        <p:nvPicPr>
          <p:cNvPr id="20" name="Picture 12" descr="C:\Users\crestec\Desktop\平井作業フォルダ\CEC_2018年度用(捨てないで！)\ペープサート教材\ペープサート教材_イラスト集_HTML版\Links\255.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88636" y="3257544"/>
            <a:ext cx="1915225" cy="1348705"/>
          </a:xfrm>
          <a:prstGeom prst="rect">
            <a:avLst/>
          </a:prstGeom>
          <a:noFill/>
          <a:extLst>
            <a:ext uri="{909E8E84-426E-40DD-AFC4-6F175D3DCCD1}">
              <a14:hiddenFill xmlns:a14="http://schemas.microsoft.com/office/drawing/2010/main">
                <a:solidFill>
                  <a:srgbClr val="FFFFFF"/>
                </a:solidFill>
              </a14:hiddenFill>
            </a:ext>
          </a:extLst>
        </p:spPr>
      </p:pic>
      <p:sp>
        <p:nvSpPr>
          <p:cNvPr id="21" name="テキスト ボックス 20"/>
          <p:cNvSpPr txBox="1"/>
          <p:nvPr/>
        </p:nvSpPr>
        <p:spPr>
          <a:xfrm>
            <a:off x="1260334" y="4657517"/>
            <a:ext cx="1843527" cy="523220"/>
          </a:xfrm>
          <a:prstGeom prst="rect">
            <a:avLst/>
          </a:prstGeom>
          <a:solidFill>
            <a:srgbClr val="FFC000"/>
          </a:solidFill>
          <a:ln>
            <a:noFill/>
          </a:ln>
        </p:spPr>
        <p:txBody>
          <a:bodyPr wrap="square" rtlCol="0">
            <a:spAutoFit/>
          </a:bodyPr>
          <a:lstStyle/>
          <a:p>
            <a:pPr algn="ctr"/>
            <a:r>
              <a:rPr kumimoji="1" lang="ja-JP" altLang="en-US" sz="1400" b="1" dirty="0" smtClean="0"/>
              <a:t>数に限りがございます</a:t>
            </a:r>
            <a:endParaRPr kumimoji="1" lang="en-US" altLang="ja-JP" sz="1400" b="1" dirty="0" smtClean="0"/>
          </a:p>
          <a:p>
            <a:pPr algn="ctr"/>
            <a:r>
              <a:rPr kumimoji="1" lang="ja-JP" altLang="en-US" sz="1400" b="1" dirty="0" smtClean="0"/>
              <a:t>お急ぎください</a:t>
            </a:r>
            <a:endParaRPr kumimoji="1" lang="en-US" altLang="ja-JP" sz="1400" b="1" dirty="0" smtClean="0"/>
          </a:p>
        </p:txBody>
      </p:sp>
      <p:sp>
        <p:nvSpPr>
          <p:cNvPr id="22" name="テキスト ボックス 21"/>
          <p:cNvSpPr txBox="1"/>
          <p:nvPr/>
        </p:nvSpPr>
        <p:spPr>
          <a:xfrm>
            <a:off x="1260333" y="5240978"/>
            <a:ext cx="1843527" cy="276999"/>
          </a:xfrm>
          <a:prstGeom prst="rect">
            <a:avLst/>
          </a:prstGeom>
          <a:solidFill>
            <a:srgbClr val="FF0000"/>
          </a:solidFill>
          <a:ln>
            <a:solidFill>
              <a:srgbClr val="FF0000"/>
            </a:solidFill>
          </a:ln>
        </p:spPr>
        <p:txBody>
          <a:bodyPr wrap="square" rtlCol="0">
            <a:spAutoFit/>
          </a:bodyPr>
          <a:lstStyle/>
          <a:p>
            <a:pPr algn="ctr"/>
            <a:r>
              <a:rPr kumimoji="1" lang="ja-JP" altLang="en-US" sz="1200" b="1" dirty="0" smtClean="0">
                <a:solidFill>
                  <a:schemeClr val="bg1"/>
                </a:solidFill>
              </a:rPr>
              <a:t>ご注文はここをクリック</a:t>
            </a:r>
            <a:endParaRPr kumimoji="1" lang="en-US" altLang="ja-JP" sz="1200" b="1" dirty="0" smtClean="0">
              <a:solidFill>
                <a:schemeClr val="bg1"/>
              </a:solidFill>
            </a:endParaRPr>
          </a:p>
        </p:txBody>
      </p:sp>
      <p:pic>
        <p:nvPicPr>
          <p:cNvPr id="24" name="Picture 42" descr="C:\Users\crestec\Desktop\平井作業フォルダ\CEC_2018年度用(捨てないで！)\ペープサート教材\ペープサート教材_イラスト集_Delivery\ペープサート教材_イラスト集\キャラ\中学生男子\004_中学男子_制服_スマホ持ち.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3854815" y="4516164"/>
            <a:ext cx="1652151" cy="1459102"/>
          </a:xfrm>
          <a:prstGeom prst="rect">
            <a:avLst/>
          </a:prstGeom>
          <a:noFill/>
          <a:extLst>
            <a:ext uri="{909E8E84-426E-40DD-AFC4-6F175D3DCCD1}">
              <a14:hiddenFill xmlns:a14="http://schemas.microsoft.com/office/drawing/2010/main">
                <a:solidFill>
                  <a:srgbClr val="FFFFFF"/>
                </a:solidFill>
              </a14:hiddenFill>
            </a:ext>
          </a:extLst>
        </p:spPr>
      </p:pic>
      <p:sp>
        <p:nvSpPr>
          <p:cNvPr id="26" name="角丸四角形吹き出し 25"/>
          <p:cNvSpPr/>
          <p:nvPr/>
        </p:nvSpPr>
        <p:spPr>
          <a:xfrm>
            <a:off x="5478441" y="1929817"/>
            <a:ext cx="3490176" cy="1793220"/>
          </a:xfrm>
          <a:prstGeom prst="wedgeRoundRectCallout">
            <a:avLst>
              <a:gd name="adj1" fmla="val -59662"/>
              <a:gd name="adj2" fmla="val 88355"/>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b="1" dirty="0" smtClean="0"/>
              <a:t>はやくしないと売り切れちゃう。</a:t>
            </a:r>
            <a:endParaRPr kumimoji="1" lang="en-US" altLang="ja-JP" b="1" dirty="0" smtClean="0"/>
          </a:p>
          <a:p>
            <a:r>
              <a:rPr kumimoji="1" lang="ja-JP" altLang="en-US" b="1" dirty="0" smtClean="0"/>
              <a:t>注文するにはここをクリックすればいいんだな。</a:t>
            </a:r>
            <a:endParaRPr kumimoji="1" lang="ja-JP" altLang="en-US" b="1" dirty="0"/>
          </a:p>
        </p:txBody>
      </p:sp>
      <p:pic>
        <p:nvPicPr>
          <p:cNvPr id="27" name="Picture 21" descr="C:\Users\crestec\Desktop\平井作業フォルダ\CEC_2018年度用(捨てないで！)\ペープサート教材\ペープサート教材_イラスト集_Delivery\ペープサート教材_イラスト集\キャラ\中学生男子\002_中学男子B_悩む.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4017572" y="3072026"/>
            <a:ext cx="1243398" cy="1581172"/>
          </a:xfrm>
          <a:prstGeom prst="rect">
            <a:avLst/>
          </a:prstGeom>
          <a:noFill/>
          <a:extLst>
            <a:ext uri="{909E8E84-426E-40DD-AFC4-6F175D3DCCD1}">
              <a14:hiddenFill xmlns:a14="http://schemas.microsoft.com/office/drawing/2010/main">
                <a:solidFill>
                  <a:srgbClr val="FFFFFF"/>
                </a:solidFill>
              </a14:hiddenFill>
            </a:ext>
          </a:extLst>
        </p:spPr>
      </p:pic>
      <p:sp>
        <p:nvSpPr>
          <p:cNvPr id="28" name="正方形/長方形 27"/>
          <p:cNvSpPr/>
          <p:nvPr/>
        </p:nvSpPr>
        <p:spPr>
          <a:xfrm>
            <a:off x="1115616" y="783088"/>
            <a:ext cx="9144000" cy="523220"/>
          </a:xfrm>
          <a:prstGeom prst="rect">
            <a:avLst/>
          </a:prstGeom>
          <a:noFill/>
        </p:spPr>
        <p:txBody>
          <a:bodyPr wrap="square">
            <a:spAutoFit/>
          </a:bodyPr>
          <a:lstStyle/>
          <a:p>
            <a:pPr eaLnBrk="1" hangingPunct="1">
              <a:buSzPct val="100000"/>
              <a:defRPr/>
            </a:pPr>
            <a:r>
              <a:rPr lang="ja-JP" altLang="en-US" sz="2800" dirty="0" smtClean="0">
                <a:ln w="0"/>
                <a:effectLst>
                  <a:outerShdw blurRad="38100" dist="19050" dir="2700000" algn="tl" rotWithShape="0">
                    <a:schemeClr val="dk1">
                      <a:alpha val="40000"/>
                    </a:schemeClr>
                  </a:outerShdw>
                </a:effectLst>
              </a:rPr>
              <a:t>ネットで買い物をしようと検索していると</a:t>
            </a:r>
            <a:r>
              <a:rPr lang="en-US" altLang="ja-JP" sz="2800" dirty="0" smtClean="0">
                <a:ln w="0"/>
                <a:effectLst>
                  <a:outerShdw blurRad="38100" dist="19050" dir="2700000" algn="tl" rotWithShape="0">
                    <a:schemeClr val="dk1">
                      <a:alpha val="40000"/>
                    </a:schemeClr>
                  </a:outerShdw>
                </a:effectLst>
              </a:rPr>
              <a:t>…</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spTree>
    <p:extLst>
      <p:ext uri="{BB962C8B-B14F-4D97-AF65-F5344CB8AC3E}">
        <p14:creationId xmlns:p14="http://schemas.microsoft.com/office/powerpoint/2010/main" val="1933342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0244" name="正方形/長方形 2"/>
          <p:cNvGrpSpPr>
            <a:grpSpLocks/>
          </p:cNvGrpSpPr>
          <p:nvPr/>
        </p:nvGrpSpPr>
        <p:grpSpPr bwMode="auto">
          <a:xfrm>
            <a:off x="-30163" y="-30163"/>
            <a:ext cx="9240838" cy="868363"/>
            <a:chOff x="-19" y="-19"/>
            <a:chExt cx="5821" cy="914"/>
          </a:xfrm>
        </p:grpSpPr>
        <p:pic>
          <p:nvPicPr>
            <p:cNvPr id="10257"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a:t>
              </a: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フィッシング詐欺</a:t>
              </a:r>
            </a:p>
          </p:txBody>
        </p:sp>
      </p:grpSp>
      <p:sp>
        <p:nvSpPr>
          <p:cNvPr id="36" name="正方形/長方形 35"/>
          <p:cNvSpPr/>
          <p:nvPr/>
        </p:nvSpPr>
        <p:spPr>
          <a:xfrm>
            <a:off x="1364387" y="838200"/>
            <a:ext cx="6451738" cy="523220"/>
          </a:xfrm>
          <a:prstGeom prst="rect">
            <a:avLst/>
          </a:prstGeom>
          <a:noFill/>
        </p:spPr>
        <p:txBody>
          <a:bodyPr wrap="square">
            <a:spAutoFit/>
          </a:bodyPr>
          <a:lstStyle/>
          <a:p>
            <a:pPr marL="0" marR="0" lvl="0" indent="0" algn="l" defTabSz="457200" rtl="0" eaLnBrk="1" fontAlgn="base" latinLnBrk="0" hangingPunct="1">
              <a:lnSpc>
                <a:spcPct val="100000"/>
              </a:lnSpc>
              <a:spcBef>
                <a:spcPct val="0"/>
              </a:spcBef>
              <a:spcAft>
                <a:spcPct val="0"/>
              </a:spcAft>
              <a:buClrTx/>
              <a:buSzPct val="100000"/>
              <a:buFontTx/>
              <a:buNone/>
              <a:tabLst/>
              <a:defRPr/>
            </a:pPr>
            <a:r>
              <a:rPr lang="ja-JP" altLang="en-US" sz="2800" dirty="0">
                <a:ln w="0"/>
                <a:solidFill>
                  <a:prstClr val="black"/>
                </a:solidFill>
                <a:effectLst>
                  <a:outerShdw blurRad="38100" dist="19050" dir="2700000" algn="tl" rotWithShape="0">
                    <a:prstClr val="black">
                      <a:alpha val="40000"/>
                    </a:prstClr>
                  </a:outerShdw>
                </a:effectLst>
                <a:cs typeface="Arial"/>
              </a:rPr>
              <a:t>専用</a:t>
            </a:r>
            <a:r>
              <a:rPr lang="ja-JP" altLang="en-US" sz="2800" dirty="0" smtClean="0">
                <a:ln w="0"/>
                <a:solidFill>
                  <a:prstClr val="black"/>
                </a:solidFill>
                <a:effectLst>
                  <a:outerShdw blurRad="38100" dist="19050" dir="2700000" algn="tl" rotWithShape="0">
                    <a:prstClr val="black">
                      <a:alpha val="40000"/>
                    </a:prstClr>
                  </a:outerShdw>
                </a:effectLst>
                <a:cs typeface="Arial"/>
              </a:rPr>
              <a:t>アプリのインストールを促す画面が</a:t>
            </a:r>
            <a:r>
              <a:rPr lang="en-US" altLang="ja-JP" sz="2800" dirty="0" smtClean="0">
                <a:ln w="0"/>
                <a:solidFill>
                  <a:prstClr val="black"/>
                </a:solidFill>
                <a:effectLst>
                  <a:outerShdw blurRad="38100" dist="19050" dir="2700000" algn="tl" rotWithShape="0">
                    <a:prstClr val="black">
                      <a:alpha val="40000"/>
                    </a:prstClr>
                  </a:outerShdw>
                </a:effectLst>
                <a:cs typeface="Arial"/>
              </a:rPr>
              <a:t>…</a:t>
            </a:r>
            <a:endParaRPr kumimoji="0" lang="en-US" altLang="ja-JP" sz="2800" b="1" i="0" u="none" strike="noStrike" kern="1200" cap="none" spc="0" normalizeH="0" baseline="0" noProof="0" dirty="0">
              <a:ln w="9525">
                <a:solidFill>
                  <a:prstClr val="black"/>
                </a:solidFill>
                <a:prstDash val="solid"/>
              </a:ln>
              <a:solidFill>
                <a:srgbClr val="FF0000"/>
              </a:solidFill>
              <a:effectLst>
                <a:outerShdw blurRad="50800" dist="38100" dir="5400000" algn="ctr" rotWithShape="0">
                  <a:prstClr val="black"/>
                </a:outerShdw>
              </a:effectLst>
              <a:uLnTx/>
              <a:uFillTx/>
              <a:latin typeface="Arial" panose="020B0604020202020204" pitchFamily="34" charset="0"/>
              <a:ea typeface="ＭＳ Ｐゴシック" panose="020B0600070205080204" pitchFamily="50" charset="-128"/>
              <a:cs typeface="Arial"/>
            </a:endParaRPr>
          </a:p>
        </p:txBody>
      </p:sp>
      <p:pic>
        <p:nvPicPr>
          <p:cNvPr id="39" name="図 3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12034" y="1418201"/>
            <a:ext cx="2507838" cy="4804097"/>
          </a:xfrm>
          <a:prstGeom prst="rect">
            <a:avLst/>
          </a:prstGeom>
        </p:spPr>
      </p:pic>
      <p:sp>
        <p:nvSpPr>
          <p:cNvPr id="40" name="正方形/長方形 39"/>
          <p:cNvSpPr/>
          <p:nvPr/>
        </p:nvSpPr>
        <p:spPr>
          <a:xfrm>
            <a:off x="1107583" y="2262913"/>
            <a:ext cx="2163651" cy="3326327"/>
          </a:xfrm>
          <a:prstGeom prst="rect">
            <a:avLst/>
          </a:prstGeom>
          <a:solidFill>
            <a:srgbClr val="D6F0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テキスト ボックス 40"/>
          <p:cNvSpPr txBox="1"/>
          <p:nvPr/>
        </p:nvSpPr>
        <p:spPr>
          <a:xfrm>
            <a:off x="1218923" y="2308175"/>
            <a:ext cx="1919697" cy="584775"/>
          </a:xfrm>
          <a:prstGeom prst="rect">
            <a:avLst/>
          </a:prstGeom>
          <a:solidFill>
            <a:srgbClr val="FF0000"/>
          </a:solidFill>
        </p:spPr>
        <p:txBody>
          <a:bodyPr wrap="square" rtlCol="0">
            <a:spAutoFit/>
          </a:bodyPr>
          <a:lstStyle/>
          <a:p>
            <a:pPr algn="ctr"/>
            <a:r>
              <a:rPr kumimoji="1" lang="ja-JP" altLang="en-US" sz="1600" b="1" dirty="0" smtClean="0"/>
              <a:t>在庫一掃セール</a:t>
            </a:r>
            <a:endParaRPr kumimoji="1" lang="en-US" altLang="ja-JP" sz="1600" b="1" dirty="0" smtClean="0"/>
          </a:p>
          <a:p>
            <a:pPr algn="ctr"/>
            <a:r>
              <a:rPr kumimoji="1" lang="ja-JP" altLang="en-US" sz="1600" b="1" dirty="0"/>
              <a:t>専用アプリ</a:t>
            </a:r>
            <a:endParaRPr kumimoji="1" lang="en-US" altLang="ja-JP" sz="1600" b="1" dirty="0"/>
          </a:p>
        </p:txBody>
      </p:sp>
      <p:sp>
        <p:nvSpPr>
          <p:cNvPr id="45" name="テキスト ボックス 44"/>
          <p:cNvSpPr txBox="1"/>
          <p:nvPr/>
        </p:nvSpPr>
        <p:spPr>
          <a:xfrm>
            <a:off x="1221485" y="4694338"/>
            <a:ext cx="1843527" cy="276999"/>
          </a:xfrm>
          <a:prstGeom prst="rect">
            <a:avLst/>
          </a:prstGeom>
          <a:solidFill>
            <a:srgbClr val="002060"/>
          </a:solidFill>
          <a:ln>
            <a:noFill/>
          </a:ln>
        </p:spPr>
        <p:txBody>
          <a:bodyPr wrap="square" rtlCol="0">
            <a:spAutoFit/>
          </a:bodyPr>
          <a:lstStyle/>
          <a:p>
            <a:pPr algn="ctr"/>
            <a:r>
              <a:rPr kumimoji="1" lang="ja-JP" altLang="en-US" sz="1200" b="1" dirty="0">
                <a:solidFill>
                  <a:schemeClr val="bg1"/>
                </a:solidFill>
              </a:rPr>
              <a:t>ダウンロード</a:t>
            </a:r>
            <a:endParaRPr kumimoji="1" lang="en-US" altLang="ja-JP" sz="1200" b="1" dirty="0" smtClean="0">
              <a:solidFill>
                <a:schemeClr val="bg1"/>
              </a:solidFill>
            </a:endParaRPr>
          </a:p>
        </p:txBody>
      </p:sp>
      <p:pic>
        <p:nvPicPr>
          <p:cNvPr id="46" name="Picture 6" descr="C:\Users\crestec\Desktop\平井作業フォルダ\CEC_2018年度用(捨てないで！)\ペープサート教材\ペープサート教材_イラスト集_HTML版\Links\246.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63688" y="3773951"/>
            <a:ext cx="690563" cy="688173"/>
          </a:xfrm>
          <a:prstGeom prst="rect">
            <a:avLst/>
          </a:prstGeom>
          <a:noFill/>
          <a:extLst>
            <a:ext uri="{909E8E84-426E-40DD-AFC4-6F175D3DCCD1}">
              <a14:hiddenFill xmlns:a14="http://schemas.microsoft.com/office/drawing/2010/main">
                <a:solidFill>
                  <a:srgbClr val="FFFFFF"/>
                </a:solidFill>
              </a14:hiddenFill>
            </a:ext>
          </a:extLst>
        </p:spPr>
      </p:pic>
      <p:sp>
        <p:nvSpPr>
          <p:cNvPr id="47" name="テキスト ボックス 46"/>
          <p:cNvSpPr txBox="1"/>
          <p:nvPr/>
        </p:nvSpPr>
        <p:spPr>
          <a:xfrm>
            <a:off x="1127813" y="3039353"/>
            <a:ext cx="2163651" cy="646331"/>
          </a:xfrm>
          <a:prstGeom prst="rect">
            <a:avLst/>
          </a:prstGeom>
          <a:noFill/>
        </p:spPr>
        <p:txBody>
          <a:bodyPr wrap="square" rtlCol="0">
            <a:spAutoFit/>
          </a:bodyPr>
          <a:lstStyle/>
          <a:p>
            <a:r>
              <a:rPr kumimoji="1" lang="ja-JP" altLang="en-US" sz="1200" b="1" dirty="0" smtClean="0"/>
              <a:t>当社の在庫一掃セールでご購入されたい場合は、専用アプリのインストールが必要です。</a:t>
            </a:r>
            <a:endParaRPr kumimoji="1" lang="en-US" altLang="ja-JP" sz="1200" b="1" dirty="0" smtClean="0"/>
          </a:p>
        </p:txBody>
      </p:sp>
      <p:pic>
        <p:nvPicPr>
          <p:cNvPr id="48" name="Picture 42" descr="C:\Users\crestec\Desktop\平井作業フォルダ\CEC_2018年度用(捨てないで！)\ペープサート教材\ペープサート教材_イラスト集_Delivery\ペープサート教材_イラスト集\キャラ\中学生男子\004_中学男子_制服_スマホ持ち.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3854815" y="4516164"/>
            <a:ext cx="1652151" cy="1459102"/>
          </a:xfrm>
          <a:prstGeom prst="rect">
            <a:avLst/>
          </a:prstGeom>
          <a:noFill/>
          <a:extLst>
            <a:ext uri="{909E8E84-426E-40DD-AFC4-6F175D3DCCD1}">
              <a14:hiddenFill xmlns:a14="http://schemas.microsoft.com/office/drawing/2010/main">
                <a:solidFill>
                  <a:srgbClr val="FFFFFF"/>
                </a:solidFill>
              </a14:hiddenFill>
            </a:ext>
          </a:extLst>
        </p:spPr>
      </p:pic>
      <p:sp>
        <p:nvSpPr>
          <p:cNvPr id="49" name="角丸四角形吹き出し 48"/>
          <p:cNvSpPr/>
          <p:nvPr/>
        </p:nvSpPr>
        <p:spPr>
          <a:xfrm>
            <a:off x="5260970" y="1929817"/>
            <a:ext cx="3707647" cy="1793220"/>
          </a:xfrm>
          <a:prstGeom prst="wedgeRoundRectCallout">
            <a:avLst>
              <a:gd name="adj1" fmla="val -59662"/>
              <a:gd name="adj2" fmla="val 88355"/>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b="1" dirty="0" smtClean="0"/>
              <a:t>はやくしないと売り切れちゃう。</a:t>
            </a:r>
            <a:endParaRPr kumimoji="1" lang="en-US" altLang="ja-JP" b="1" dirty="0" smtClean="0"/>
          </a:p>
          <a:p>
            <a:r>
              <a:rPr kumimoji="1" lang="ja-JP" altLang="en-US" b="1" dirty="0" smtClean="0"/>
              <a:t>このアプリがないと買い物できない</a:t>
            </a:r>
            <a:r>
              <a:rPr kumimoji="1" lang="ja-JP" altLang="en-US" b="1" dirty="0"/>
              <a:t>の</a:t>
            </a:r>
            <a:r>
              <a:rPr kumimoji="1" lang="ja-JP" altLang="en-US" b="1" dirty="0" smtClean="0"/>
              <a:t>か～。</a:t>
            </a:r>
            <a:endParaRPr kumimoji="1" lang="en-US" altLang="ja-JP" b="1" dirty="0" smtClean="0"/>
          </a:p>
          <a:p>
            <a:r>
              <a:rPr kumimoji="1" lang="ja-JP" altLang="en-US" b="1" dirty="0" smtClean="0"/>
              <a:t>面倒だけど、ダウンロードしよう！</a:t>
            </a:r>
            <a:endParaRPr kumimoji="1" lang="ja-JP" altLang="en-US" b="1" dirty="0"/>
          </a:p>
        </p:txBody>
      </p:sp>
      <p:pic>
        <p:nvPicPr>
          <p:cNvPr id="50" name="Picture 21" descr="C:\Users\crestec\Desktop\平井作業フォルダ\CEC_2018年度用(捨てないで！)\ペープサート教材\ペープサート教材_イラスト集_Delivery\ペープサート教材_イラスト集\キャラ\中学生男子\002_中学男子B_悩む.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4017572" y="3072026"/>
            <a:ext cx="1243398" cy="15811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0244" name="正方形/長方形 2"/>
          <p:cNvGrpSpPr>
            <a:grpSpLocks/>
          </p:cNvGrpSpPr>
          <p:nvPr/>
        </p:nvGrpSpPr>
        <p:grpSpPr bwMode="auto">
          <a:xfrm>
            <a:off x="-30163" y="-30163"/>
            <a:ext cx="9240838" cy="868363"/>
            <a:chOff x="-19" y="-19"/>
            <a:chExt cx="5821" cy="914"/>
          </a:xfrm>
        </p:grpSpPr>
        <p:pic>
          <p:nvPicPr>
            <p:cNvPr id="10257"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④</a:t>
              </a: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フィッシング</a:t>
              </a: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詐欺</a:t>
              </a:r>
            </a:p>
          </p:txBody>
        </p:sp>
      </p:grpSp>
      <p:sp>
        <p:nvSpPr>
          <p:cNvPr id="36" name="正方形/長方形 35"/>
          <p:cNvSpPr/>
          <p:nvPr/>
        </p:nvSpPr>
        <p:spPr>
          <a:xfrm>
            <a:off x="1364387" y="838200"/>
            <a:ext cx="6451738" cy="523220"/>
          </a:xfrm>
          <a:prstGeom prst="rect">
            <a:avLst/>
          </a:prstGeom>
          <a:noFill/>
        </p:spPr>
        <p:txBody>
          <a:bodyPr wrap="square">
            <a:spAutoFit/>
          </a:bodyPr>
          <a:lstStyle/>
          <a:p>
            <a:pPr marL="0" marR="0" lvl="0" indent="0" algn="l" defTabSz="457200" rtl="0" eaLnBrk="1" fontAlgn="base" latinLnBrk="0" hangingPunct="1">
              <a:lnSpc>
                <a:spcPct val="100000"/>
              </a:lnSpc>
              <a:spcBef>
                <a:spcPct val="0"/>
              </a:spcBef>
              <a:spcAft>
                <a:spcPct val="0"/>
              </a:spcAft>
              <a:buClrTx/>
              <a:buSzPct val="100000"/>
              <a:buFontTx/>
              <a:buNone/>
              <a:tabLst/>
              <a:defRPr/>
            </a:pPr>
            <a:r>
              <a:rPr lang="ja-JP" altLang="en-US" sz="2800" dirty="0">
                <a:ln w="0"/>
                <a:solidFill>
                  <a:prstClr val="black"/>
                </a:solidFill>
                <a:effectLst>
                  <a:outerShdw blurRad="38100" dist="19050" dir="2700000" algn="tl" rotWithShape="0">
                    <a:prstClr val="black">
                      <a:alpha val="40000"/>
                    </a:prstClr>
                  </a:outerShdw>
                </a:effectLst>
                <a:cs typeface="Arial"/>
              </a:rPr>
              <a:t>アプリ</a:t>
            </a:r>
            <a:r>
              <a:rPr lang="ja-JP" altLang="en-US" sz="2800" dirty="0" smtClean="0">
                <a:ln w="0"/>
                <a:solidFill>
                  <a:prstClr val="black"/>
                </a:solidFill>
                <a:effectLst>
                  <a:outerShdw blurRad="38100" dist="19050" dir="2700000" algn="tl" rotWithShape="0">
                    <a:prstClr val="black">
                      <a:alpha val="40000"/>
                    </a:prstClr>
                  </a:outerShdw>
                </a:effectLst>
                <a:cs typeface="Arial"/>
              </a:rPr>
              <a:t>をダウンロードしようとしたところ</a:t>
            </a:r>
            <a:r>
              <a:rPr lang="en-US" altLang="ja-JP" sz="2800" dirty="0" smtClean="0">
                <a:ln w="0"/>
                <a:solidFill>
                  <a:prstClr val="black"/>
                </a:solidFill>
                <a:effectLst>
                  <a:outerShdw blurRad="38100" dist="19050" dir="2700000" algn="tl" rotWithShape="0">
                    <a:prstClr val="black">
                      <a:alpha val="40000"/>
                    </a:prstClr>
                  </a:outerShdw>
                </a:effectLst>
                <a:cs typeface="Arial"/>
              </a:rPr>
              <a:t>…</a:t>
            </a:r>
            <a:endParaRPr kumimoji="0" lang="en-US" altLang="ja-JP" sz="2800" b="1" i="0" u="none" strike="noStrike" kern="1200" cap="none" spc="0" normalizeH="0" baseline="0" noProof="0" dirty="0">
              <a:ln w="9525">
                <a:solidFill>
                  <a:prstClr val="black"/>
                </a:solidFill>
                <a:prstDash val="solid"/>
              </a:ln>
              <a:solidFill>
                <a:srgbClr val="FF0000"/>
              </a:solidFill>
              <a:effectLst>
                <a:outerShdw blurRad="50800" dist="38100" dir="5400000" algn="ctr" rotWithShape="0">
                  <a:prstClr val="black"/>
                </a:outerShdw>
              </a:effectLst>
              <a:uLnTx/>
              <a:uFillTx/>
              <a:latin typeface="Arial" panose="020B0604020202020204" pitchFamily="34" charset="0"/>
              <a:ea typeface="ＭＳ Ｐゴシック" panose="020B0600070205080204" pitchFamily="50" charset="-128"/>
              <a:cs typeface="Arial"/>
            </a:endParaRPr>
          </a:p>
        </p:txBody>
      </p:sp>
      <p:pic>
        <p:nvPicPr>
          <p:cNvPr id="48" name="Picture 42" descr="C:\Users\crestec\Desktop\平井作業フォルダ\CEC_2018年度用(捨てないで！)\ペープサート教材\ペープサート教材_イラスト集_Delivery\ペープサート教材_イラスト集\キャラ\中学生男子\004_中学男子_制服_スマホ持ち.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5541455" y="4765112"/>
            <a:ext cx="1359745" cy="120086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39" descr="C:\Users\crestec\Desktop\平井作業フォルダ\CEC_2018年度用(捨てないで！)\ペープサート教材\ペープサート教材_イラスト集_Delivery\ペープサート教材_イラスト集\キャラ\中学生女子\008_中学_小学高学年_女子_私服A_通常.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03958" y="4708226"/>
            <a:ext cx="1322959" cy="1239323"/>
          </a:xfrm>
          <a:prstGeom prst="rect">
            <a:avLst/>
          </a:prstGeom>
          <a:noFill/>
          <a:extLst>
            <a:ext uri="{909E8E84-426E-40DD-AFC4-6F175D3DCCD1}">
              <a14:hiddenFill xmlns:a14="http://schemas.microsoft.com/office/drawing/2010/main">
                <a:solidFill>
                  <a:srgbClr val="FFFFFF"/>
                </a:solidFill>
              </a14:hiddenFill>
            </a:ext>
          </a:extLst>
        </p:spPr>
      </p:pic>
      <p:pic>
        <p:nvPicPr>
          <p:cNvPr id="3" name="図 2"/>
          <p:cNvPicPr>
            <a:picLocks noChangeAspect="1"/>
          </p:cNvPicPr>
          <p:nvPr/>
        </p:nvPicPr>
        <p:blipFill>
          <a:blip r:embed="rId5"/>
          <a:stretch>
            <a:fillRect/>
          </a:stretch>
        </p:blipFill>
        <p:spPr>
          <a:xfrm>
            <a:off x="3526125" y="1871843"/>
            <a:ext cx="1895916" cy="3626168"/>
          </a:xfrm>
          <a:prstGeom prst="rect">
            <a:avLst/>
          </a:prstGeom>
        </p:spPr>
      </p:pic>
      <p:pic>
        <p:nvPicPr>
          <p:cNvPr id="20" name="Picture 18" descr="C:\Users\crestec\Desktop\平井作業フォルダ\CEC_2018年度用(捨てないで！)\ペープサート教材\ペープサート教材_イラスト集_Delivery\ペープサート教材_イラスト集\キャラ\中学生男子\002_中学男子B_焦る.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5639542" y="3804000"/>
            <a:ext cx="940967" cy="109383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8" descr="C:\Users\crestec\Desktop\平井作業フォルダ\CEC_2018年度用(捨てないで！)\ペープサート教材\ペープサート教材_イラスト集_HTML版\Links\103.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49161" y="3804000"/>
            <a:ext cx="1228798" cy="1018522"/>
          </a:xfrm>
          <a:prstGeom prst="rect">
            <a:avLst/>
          </a:prstGeom>
          <a:noFill/>
          <a:extLst>
            <a:ext uri="{909E8E84-426E-40DD-AFC4-6F175D3DCCD1}">
              <a14:hiddenFill xmlns:a14="http://schemas.microsoft.com/office/drawing/2010/main">
                <a:solidFill>
                  <a:srgbClr val="FFFFFF"/>
                </a:solidFill>
              </a14:hiddenFill>
            </a:ext>
          </a:extLst>
        </p:spPr>
      </p:pic>
      <p:sp>
        <p:nvSpPr>
          <p:cNvPr id="21" name="爆発 1 20"/>
          <p:cNvSpPr/>
          <p:nvPr/>
        </p:nvSpPr>
        <p:spPr>
          <a:xfrm>
            <a:off x="0" y="1742426"/>
            <a:ext cx="3340215" cy="2423963"/>
          </a:xfrm>
          <a:prstGeom prst="irregularSeal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424602" y="2489765"/>
            <a:ext cx="2491009" cy="923330"/>
          </a:xfrm>
          <a:prstGeom prst="rect">
            <a:avLst/>
          </a:prstGeom>
          <a:noFill/>
        </p:spPr>
        <p:txBody>
          <a:bodyPr wrap="square" rtlCol="0">
            <a:spAutoFit/>
          </a:bodyPr>
          <a:lstStyle/>
          <a:p>
            <a:r>
              <a:rPr kumimoji="1" lang="ja-JP" altLang="en-US" b="1" dirty="0" smtClean="0"/>
              <a:t>危ない！そのアプリ！</a:t>
            </a:r>
            <a:endParaRPr kumimoji="1" lang="en-US" altLang="ja-JP" b="1" dirty="0" smtClean="0"/>
          </a:p>
          <a:p>
            <a:pPr algn="ctr"/>
            <a:r>
              <a:rPr kumimoji="1" lang="ja-JP" altLang="en-US" b="1" dirty="0"/>
              <a:t>フィッシング</a:t>
            </a:r>
            <a:r>
              <a:rPr kumimoji="1" lang="ja-JP" altLang="en-US" b="1" dirty="0" smtClean="0"/>
              <a:t>詐欺の</a:t>
            </a:r>
            <a:endParaRPr kumimoji="1" lang="en-US" altLang="ja-JP" b="1" dirty="0" smtClean="0"/>
          </a:p>
          <a:p>
            <a:pPr algn="ctr"/>
            <a:r>
              <a:rPr kumimoji="1" lang="ja-JP" altLang="en-US" b="1" dirty="0" smtClean="0"/>
              <a:t>入口かもしれないよ！</a:t>
            </a:r>
            <a:endParaRPr kumimoji="1" lang="en-US" altLang="ja-JP" b="1" dirty="0" smtClean="0"/>
          </a:p>
        </p:txBody>
      </p:sp>
      <p:sp>
        <p:nvSpPr>
          <p:cNvPr id="23" name="円形吹き出し 22"/>
          <p:cNvSpPr/>
          <p:nvPr/>
        </p:nvSpPr>
        <p:spPr>
          <a:xfrm>
            <a:off x="6045795" y="2132856"/>
            <a:ext cx="3091309" cy="1460081"/>
          </a:xfrm>
          <a:prstGeom prst="wedgeEllipseCallout">
            <a:avLst>
              <a:gd name="adj1" fmla="val -28810"/>
              <a:gd name="adj2" fmla="val 87303"/>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え～！</a:t>
            </a:r>
            <a:endParaRPr kumimoji="1" lang="en-US" altLang="ja-JP" dirty="0" smtClean="0"/>
          </a:p>
          <a:p>
            <a:pPr algn="ctr"/>
            <a:r>
              <a:rPr kumimoji="1" lang="ja-JP" altLang="en-US" dirty="0"/>
              <a:t>そうだった</a:t>
            </a:r>
            <a:r>
              <a:rPr kumimoji="1" lang="ja-JP" altLang="en-US" dirty="0" smtClean="0"/>
              <a:t>の～。</a:t>
            </a:r>
            <a:endParaRPr kumimoji="1" lang="en-US" altLang="ja-JP" dirty="0" smtClean="0"/>
          </a:p>
          <a:p>
            <a:pPr algn="ctr"/>
            <a:r>
              <a:rPr kumimoji="1" lang="ja-JP" altLang="en-US" dirty="0" smtClean="0"/>
              <a:t>クリックする前だったから助かったよ～</a:t>
            </a:r>
            <a:endParaRPr kumimoji="1" lang="ja-JP" altLang="en-US" dirty="0"/>
          </a:p>
        </p:txBody>
      </p:sp>
    </p:spTree>
    <p:extLst>
      <p:ext uri="{BB962C8B-B14F-4D97-AF65-F5344CB8AC3E}">
        <p14:creationId xmlns:p14="http://schemas.microsoft.com/office/powerpoint/2010/main" val="1465699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a:t>
              </a: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考えてみよう！</a:t>
              </a:r>
            </a:p>
          </p:txBody>
        </p:sp>
      </p:grpSp>
      <p:sp>
        <p:nvSpPr>
          <p:cNvPr id="16" name="正方形/長方形 15"/>
          <p:cNvSpPr/>
          <p:nvPr/>
        </p:nvSpPr>
        <p:spPr>
          <a:xfrm>
            <a:off x="205764" y="1916832"/>
            <a:ext cx="8928992" cy="3785652"/>
          </a:xfrm>
          <a:prstGeom prst="rect">
            <a:avLst/>
          </a:prstGeom>
          <a:noFill/>
        </p:spPr>
        <p:txBody>
          <a:bodyPr>
            <a:spAutoFit/>
          </a:bodyPr>
          <a:lstStyle/>
          <a:p>
            <a:pPr eaLnBrk="1" hangingPunct="1">
              <a:buSzPct val="100000"/>
              <a:defRPr/>
            </a:pPr>
            <a:r>
              <a:rPr lang="ja-JP" altLang="en-US" sz="4800" b="1" dirty="0" smtClean="0">
                <a:ln w="9525">
                  <a:solidFill>
                    <a:schemeClr val="tx1"/>
                  </a:solidFill>
                  <a:prstDash val="solid"/>
                </a:ln>
                <a:solidFill>
                  <a:srgbClr val="FF0000"/>
                </a:solidFill>
                <a:effectLst>
                  <a:outerShdw blurRad="50800" dist="38100" dir="5400000" algn="ctr" rotWithShape="0">
                    <a:schemeClr val="tx1"/>
                  </a:outerShdw>
                </a:effectLst>
              </a:rPr>
              <a:t>フィッシング詐欺について、どの</a:t>
            </a: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よう</a:t>
            </a:r>
            <a:r>
              <a:rPr lang="ja-JP" altLang="en-US" sz="4800" b="1" dirty="0" smtClean="0">
                <a:ln w="9525">
                  <a:solidFill>
                    <a:schemeClr val="tx1"/>
                  </a:solidFill>
                  <a:prstDash val="solid"/>
                </a:ln>
                <a:solidFill>
                  <a:srgbClr val="FF0000"/>
                </a:solidFill>
                <a:effectLst>
                  <a:outerShdw blurRad="50800" dist="38100" dir="5400000" algn="ctr" rotWithShape="0">
                    <a:schemeClr val="tx1"/>
                  </a:outerShdw>
                </a:effectLst>
              </a:rPr>
              <a:t>な手法があると思いますか？</a:t>
            </a:r>
            <a:endParaRPr lang="en-US" altLang="ja-JP" sz="4800" b="1" dirty="0" smtClean="0">
              <a:ln w="9525">
                <a:solidFill>
                  <a:schemeClr val="tx1"/>
                </a:solidFill>
                <a:prstDash val="solid"/>
              </a:ln>
              <a:solidFill>
                <a:srgbClr val="FF0000"/>
              </a:solidFill>
              <a:effectLst>
                <a:outerShdw blurRad="50800" dist="38100" dir="5400000" algn="ctr" rotWithShape="0">
                  <a:schemeClr val="tx1"/>
                </a:outerShdw>
              </a:effectLst>
            </a:endParaRPr>
          </a:p>
          <a:p>
            <a:pPr eaLnBrk="1" hangingPunct="1">
              <a:buSzPct val="100000"/>
              <a:defRPr/>
            </a:pPr>
            <a:r>
              <a:rPr lang="ja-JP" altLang="en-US" sz="4800" b="1" dirty="0">
                <a:ln w="9525">
                  <a:solidFill>
                    <a:schemeClr val="tx1"/>
                  </a:solidFill>
                  <a:prstDash val="solid"/>
                </a:ln>
                <a:solidFill>
                  <a:srgbClr val="FFC000"/>
                </a:solidFill>
                <a:effectLst>
                  <a:outerShdw blurRad="50800" dist="38100" dir="5400000" algn="ctr" rotWithShape="0">
                    <a:schemeClr val="tx1"/>
                  </a:outerShdw>
                </a:effectLst>
              </a:rPr>
              <a:t>　</a:t>
            </a:r>
            <a:endParaRPr lang="en-US" altLang="ja-JP" sz="4800" b="1" dirty="0" smtClean="0">
              <a:ln w="9525">
                <a:solidFill>
                  <a:schemeClr val="tx1"/>
                </a:solidFill>
                <a:prstDash val="solid"/>
              </a:ln>
              <a:solidFill>
                <a:srgbClr val="FFC000"/>
              </a:solidFill>
              <a:effectLst>
                <a:outerShdw blurRad="50800" dist="38100" dir="5400000" algn="ctr" rotWithShape="0">
                  <a:schemeClr val="tx1"/>
                </a:outerShdw>
              </a:effectLst>
            </a:endParaRPr>
          </a:p>
          <a:p>
            <a:pPr eaLnBrk="1" hangingPunct="1">
              <a:buSzPct val="100000"/>
              <a:defRPr/>
            </a:pPr>
            <a:r>
              <a:rPr lang="ja-JP" altLang="en-US" sz="4800" dirty="0" smtClean="0">
                <a:ln w="0"/>
                <a:effectLst>
                  <a:outerShdw blurRad="38100" dist="19050" dir="2700000" algn="tl" rotWithShape="0">
                    <a:schemeClr val="dk1">
                      <a:alpha val="40000"/>
                    </a:schemeClr>
                  </a:outerShdw>
                </a:effectLst>
              </a:rPr>
              <a:t>どんな手法があるのか考えてみましょう。</a:t>
            </a:r>
            <a:endParaRPr lang="en-US" altLang="ja-JP" sz="4800" dirty="0">
              <a:ln w="0"/>
              <a:effectLst>
                <a:outerShdw blurRad="38100" dist="19050" dir="2700000" algn="tl" rotWithShape="0">
                  <a:schemeClr val="dk1">
                    <a:alpha val="40000"/>
                  </a:schemeClr>
                </a:outerShdw>
              </a:effectLst>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smtClean="0">
                <a:solidFill>
                  <a:srgbClr val="002060"/>
                </a:solidFill>
                <a:latin typeface="HGP創英角ﾎﾟｯﾌﾟ体" panose="040B0A00000000000000" pitchFamily="50" charset="-128"/>
                <a:ea typeface="HGP創英角ﾎﾟｯﾌﾟ体" panose="040B0A00000000000000" pitchFamily="50" charset="-128"/>
              </a:rPr>
              <a:t>Ｑ．１</a:t>
            </a:r>
            <a:endParaRPr kumimoji="1" lang="en-US" altLang="ja-JP" sz="4000" dirty="0" smtClean="0">
              <a:solidFill>
                <a:srgbClr val="002060"/>
              </a:solidFill>
              <a:latin typeface="HGP創英角ﾎﾟｯﾌﾟ体" panose="040B0A00000000000000" pitchFamily="50" charset="-128"/>
              <a:ea typeface="HGP創英角ﾎﾟｯﾌﾟ体" panose="040B0A00000000000000"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a:t>
              </a: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フィッシング詐欺</a:t>
              </a: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の手法例</a:t>
              </a:r>
            </a:p>
          </p:txBody>
        </p:sp>
      </p:grpSp>
      <p:sp>
        <p:nvSpPr>
          <p:cNvPr id="16" name="テキスト ボックス 4"/>
          <p:cNvSpPr>
            <a:spLocks noChangeArrowheads="1"/>
          </p:cNvSpPr>
          <p:nvPr/>
        </p:nvSpPr>
        <p:spPr bwMode="auto">
          <a:xfrm>
            <a:off x="107504" y="710406"/>
            <a:ext cx="8928992"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0"/>
              </a:spcAft>
              <a:buSzPct val="100000"/>
              <a:defRPr/>
            </a:pPr>
            <a:r>
              <a:rPr lang="ja-JP" altLang="en-US" sz="3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１．Ｅメール</a:t>
            </a:r>
            <a:endParaRPr lang="en-US" altLang="ja-JP" sz="3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銀行やクレジット会社</a:t>
            </a: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を装った</a:t>
            </a: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Ｅメールを送り、本物と同じようなサイトに誘導し、クレジットカード番号やセキュリティコードを入力させる。</a:t>
            </a:r>
            <a:endParaRPr lang="en-US" altLang="ja-JP" sz="3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endParaRPr lang="en-US" altLang="ja-JP"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3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２．ＳＭＳ</a:t>
            </a:r>
            <a:endParaRPr lang="en-US" altLang="ja-JP" sz="3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宅配業者から不在通知のＳＭＳが届き、記載されているＵＲＬをクリックさせ、不正なサイトへ誘導し、個人情報等を抜き取る。</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endParaRPr lang="en-US" altLang="ja-JP"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fade">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animEffect transition="in" filter="fade">
                                      <p:cBhvr>
                                        <p:cTn id="17" dur="500"/>
                                        <p:tgtEl>
                                          <p:spTgt spid="1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xEl>
                                              <p:pRg st="4" end="4"/>
                                            </p:txEl>
                                          </p:spTgt>
                                        </p:tgtEl>
                                        <p:attrNameLst>
                                          <p:attrName>style.visibility</p:attrName>
                                        </p:attrNameLst>
                                      </p:cBhvr>
                                      <p:to>
                                        <p:strVal val="visible"/>
                                      </p:to>
                                    </p:set>
                                    <p:animEffect transition="in" filter="fade">
                                      <p:cBhvr>
                                        <p:cTn id="22" dur="5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a:t>
              </a: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フィッシング詐欺</a:t>
              </a: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の手法例</a:t>
              </a:r>
            </a:p>
          </p:txBody>
        </p:sp>
      </p:grpSp>
      <p:sp>
        <p:nvSpPr>
          <p:cNvPr id="16" name="テキスト ボックス 4"/>
          <p:cNvSpPr>
            <a:spLocks noChangeArrowheads="1"/>
          </p:cNvSpPr>
          <p:nvPr/>
        </p:nvSpPr>
        <p:spPr bwMode="auto">
          <a:xfrm>
            <a:off x="125760" y="1268760"/>
            <a:ext cx="8928992"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３</a:t>
            </a:r>
            <a:r>
              <a:rPr lang="ja-JP" altLang="en-US" sz="3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．不正アプリ</a:t>
            </a:r>
            <a:endParaRPr lang="en-US" altLang="ja-JP" sz="3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ウェブサイトに格安な商品の広告を掲載することで興味をもたせ、支払い時に</a:t>
            </a:r>
            <a:r>
              <a:rPr lang="ja-JP" altLang="en-US" sz="3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不正なアプリのインストールを誘導し</a:t>
            </a: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、クレジットカードなどの情報を入力させる。</a:t>
            </a:r>
            <a:endParaRPr lang="en-US" altLang="ja-JP"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代金の支払いをしても、商品が届かないという事例が多いようです。</a:t>
            </a:r>
            <a:endParaRPr lang="en-US" altLang="ja-JP"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11076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fade">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animEffect transition="in" filter="fade">
                                      <p:cBhvr>
                                        <p:cTn id="17" dur="500"/>
                                        <p:tgtEl>
                                          <p:spTgt spid="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⑥考えてみよう！</a:t>
              </a:r>
            </a:p>
          </p:txBody>
        </p:sp>
      </p:grpSp>
      <p:sp>
        <p:nvSpPr>
          <p:cNvPr id="16" name="正方形/長方形 15"/>
          <p:cNvSpPr/>
          <p:nvPr/>
        </p:nvSpPr>
        <p:spPr>
          <a:xfrm>
            <a:off x="215008" y="1671604"/>
            <a:ext cx="8928992" cy="3785652"/>
          </a:xfrm>
          <a:prstGeom prst="rect">
            <a:avLst/>
          </a:prstGeom>
          <a:noFill/>
        </p:spPr>
        <p:txBody>
          <a:bodyPr>
            <a:spAutoFit/>
          </a:bodyPr>
          <a:lstStyle/>
          <a:p>
            <a:pPr eaLnBrk="1" hangingPunct="1">
              <a:buSzPct val="100000"/>
              <a:defRPr/>
            </a:pPr>
            <a:r>
              <a:rPr lang="ja-JP" altLang="en-US" sz="4800" b="1" dirty="0">
                <a:ln w="9525">
                  <a:solidFill>
                    <a:schemeClr val="tx1"/>
                  </a:solidFill>
                  <a:prstDash val="solid"/>
                </a:ln>
                <a:solidFill>
                  <a:srgbClr val="FF0000"/>
                </a:solidFill>
                <a:effectLst>
                  <a:outerShdw blurRad="50800" dist="38100" dir="5400000" algn="ctr" rotWithShape="0">
                    <a:schemeClr val="tx1"/>
                  </a:outerShdw>
                </a:effectLst>
              </a:rPr>
              <a:t>フィッシング詐欺</a:t>
            </a:r>
            <a:r>
              <a:rPr lang="ja-JP" altLang="en-US" sz="4800" b="1" dirty="0" smtClean="0">
                <a:ln w="9525">
                  <a:solidFill>
                    <a:schemeClr val="tx1"/>
                  </a:solidFill>
                  <a:prstDash val="solid"/>
                </a:ln>
                <a:solidFill>
                  <a:srgbClr val="FF0000"/>
                </a:solidFill>
                <a:effectLst>
                  <a:outerShdw blurRad="50800" dist="38100" dir="5400000" algn="ctr" rotWithShape="0">
                    <a:schemeClr val="tx1"/>
                  </a:outerShdw>
                </a:effectLst>
              </a:rPr>
              <a:t>のトラブルに巻き込まれないようにするためには、どうすることが必要だと思いますか？</a:t>
            </a:r>
            <a:endParaRPr lang="en-US" altLang="ja-JP" sz="4800" b="1" dirty="0" smtClean="0">
              <a:ln w="9525">
                <a:solidFill>
                  <a:schemeClr val="tx1"/>
                </a:solidFill>
                <a:prstDash val="solid"/>
              </a:ln>
              <a:solidFill>
                <a:srgbClr val="FF0000"/>
              </a:solidFill>
              <a:effectLst>
                <a:outerShdw blurRad="50800" dist="38100" dir="5400000" algn="ctr" rotWithShape="0">
                  <a:schemeClr val="tx1"/>
                </a:outerShdw>
              </a:effectLst>
            </a:endParaRPr>
          </a:p>
          <a:p>
            <a:pPr eaLnBrk="1" hangingPunct="1">
              <a:buSzPct val="100000"/>
              <a:defRPr/>
            </a:pPr>
            <a:r>
              <a:rPr lang="ja-JP" altLang="en-US" sz="4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4800" b="1" dirty="0" smtClean="0">
                <a:ln w="9525">
                  <a:solidFill>
                    <a:schemeClr val="tx1"/>
                  </a:solidFill>
                  <a:prstDash val="solid"/>
                </a:ln>
                <a:solidFill>
                  <a:srgbClr val="FFC000"/>
                </a:solidFill>
                <a:effectLst>
                  <a:outerShdw blurRad="50800" dist="38100" dir="5400000" algn="ctr" rotWithShape="0">
                    <a:schemeClr val="tx1"/>
                  </a:outerShdw>
                </a:effectLst>
              </a:rPr>
              <a:t>　　</a:t>
            </a:r>
            <a:r>
              <a:rPr lang="ja-JP" altLang="en-US" sz="4800" dirty="0" smtClean="0">
                <a:ln w="0"/>
                <a:effectLst>
                  <a:outerShdw blurRad="38100" dist="19050" dir="2700000" algn="tl" rotWithShape="0">
                    <a:schemeClr val="dk1">
                      <a:alpha val="40000"/>
                    </a:schemeClr>
                  </a:outerShdw>
                </a:effectLst>
              </a:rPr>
              <a:t>対策方法を考えてみよう。</a:t>
            </a:r>
            <a:endParaRPr lang="en-US" altLang="ja-JP" sz="4800" dirty="0">
              <a:ln w="0"/>
              <a:effectLst>
                <a:outerShdw blurRad="38100" dist="19050" dir="2700000" algn="tl" rotWithShape="0">
                  <a:schemeClr val="dk1">
                    <a:alpha val="40000"/>
                  </a:schemeClr>
                </a:outerShdw>
              </a:effectLst>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smtClean="0">
                <a:solidFill>
                  <a:srgbClr val="002060"/>
                </a:solidFill>
                <a:latin typeface="HGP創英角ﾎﾟｯﾌﾟ体" panose="040B0A00000000000000" pitchFamily="50" charset="-128"/>
                <a:ea typeface="HGP創英角ﾎﾟｯﾌﾟ体" panose="040B0A00000000000000" pitchFamily="50" charset="-128"/>
              </a:rPr>
              <a:t>Ｑ．２</a:t>
            </a:r>
            <a:endParaRPr kumimoji="1" lang="en-US" altLang="ja-JP" sz="4000" dirty="0" smtClean="0">
              <a:solidFill>
                <a:srgbClr val="002060"/>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368351163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10.11"/>
  <p:tag name="AS_TITLE" val="Aspose.Slides for .NET 3.5"/>
  <p:tag name="AS_VERSION" val="17.9.1"/>
</p:tagLst>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2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3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4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5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1022</TotalTime>
  <Words>718</Words>
  <Application>Microsoft Office PowerPoint</Application>
  <PresentationFormat>画面に合わせる (4:3)</PresentationFormat>
  <Paragraphs>84</Paragraphs>
  <Slides>11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6</vt:i4>
      </vt:variant>
      <vt:variant>
        <vt:lpstr>スライド タイトル</vt:lpstr>
      </vt:variant>
      <vt:variant>
        <vt:i4>11</vt:i4>
      </vt:variant>
    </vt:vector>
  </HeadingPairs>
  <TitlesOfParts>
    <vt:vector size="24" baseType="lpstr">
      <vt:lpstr>AR隷書体M</vt:lpstr>
      <vt:lpstr>HGP創英角ﾎﾟｯﾌﾟ体</vt:lpstr>
      <vt:lpstr>ＭＳ Ｐゴシック</vt:lpstr>
      <vt:lpstr>ＭＳ ゴシック</vt:lpstr>
      <vt:lpstr>Arial</vt:lpstr>
      <vt:lpstr>Calibri</vt:lpstr>
      <vt:lpstr>Calibri Light</vt:lpstr>
      <vt:lpstr>レトロスペクト</vt:lpstr>
      <vt:lpstr>2_レトロスペクト</vt:lpstr>
      <vt:lpstr>3_レトロスペクト</vt:lpstr>
      <vt:lpstr>4_レトロスペクト</vt:lpstr>
      <vt:lpstr>5_レトロスペクト</vt:lpstr>
      <vt:lpstr>6_レトロスペクト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豊吉 利之</dc:creator>
  <cp:keywords/>
  <dc:description/>
  <cp:lastModifiedBy>Gifu</cp:lastModifiedBy>
  <cp:revision>112</cp:revision>
  <cp:lastPrinted>2022-12-20T07:34:17Z</cp:lastPrinted>
  <dcterms:created xsi:type="dcterms:W3CDTF">1601-01-01T00:00:00Z</dcterms:created>
  <dcterms:modified xsi:type="dcterms:W3CDTF">2022-12-20T07:34:21Z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TC024770329991</vt:lpwstr>
  </property>
</Properties>
</file>