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88" r:id="rId2"/>
    <p:sldMasterId id="2147483889" r:id="rId3"/>
    <p:sldMasterId id="2147483890" r:id="rId4"/>
    <p:sldMasterId id="2147483891" r:id="rId5"/>
    <p:sldMasterId id="2147483892" r:id="rId6"/>
  </p:sldMasterIdLst>
  <p:notesMasterIdLst>
    <p:notesMasterId r:id="rId17"/>
  </p:notesMasterIdLst>
  <p:handoutMasterIdLst>
    <p:handoutMasterId r:id="rId18"/>
  </p:handoutMasterIdLst>
  <p:sldIdLst>
    <p:sldId id="448" r:id="rId7"/>
    <p:sldId id="450" r:id="rId8"/>
    <p:sldId id="508" r:id="rId9"/>
    <p:sldId id="496" r:id="rId10"/>
    <p:sldId id="497" r:id="rId11"/>
    <p:sldId id="498" r:id="rId12"/>
    <p:sldId id="510" r:id="rId13"/>
    <p:sldId id="506" r:id="rId14"/>
    <p:sldId id="500" r:id="rId15"/>
    <p:sldId id="499" r:id="rId16"/>
  </p:sldIdLst>
  <p:sldSz cx="9144000" cy="6858000" type="screen4x3"/>
  <p:notesSz cx="6807200" cy="9939338"/>
  <p:custDataLst>
    <p:tags r:id="rId19"/>
  </p:custDataLst>
  <p:defaultTextStyle>
    <a:defPPr>
      <a:defRPr lang="ja-JP"/>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48" userDrawn="1">
          <p15:clr>
            <a:srgbClr val="A4A3A4"/>
          </p15:clr>
        </p15:guide>
        <p15:guide id="2" pos="28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6" d="100"/>
          <a:sy n="76" d="100"/>
        </p:scale>
        <p:origin x="1450" y="6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58" y="96"/>
      </p:cViewPr>
      <p:guideLst>
        <p:guide orient="horz" pos="2348"/>
        <p:guide pos="28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9B0F4BE5-1597-48A3-AD34-2A9D911A3A7A}" type="slidenum">
              <a:rPr kumimoji="1" lang="ja-JP" altLang="en-US" smtClean="0"/>
              <a:t>‹#›</a:t>
            </a:fld>
            <a:endParaRPr kumimoji="1" lang="ja-JP" altLang="en-US"/>
          </a:p>
        </p:txBody>
      </p:sp>
      <p:sp>
        <p:nvSpPr>
          <p:cNvPr id="7" name="ヘッダー プレースホルダー 6"/>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8" name="フッター プレースホルダー 7"/>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Tree>
    <p:extLst>
      <p:ext uri="{BB962C8B-B14F-4D97-AF65-F5344CB8AC3E}">
        <p14:creationId xmlns:p14="http://schemas.microsoft.com/office/powerpoint/2010/main" val="17005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574" name="ヘッダー プレースホルダ 1"/>
          <p:cNvSpPr>
            <a:spLocks noGrp="1" noChangeArrowheads="1"/>
          </p:cNvSpPr>
          <p:nvPr>
            <p:ph type="hdr" sz="quarter"/>
          </p:nvPr>
        </p:nvSpPr>
        <p:spPr bwMode="auto">
          <a:xfrm>
            <a:off x="2" y="0"/>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5" name="日付プレースホルダ 2"/>
          <p:cNvSpPr>
            <a:spLocks noGrp="1" noChangeArrowheads="1"/>
          </p:cNvSpPr>
          <p:nvPr>
            <p:ph type="dt" idx="1"/>
          </p:nvPr>
        </p:nvSpPr>
        <p:spPr bwMode="auto">
          <a:xfrm>
            <a:off x="3855840" y="0"/>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lvl1pPr algn="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1211280A-4A07-4BE8-93C1-CCAE02A0F1A9}" type="datetime1">
              <a:rPr lang="ja-JP" altLang="en-US"/>
              <a:pPr>
                <a:defRPr/>
              </a:pPr>
              <a:t>2023/1/24</a:t>
            </a:fld>
            <a:endParaRPr lang="ja-JP" altLang="en-US"/>
          </a:p>
        </p:txBody>
      </p:sp>
      <p:sp>
        <p:nvSpPr>
          <p:cNvPr id="7172" name="スライド イメージ プレースホルダ 3"/>
          <p:cNvSpPr>
            <a:spLocks noGrp="1" noRot="1" noChangeAspect="1" noChangeArrowheads="1"/>
          </p:cNvSpPr>
          <p:nvPr>
            <p:ph type="sldImg" idx="2"/>
          </p:nvPr>
        </p:nvSpPr>
        <p:spPr bwMode="auto">
          <a:xfrm>
            <a:off x="919163" y="746125"/>
            <a:ext cx="4968875" cy="3727450"/>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7577" name="ノート プレースホルダ 4"/>
          <p:cNvSpPr>
            <a:spLocks noGrp="1" noChangeArrowheads="1"/>
          </p:cNvSpPr>
          <p:nvPr>
            <p:ph type="body" sz="quarter" idx="3"/>
          </p:nvPr>
        </p:nvSpPr>
        <p:spPr bwMode="auto">
          <a:xfrm>
            <a:off x="680721" y="4721187"/>
            <a:ext cx="5445760" cy="4472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t" anchorCtr="0" compatLnSpc="1">
            <a:prstTxWarp prst="textNoShape">
              <a:avLst/>
            </a:prstTxWarp>
          </a:bodyPr>
          <a:lstStyle/>
          <a:p>
            <a:pPr lvl="0"/>
            <a:r>
              <a:rPr lang="ja-JP" altLang="ja-JP" noProof="0" smtClean="0"/>
              <a:t>マスタ テキストの書式設定</a:t>
            </a:r>
          </a:p>
          <a:p>
            <a:pPr lvl="1"/>
            <a:r>
              <a:rPr lang="ja-JP" altLang="ja-JP" noProof="0" smtClean="0"/>
              <a:t>第 2 レベル</a:t>
            </a:r>
          </a:p>
          <a:p>
            <a:pPr lvl="2"/>
            <a:r>
              <a:rPr lang="ja-JP" altLang="ja-JP" noProof="0" smtClean="0"/>
              <a:t>第 3 レベル</a:t>
            </a:r>
          </a:p>
          <a:p>
            <a:pPr lvl="3"/>
            <a:r>
              <a:rPr lang="ja-JP" altLang="ja-JP" noProof="0" smtClean="0"/>
              <a:t>第 4 レベル</a:t>
            </a:r>
          </a:p>
          <a:p>
            <a:pPr lvl="4"/>
            <a:r>
              <a:rPr lang="ja-JP" altLang="ja-JP" noProof="0" smtClean="0"/>
              <a:t>第 5 レベル</a:t>
            </a:r>
          </a:p>
        </p:txBody>
      </p:sp>
      <p:sp>
        <p:nvSpPr>
          <p:cNvPr id="147578" name="フッター プレースホルダ 5"/>
          <p:cNvSpPr>
            <a:spLocks noGrp="1" noChangeArrowheads="1"/>
          </p:cNvSpPr>
          <p:nvPr>
            <p:ph type="ftr" sz="quarter" idx="4"/>
          </p:nvPr>
        </p:nvSpPr>
        <p:spPr bwMode="auto">
          <a:xfrm>
            <a:off x="2" y="9440646"/>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9" name="スライド番号プレースホルダ 6"/>
          <p:cNvSpPr>
            <a:spLocks noGrp="1" noChangeArrowheads="1"/>
          </p:cNvSpPr>
          <p:nvPr>
            <p:ph type="sldNum" sz="quarter" idx="5"/>
          </p:nvPr>
        </p:nvSpPr>
        <p:spPr bwMode="auto">
          <a:xfrm>
            <a:off x="3855840" y="9440646"/>
            <a:ext cx="2949786" cy="49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9" tIns="45779" rIns="91559" bIns="45779" numCol="1" anchor="b" anchorCtr="0" compatLnSpc="1">
            <a:prstTxWarp prst="textNoShape">
              <a:avLst/>
            </a:prstTxWarp>
          </a:bodyPr>
          <a:lstStyle>
            <a:lvl1pPr algn="r" defTabSz="915589"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EAA0A606-7D5C-4E46-AF83-68985A4FDA6D}" type="slidenum">
              <a:rPr lang="ja-JP" altLang="en-US"/>
              <a:pPr>
                <a:defRPr/>
              </a:pPr>
              <a:t>‹#›</a:t>
            </a:fld>
            <a:endParaRPr lang="ja-JP" altLang="en-US"/>
          </a:p>
        </p:txBody>
      </p:sp>
    </p:spTree>
    <p:extLst>
      <p:ext uri="{BB962C8B-B14F-4D97-AF65-F5344CB8AC3E}">
        <p14:creationId xmlns:p14="http://schemas.microsoft.com/office/powerpoint/2010/main" val="158446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AA0A606-7D5C-4E46-AF83-68985A4FDA6D}" type="slidenum">
              <a:rPr lang="ja-JP" altLang="en-US" smtClean="0"/>
              <a:pPr>
                <a:defRPr/>
              </a:pPr>
              <a:t>3</a:t>
            </a:fld>
            <a:endParaRPr lang="ja-JP" altLang="en-US"/>
          </a:p>
        </p:txBody>
      </p:sp>
    </p:spTree>
    <p:extLst>
      <p:ext uri="{BB962C8B-B14F-4D97-AF65-F5344CB8AC3E}">
        <p14:creationId xmlns:p14="http://schemas.microsoft.com/office/powerpoint/2010/main" val="2593769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762F86E3-EFB5-43C2-B37E-AE23E2C77805}"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90937E3-13B0-4ADB-9D23-293E42244A41}" type="slidenum">
              <a:rPr lang="ja-JP" altLang="en-US"/>
              <a:pPr>
                <a:defRPr/>
              </a:pPr>
              <a:t>‹#›</a:t>
            </a:fld>
            <a:endParaRPr lang="ja-JP" altLang="en-US"/>
          </a:p>
        </p:txBody>
      </p:sp>
    </p:spTree>
    <p:extLst>
      <p:ext uri="{BB962C8B-B14F-4D97-AF65-F5344CB8AC3E}">
        <p14:creationId xmlns:p14="http://schemas.microsoft.com/office/powerpoint/2010/main" val="47404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2AA98C8D-F849-4205-BB71-72C1FEA8E272}"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01EDAD3-5840-4ADD-A712-2BB8E8FBC965}" type="slidenum">
              <a:rPr lang="ja-JP" altLang="en-US"/>
              <a:pPr>
                <a:defRPr/>
              </a:pPr>
              <a:t>‹#›</a:t>
            </a:fld>
            <a:endParaRPr lang="ja-JP" altLang="en-US"/>
          </a:p>
        </p:txBody>
      </p:sp>
    </p:spTree>
    <p:extLst>
      <p:ext uri="{BB962C8B-B14F-4D97-AF65-F5344CB8AC3E}">
        <p14:creationId xmlns:p14="http://schemas.microsoft.com/office/powerpoint/2010/main" val="52221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4015E74-8350-4182-94B7-8676BACDDC14}"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645779D-415C-4692-B790-9BFE7A730E09}" type="slidenum">
              <a:rPr lang="ja-JP" altLang="en-US"/>
              <a:pPr>
                <a:defRPr/>
              </a:pPr>
              <a:t>‹#›</a:t>
            </a:fld>
            <a:endParaRPr lang="ja-JP" altLang="en-US"/>
          </a:p>
        </p:txBody>
      </p:sp>
    </p:spTree>
    <p:extLst>
      <p:ext uri="{BB962C8B-B14F-4D97-AF65-F5344CB8AC3E}">
        <p14:creationId xmlns:p14="http://schemas.microsoft.com/office/powerpoint/2010/main" val="226502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9A3A099A-C2DD-4AAB-AB41-F80BBBA1650A}"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BB024E7-0C8E-4F87-95EF-616698D9D867}" type="slidenum">
              <a:rPr lang="ja-JP" altLang="en-US"/>
              <a:pPr>
                <a:defRPr/>
              </a:pPr>
              <a:t>‹#›</a:t>
            </a:fld>
            <a:endParaRPr lang="ja-JP" altLang="en-US"/>
          </a:p>
        </p:txBody>
      </p:sp>
    </p:spTree>
    <p:extLst>
      <p:ext uri="{BB962C8B-B14F-4D97-AF65-F5344CB8AC3E}">
        <p14:creationId xmlns:p14="http://schemas.microsoft.com/office/powerpoint/2010/main" val="404907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EA09C65-F07E-45FC-B88A-FFD07E39124C}"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5810B58-2179-475C-8CD4-408362E2C633}" type="slidenum">
              <a:rPr lang="ja-JP" altLang="en-US"/>
              <a:pPr>
                <a:defRPr/>
              </a:pPr>
              <a:t>‹#›</a:t>
            </a:fld>
            <a:endParaRPr lang="ja-JP" altLang="en-US"/>
          </a:p>
        </p:txBody>
      </p:sp>
    </p:spTree>
    <p:extLst>
      <p:ext uri="{BB962C8B-B14F-4D97-AF65-F5344CB8AC3E}">
        <p14:creationId xmlns:p14="http://schemas.microsoft.com/office/powerpoint/2010/main" val="255992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06CF8384-F2B4-485D-BE9C-A8EAC6DDC7CD}"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149E289-7CF9-4D04-93A8-6AC078CCEBBA}" type="slidenum">
              <a:rPr lang="ja-JP" altLang="en-US"/>
              <a:pPr>
                <a:defRPr/>
              </a:pPr>
              <a:t>‹#›</a:t>
            </a:fld>
            <a:endParaRPr lang="ja-JP" altLang="en-US"/>
          </a:p>
        </p:txBody>
      </p:sp>
    </p:spTree>
    <p:extLst>
      <p:ext uri="{BB962C8B-B14F-4D97-AF65-F5344CB8AC3E}">
        <p14:creationId xmlns:p14="http://schemas.microsoft.com/office/powerpoint/2010/main" val="15907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0C71E70A-EAC7-409C-B645-48FC99E82850}"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0865308-4287-4D1B-A430-290F4931E6EE}" type="slidenum">
              <a:rPr lang="ja-JP" altLang="en-US"/>
              <a:pPr>
                <a:defRPr/>
              </a:pPr>
              <a:t>‹#›</a:t>
            </a:fld>
            <a:endParaRPr lang="ja-JP" altLang="en-US"/>
          </a:p>
        </p:txBody>
      </p:sp>
    </p:spTree>
    <p:extLst>
      <p:ext uri="{BB962C8B-B14F-4D97-AF65-F5344CB8AC3E}">
        <p14:creationId xmlns:p14="http://schemas.microsoft.com/office/powerpoint/2010/main" val="223305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BCE4B3AB-2E83-48C3-824C-F31EFF806842}" type="datetime1">
              <a:rPr lang="ja-JP" altLang="en-US"/>
              <a:pPr>
                <a:defRPr/>
              </a:pPr>
              <a:t>2023/1/24</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80BCC02-7416-46C6-A6F5-E0C471111DA7}" type="slidenum">
              <a:rPr lang="ja-JP" altLang="en-US"/>
              <a:pPr>
                <a:defRPr/>
              </a:pPr>
              <a:t>‹#›</a:t>
            </a:fld>
            <a:endParaRPr lang="ja-JP" altLang="en-US"/>
          </a:p>
        </p:txBody>
      </p:sp>
    </p:spTree>
    <p:extLst>
      <p:ext uri="{BB962C8B-B14F-4D97-AF65-F5344CB8AC3E}">
        <p14:creationId xmlns:p14="http://schemas.microsoft.com/office/powerpoint/2010/main" val="265477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50940FC9-223A-487C-9B59-7D5ECAE284C9}" type="datetime1">
              <a:rPr lang="ja-JP" altLang="en-US"/>
              <a:pPr>
                <a:defRPr/>
              </a:pPr>
              <a:t>2023/1/24</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CF2373E-A77A-4159-973D-443F8E1DD1B4}" type="slidenum">
              <a:rPr lang="ja-JP" altLang="en-US"/>
              <a:pPr>
                <a:defRPr/>
              </a:pPr>
              <a:t>‹#›</a:t>
            </a:fld>
            <a:endParaRPr lang="ja-JP" altLang="en-US"/>
          </a:p>
        </p:txBody>
      </p:sp>
    </p:spTree>
    <p:extLst>
      <p:ext uri="{BB962C8B-B14F-4D97-AF65-F5344CB8AC3E}">
        <p14:creationId xmlns:p14="http://schemas.microsoft.com/office/powerpoint/2010/main" val="219222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5016D44-2B76-4780-889D-19E764E5A9DA}" type="datetime1">
              <a:rPr lang="ja-JP" altLang="en-US"/>
              <a:pPr>
                <a:defRPr/>
              </a:pPr>
              <a:t>2023/1/24</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D173B81-DA19-4202-B437-E073B70523D0}" type="slidenum">
              <a:rPr lang="ja-JP" altLang="en-US"/>
              <a:pPr>
                <a:defRPr/>
              </a:pPr>
              <a:t>‹#›</a:t>
            </a:fld>
            <a:endParaRPr lang="ja-JP" altLang="en-US"/>
          </a:p>
        </p:txBody>
      </p:sp>
    </p:spTree>
    <p:extLst>
      <p:ext uri="{BB962C8B-B14F-4D97-AF65-F5344CB8AC3E}">
        <p14:creationId xmlns:p14="http://schemas.microsoft.com/office/powerpoint/2010/main" val="407900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C54D32F5-44D9-418F-B672-074222A65487}"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5EB21AE-6BB7-4B00-85B3-2D9DA0666DED}" type="slidenum">
              <a:rPr lang="ja-JP" altLang="en-US"/>
              <a:pPr>
                <a:defRPr/>
              </a:pPr>
              <a:t>‹#›</a:t>
            </a:fld>
            <a:endParaRPr lang="ja-JP" altLang="en-US"/>
          </a:p>
        </p:txBody>
      </p:sp>
    </p:spTree>
    <p:extLst>
      <p:ext uri="{BB962C8B-B14F-4D97-AF65-F5344CB8AC3E}">
        <p14:creationId xmlns:p14="http://schemas.microsoft.com/office/powerpoint/2010/main" val="335153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C81536EF-41F0-43CE-B2F4-9EE4554206C1}"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25D1985-AD3F-4ADB-9CD4-A199CE23569D}" type="slidenum">
              <a:rPr lang="ja-JP" altLang="en-US"/>
              <a:pPr>
                <a:defRPr/>
              </a:pPr>
              <a:t>‹#›</a:t>
            </a:fld>
            <a:endParaRPr lang="ja-JP" altLang="en-US"/>
          </a:p>
        </p:txBody>
      </p:sp>
    </p:spTree>
    <p:extLst>
      <p:ext uri="{BB962C8B-B14F-4D97-AF65-F5344CB8AC3E}">
        <p14:creationId xmlns:p14="http://schemas.microsoft.com/office/powerpoint/2010/main" val="228404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625BE312-1B6B-4F10-A265-63164F343DCA}"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AD23A35-DA9F-4146-AD36-8F1C2AD45F90}" type="slidenum">
              <a:rPr lang="ja-JP" altLang="en-US"/>
              <a:pPr>
                <a:defRPr/>
              </a:pPr>
              <a:t>‹#›</a:t>
            </a:fld>
            <a:endParaRPr lang="ja-JP" altLang="en-US"/>
          </a:p>
        </p:txBody>
      </p:sp>
    </p:spTree>
    <p:extLst>
      <p:ext uri="{BB962C8B-B14F-4D97-AF65-F5344CB8AC3E}">
        <p14:creationId xmlns:p14="http://schemas.microsoft.com/office/powerpoint/2010/main" val="339992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E19E7AD9-7C82-4168-928E-14D36586AB63}"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F6F77C1-85A3-413C-A921-F70B00398EB2}" type="slidenum">
              <a:rPr lang="ja-JP" altLang="en-US"/>
              <a:pPr>
                <a:defRPr/>
              </a:pPr>
              <a:t>‹#›</a:t>
            </a:fld>
            <a:endParaRPr lang="ja-JP" altLang="en-US"/>
          </a:p>
        </p:txBody>
      </p:sp>
    </p:spTree>
    <p:extLst>
      <p:ext uri="{BB962C8B-B14F-4D97-AF65-F5344CB8AC3E}">
        <p14:creationId xmlns:p14="http://schemas.microsoft.com/office/powerpoint/2010/main" val="70864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98A036F-A359-46A7-976C-E741C85BC217}"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364099D-6D40-4DF1-9E0D-3EB773B281DF}" type="slidenum">
              <a:rPr lang="ja-JP" altLang="en-US"/>
              <a:pPr>
                <a:defRPr/>
              </a:pPr>
              <a:t>‹#›</a:t>
            </a:fld>
            <a:endParaRPr lang="ja-JP" altLang="en-US"/>
          </a:p>
        </p:txBody>
      </p:sp>
    </p:spTree>
    <p:extLst>
      <p:ext uri="{BB962C8B-B14F-4D97-AF65-F5344CB8AC3E}">
        <p14:creationId xmlns:p14="http://schemas.microsoft.com/office/powerpoint/2010/main" val="35970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04B52834-57B1-4195-A4BC-1F8FEF5A5EAF}" type="datetime1">
              <a:rPr lang="ja-JP" altLang="en-US"/>
              <a:pPr>
                <a:defRPr/>
              </a:pPr>
              <a:t>2023/1/24</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14600ACB-045E-4196-8538-6E1CE1AE9AE0}" type="slidenum">
              <a:rPr lang="ja-JP" altLang="en-US"/>
              <a:pPr>
                <a:defRPr/>
              </a:pPr>
              <a:t>‹#›</a:t>
            </a:fld>
            <a:endParaRPr lang="ja-JP" altLang="en-US"/>
          </a:p>
        </p:txBody>
      </p:sp>
    </p:spTree>
    <p:extLst>
      <p:ext uri="{BB962C8B-B14F-4D97-AF65-F5344CB8AC3E}">
        <p14:creationId xmlns:p14="http://schemas.microsoft.com/office/powerpoint/2010/main" val="69007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1C05620A-84EA-42CE-8A4A-1D8D75A18FEC}" type="datetime1">
              <a:rPr lang="ja-JP" altLang="en-US"/>
              <a:pPr>
                <a:defRPr/>
              </a:pPr>
              <a:t>2023/1/24</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81E03F4-B81F-4B83-AB7C-009FDC720849}" type="slidenum">
              <a:rPr lang="ja-JP" altLang="en-US"/>
              <a:pPr>
                <a:defRPr/>
              </a:pPr>
              <a:t>‹#›</a:t>
            </a:fld>
            <a:endParaRPr lang="ja-JP" altLang="en-US"/>
          </a:p>
        </p:txBody>
      </p:sp>
    </p:spTree>
    <p:extLst>
      <p:ext uri="{BB962C8B-B14F-4D97-AF65-F5344CB8AC3E}">
        <p14:creationId xmlns:p14="http://schemas.microsoft.com/office/powerpoint/2010/main" val="271814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B2D9966F-5B02-4314-927D-576B7355D9B8}" type="datetime1">
              <a:rPr lang="ja-JP" altLang="en-US"/>
              <a:pPr>
                <a:defRPr/>
              </a:pPr>
              <a:t>2023/1/24</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65DCC456-1D1F-40B8-BFB4-BE19B39DE360}" type="slidenum">
              <a:rPr lang="ja-JP" altLang="en-US"/>
              <a:pPr>
                <a:defRPr/>
              </a:pPr>
              <a:t>‹#›</a:t>
            </a:fld>
            <a:endParaRPr lang="ja-JP" altLang="en-US"/>
          </a:p>
        </p:txBody>
      </p:sp>
    </p:spTree>
    <p:extLst>
      <p:ext uri="{BB962C8B-B14F-4D97-AF65-F5344CB8AC3E}">
        <p14:creationId xmlns:p14="http://schemas.microsoft.com/office/powerpoint/2010/main" val="281874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6"/>
          <p:cNvSpPr>
            <a:spLocks noGrp="1" noChangeArrowheads="1"/>
          </p:cNvSpPr>
          <p:nvPr>
            <p:ph type="dt" sz="half" idx="10"/>
          </p:nvPr>
        </p:nvSpPr>
        <p:spPr>
          <a:ln/>
        </p:spPr>
        <p:txBody>
          <a:bodyPr/>
          <a:lstStyle>
            <a:lvl1pPr>
              <a:defRPr/>
            </a:lvl1pPr>
          </a:lstStyle>
          <a:p>
            <a:pPr>
              <a:defRPr/>
            </a:pPr>
            <a:fld id="{AD7AC82D-A0BD-4A52-A3C0-87C049F0C6E0}" type="datetime1">
              <a:rPr lang="ja-JP" altLang="en-US"/>
              <a:pPr>
                <a:defRPr/>
              </a:pPr>
              <a:t>2023/1/24</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80FB8027-7363-4C7D-9667-197D8F7A8DBB}" type="slidenum">
              <a:rPr lang="ja-JP" altLang="en-US"/>
              <a:pPr>
                <a:defRPr/>
              </a:pPr>
              <a:t>‹#›</a:t>
            </a:fld>
            <a:endParaRPr lang="ja-JP" altLang="en-US"/>
          </a:p>
        </p:txBody>
      </p:sp>
    </p:spTree>
    <p:extLst>
      <p:ext uri="{BB962C8B-B14F-4D97-AF65-F5344CB8AC3E}">
        <p14:creationId xmlns:p14="http://schemas.microsoft.com/office/powerpoint/2010/main" val="225699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6"/>
          <p:cNvSpPr>
            <a:spLocks noGrp="1" noChangeArrowheads="1"/>
          </p:cNvSpPr>
          <p:nvPr>
            <p:ph type="dt" sz="half" idx="10"/>
          </p:nvPr>
        </p:nvSpPr>
        <p:spPr>
          <a:ln/>
        </p:spPr>
        <p:txBody>
          <a:bodyPr/>
          <a:lstStyle>
            <a:lvl1pPr>
              <a:defRPr/>
            </a:lvl1pPr>
          </a:lstStyle>
          <a:p>
            <a:pPr>
              <a:defRPr/>
            </a:pPr>
            <a:fld id="{1C672731-A902-4322-A4D7-342CD4EAEB71}" type="datetime1">
              <a:rPr lang="ja-JP" altLang="en-US"/>
              <a:pPr>
                <a:defRPr/>
              </a:pPr>
              <a:t>2023/1/24</a:t>
            </a:fld>
            <a:endParaRPr lang="ja-JP"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8FE7962D-0468-41E2-A1CB-EC49EA9BB385}" type="slidenum">
              <a:rPr lang="ja-JP" altLang="en-US"/>
              <a:pPr>
                <a:defRPr/>
              </a:pPr>
              <a:t>‹#›</a:t>
            </a:fld>
            <a:endParaRPr lang="ja-JP" altLang="en-US"/>
          </a:p>
        </p:txBody>
      </p:sp>
    </p:spTree>
    <p:extLst>
      <p:ext uri="{BB962C8B-B14F-4D97-AF65-F5344CB8AC3E}">
        <p14:creationId xmlns:p14="http://schemas.microsoft.com/office/powerpoint/2010/main" val="417814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6"/>
          <p:cNvSpPr>
            <a:spLocks noGrp="1" noChangeArrowheads="1"/>
          </p:cNvSpPr>
          <p:nvPr>
            <p:ph type="dt" sz="half" idx="10"/>
          </p:nvPr>
        </p:nvSpPr>
        <p:spPr>
          <a:ln/>
        </p:spPr>
        <p:txBody>
          <a:bodyPr/>
          <a:lstStyle>
            <a:lvl1pPr>
              <a:defRPr/>
            </a:lvl1pPr>
          </a:lstStyle>
          <a:p>
            <a:pPr>
              <a:defRPr/>
            </a:pPr>
            <a:fld id="{6B824D6E-4408-4A9B-858F-D7355A4CFDFA}" type="datetime1">
              <a:rPr lang="ja-JP" altLang="en-US"/>
              <a:pPr>
                <a:defRPr/>
              </a:pPr>
              <a:t>2023/1/24</a:t>
            </a:fld>
            <a:endParaRPr lang="ja-JP"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4332C3FA-7A4E-4743-80CE-491D099B4DC6}" type="slidenum">
              <a:rPr lang="ja-JP" altLang="en-US"/>
              <a:pPr>
                <a:defRPr/>
              </a:pPr>
              <a:t>‹#›</a:t>
            </a:fld>
            <a:endParaRPr lang="ja-JP" altLang="en-US"/>
          </a:p>
        </p:txBody>
      </p:sp>
    </p:spTree>
    <p:extLst>
      <p:ext uri="{BB962C8B-B14F-4D97-AF65-F5344CB8AC3E}">
        <p14:creationId xmlns:p14="http://schemas.microsoft.com/office/powerpoint/2010/main" val="3065243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98755DB5-1E8F-4704-A6CA-C13A3025A5C3}" type="datetime1">
              <a:rPr lang="ja-JP" altLang="en-US"/>
              <a:pPr>
                <a:defRPr/>
              </a:pPr>
              <a:t>2023/1/24</a:t>
            </a:fld>
            <a:endParaRPr lang="ja-JP"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39D4705B-DDC7-415A-861D-AF82405A095F}" type="slidenum">
              <a:rPr lang="ja-JP" altLang="en-US"/>
              <a:pPr>
                <a:defRPr/>
              </a:pPr>
              <a:t>‹#›</a:t>
            </a:fld>
            <a:endParaRPr lang="ja-JP" altLang="en-US"/>
          </a:p>
        </p:txBody>
      </p:sp>
    </p:spTree>
    <p:extLst>
      <p:ext uri="{BB962C8B-B14F-4D97-AF65-F5344CB8AC3E}">
        <p14:creationId xmlns:p14="http://schemas.microsoft.com/office/powerpoint/2010/main" val="406564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641A8FA2-ADDB-4C44-90E5-8CF7CF35EC50}"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FEF37F0-2D67-44A9-85CC-6C13358E0092}" type="slidenum">
              <a:rPr lang="ja-JP" altLang="en-US"/>
              <a:pPr>
                <a:defRPr/>
              </a:pPr>
              <a:t>‹#›</a:t>
            </a:fld>
            <a:endParaRPr lang="ja-JP" altLang="en-US"/>
          </a:p>
        </p:txBody>
      </p:sp>
    </p:spTree>
    <p:extLst>
      <p:ext uri="{BB962C8B-B14F-4D97-AF65-F5344CB8AC3E}">
        <p14:creationId xmlns:p14="http://schemas.microsoft.com/office/powerpoint/2010/main" val="248130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A149921D-9F7E-474E-B58F-EC422DE88E8F}" type="datetime1">
              <a:rPr lang="ja-JP" altLang="en-US"/>
              <a:pPr>
                <a:defRPr/>
              </a:pPr>
              <a:t>2023/1/24</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0FF4F32E-5D25-4330-BA2E-4764F3B739ED}" type="slidenum">
              <a:rPr lang="ja-JP" altLang="en-US"/>
              <a:pPr>
                <a:defRPr/>
              </a:pPr>
              <a:t>‹#›</a:t>
            </a:fld>
            <a:endParaRPr lang="ja-JP" altLang="en-US"/>
          </a:p>
        </p:txBody>
      </p:sp>
    </p:spTree>
    <p:extLst>
      <p:ext uri="{BB962C8B-B14F-4D97-AF65-F5344CB8AC3E}">
        <p14:creationId xmlns:p14="http://schemas.microsoft.com/office/powerpoint/2010/main" val="1159459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801BBFA4-EC99-4B26-928A-B6760FD30046}" type="datetime1">
              <a:rPr lang="ja-JP" altLang="en-US"/>
              <a:pPr>
                <a:defRPr/>
              </a:pPr>
              <a:t>2023/1/24</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6A5AF1B6-1652-439F-933D-9A2284FC1F99}" type="slidenum">
              <a:rPr lang="ja-JP" altLang="en-US"/>
              <a:pPr>
                <a:defRPr/>
              </a:pPr>
              <a:t>‹#›</a:t>
            </a:fld>
            <a:endParaRPr lang="ja-JP" altLang="en-US"/>
          </a:p>
        </p:txBody>
      </p:sp>
    </p:spTree>
    <p:extLst>
      <p:ext uri="{BB962C8B-B14F-4D97-AF65-F5344CB8AC3E}">
        <p14:creationId xmlns:p14="http://schemas.microsoft.com/office/powerpoint/2010/main" val="2267617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554B9F70-5F09-4163-B845-C315B144734E}" type="datetime1">
              <a:rPr lang="ja-JP" altLang="en-US"/>
              <a:pPr>
                <a:defRPr/>
              </a:pPr>
              <a:t>2023/1/24</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D37564B-41EB-4E8C-92EC-DAFD88A0D535}" type="slidenum">
              <a:rPr lang="ja-JP" altLang="en-US"/>
              <a:pPr>
                <a:defRPr/>
              </a:pPr>
              <a:t>‹#›</a:t>
            </a:fld>
            <a:endParaRPr lang="ja-JP" altLang="en-US"/>
          </a:p>
        </p:txBody>
      </p:sp>
    </p:spTree>
    <p:extLst>
      <p:ext uri="{BB962C8B-B14F-4D97-AF65-F5344CB8AC3E}">
        <p14:creationId xmlns:p14="http://schemas.microsoft.com/office/powerpoint/2010/main" val="503013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74738ADF-D3A9-4906-A7B0-0258403AA7DD}" type="datetime1">
              <a:rPr lang="ja-JP" altLang="en-US"/>
              <a:pPr>
                <a:defRPr/>
              </a:pPr>
              <a:t>2023/1/24</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D08C5987-9D24-40F9-BC6C-5EA62DB721BD}" type="slidenum">
              <a:rPr lang="ja-JP" altLang="en-US"/>
              <a:pPr>
                <a:defRPr/>
              </a:pPr>
              <a:t>‹#›</a:t>
            </a:fld>
            <a:endParaRPr lang="ja-JP" altLang="en-US"/>
          </a:p>
        </p:txBody>
      </p:sp>
    </p:spTree>
    <p:extLst>
      <p:ext uri="{BB962C8B-B14F-4D97-AF65-F5344CB8AC3E}">
        <p14:creationId xmlns:p14="http://schemas.microsoft.com/office/powerpoint/2010/main" val="237709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076C47ED-E7E3-4AE4-84AD-C6CDFED7F121}"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9FB9D22-19B5-4B8B-8D15-E16444314496}" type="slidenum">
              <a:rPr lang="ja-JP" altLang="en-US"/>
              <a:pPr>
                <a:defRPr/>
              </a:pPr>
              <a:t>‹#›</a:t>
            </a:fld>
            <a:endParaRPr lang="ja-JP" altLang="en-US"/>
          </a:p>
        </p:txBody>
      </p:sp>
    </p:spTree>
    <p:extLst>
      <p:ext uri="{BB962C8B-B14F-4D97-AF65-F5344CB8AC3E}">
        <p14:creationId xmlns:p14="http://schemas.microsoft.com/office/powerpoint/2010/main" val="422344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E8385534-086E-4C35-976E-BBC6B013993B}"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6AC8DBB-3512-4A7F-B6D4-66FA938C2B3A}" type="slidenum">
              <a:rPr lang="ja-JP" altLang="en-US"/>
              <a:pPr>
                <a:defRPr/>
              </a:pPr>
              <a:t>‹#›</a:t>
            </a:fld>
            <a:endParaRPr lang="ja-JP" altLang="en-US"/>
          </a:p>
        </p:txBody>
      </p:sp>
    </p:spTree>
    <p:extLst>
      <p:ext uri="{BB962C8B-B14F-4D97-AF65-F5344CB8AC3E}">
        <p14:creationId xmlns:p14="http://schemas.microsoft.com/office/powerpoint/2010/main" val="2677339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B8644B3B-95C7-45FE-9E17-3595142319D4}"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999FBC3-8C46-4AB3-BF16-5C82D7310E63}" type="slidenum">
              <a:rPr lang="ja-JP" altLang="en-US"/>
              <a:pPr>
                <a:defRPr/>
              </a:pPr>
              <a:t>‹#›</a:t>
            </a:fld>
            <a:endParaRPr lang="ja-JP" altLang="en-US"/>
          </a:p>
        </p:txBody>
      </p:sp>
    </p:spTree>
    <p:extLst>
      <p:ext uri="{BB962C8B-B14F-4D97-AF65-F5344CB8AC3E}">
        <p14:creationId xmlns:p14="http://schemas.microsoft.com/office/powerpoint/2010/main" val="805055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noChangeArrowheads="1"/>
          </p:cNvSpPr>
          <p:nvPr>
            <p:ph type="dt" sz="half" idx="10"/>
          </p:nvPr>
        </p:nvSpPr>
        <p:spPr>
          <a:ln/>
        </p:spPr>
        <p:txBody>
          <a:bodyPr/>
          <a:lstStyle>
            <a:lvl1pPr>
              <a:defRPr/>
            </a:lvl1pPr>
          </a:lstStyle>
          <a:p>
            <a:pPr>
              <a:defRPr/>
            </a:pPr>
            <a:fld id="{50EBD1A5-7AB0-4D6C-B736-8516D7B47053}" type="datetime1">
              <a:rPr lang="ja-JP" altLang="en-US"/>
              <a:pPr>
                <a:defRPr/>
              </a:pPr>
              <a:t>2023/1/24</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94EE0DF9-B19E-483E-B8D0-BA2124F93C2F}" type="slidenum">
              <a:rPr lang="ja-JP" altLang="en-US"/>
              <a:pPr>
                <a:defRPr/>
              </a:pPr>
              <a:t>‹#›</a:t>
            </a:fld>
            <a:endParaRPr lang="ja-JP" altLang="en-US"/>
          </a:p>
        </p:txBody>
      </p:sp>
    </p:spTree>
    <p:extLst>
      <p:ext uri="{BB962C8B-B14F-4D97-AF65-F5344CB8AC3E}">
        <p14:creationId xmlns:p14="http://schemas.microsoft.com/office/powerpoint/2010/main" val="268688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4"/>
          <p:cNvSpPr>
            <a:spLocks noGrp="1" noChangeArrowheads="1"/>
          </p:cNvSpPr>
          <p:nvPr>
            <p:ph type="dt" sz="half" idx="10"/>
          </p:nvPr>
        </p:nvSpPr>
        <p:spPr>
          <a:ln/>
        </p:spPr>
        <p:txBody>
          <a:bodyPr/>
          <a:lstStyle>
            <a:lvl1pPr>
              <a:defRPr/>
            </a:lvl1pPr>
          </a:lstStyle>
          <a:p>
            <a:pPr>
              <a:defRPr/>
            </a:pPr>
            <a:fld id="{557091E2-592E-459B-B117-1EE455A554E8}" type="datetime1">
              <a:rPr lang="ja-JP" altLang="en-US"/>
              <a:pPr>
                <a:defRPr/>
              </a:pPr>
              <a:t>2023/1/24</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27E08C41-F69A-4705-8B15-4461C0A65D5E}" type="slidenum">
              <a:rPr lang="ja-JP" altLang="en-US"/>
              <a:pPr>
                <a:defRPr/>
              </a:pPr>
              <a:t>‹#›</a:t>
            </a:fld>
            <a:endParaRPr lang="ja-JP" altLang="en-US"/>
          </a:p>
        </p:txBody>
      </p:sp>
    </p:spTree>
    <p:extLst>
      <p:ext uri="{BB962C8B-B14F-4D97-AF65-F5344CB8AC3E}">
        <p14:creationId xmlns:p14="http://schemas.microsoft.com/office/powerpoint/2010/main" val="2529250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4"/>
          <p:cNvSpPr>
            <a:spLocks noGrp="1" noChangeArrowheads="1"/>
          </p:cNvSpPr>
          <p:nvPr>
            <p:ph type="dt" sz="half" idx="10"/>
          </p:nvPr>
        </p:nvSpPr>
        <p:spPr>
          <a:ln/>
        </p:spPr>
        <p:txBody>
          <a:bodyPr/>
          <a:lstStyle>
            <a:lvl1pPr>
              <a:defRPr/>
            </a:lvl1pPr>
          </a:lstStyle>
          <a:p>
            <a:pPr>
              <a:defRPr/>
            </a:pPr>
            <a:fld id="{0266F4DA-FA04-4F2D-85A7-5DB5D1CAD24B}" type="datetime1">
              <a:rPr lang="ja-JP" altLang="en-US"/>
              <a:pPr>
                <a:defRPr/>
              </a:pPr>
              <a:t>2023/1/24</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99EDD563-4050-47D4-A297-1EC485493180}" type="slidenum">
              <a:rPr lang="ja-JP" altLang="en-US"/>
              <a:pPr>
                <a:defRPr/>
              </a:pPr>
              <a:t>‹#›</a:t>
            </a:fld>
            <a:endParaRPr lang="ja-JP" altLang="en-US"/>
          </a:p>
        </p:txBody>
      </p:sp>
    </p:spTree>
    <p:extLst>
      <p:ext uri="{BB962C8B-B14F-4D97-AF65-F5344CB8AC3E}">
        <p14:creationId xmlns:p14="http://schemas.microsoft.com/office/powerpoint/2010/main" val="11662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187A4942-26BF-4D5A-B423-1049D6659B4A}"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451816-70E8-4FE8-A71D-D0BCE9C16174}" type="slidenum">
              <a:rPr lang="ja-JP" altLang="en-US"/>
              <a:pPr>
                <a:defRPr/>
              </a:pPr>
              <a:t>‹#›</a:t>
            </a:fld>
            <a:endParaRPr lang="ja-JP" altLang="en-US"/>
          </a:p>
        </p:txBody>
      </p:sp>
    </p:spTree>
    <p:extLst>
      <p:ext uri="{BB962C8B-B14F-4D97-AF65-F5344CB8AC3E}">
        <p14:creationId xmlns:p14="http://schemas.microsoft.com/office/powerpoint/2010/main" val="3368347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26D45E2A-26E8-4517-9DAE-3E6F5BA716CF}" type="datetime1">
              <a:rPr lang="ja-JP" altLang="en-US"/>
              <a:pPr>
                <a:defRPr/>
              </a:pPr>
              <a:t>2023/1/24</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717F0500-5CE0-4C76-A355-3A166A74C7AD}" type="slidenum">
              <a:rPr lang="ja-JP" altLang="en-US"/>
              <a:pPr>
                <a:defRPr/>
              </a:pPr>
              <a:t>‹#›</a:t>
            </a:fld>
            <a:endParaRPr lang="ja-JP" altLang="en-US"/>
          </a:p>
        </p:txBody>
      </p:sp>
    </p:spTree>
    <p:extLst>
      <p:ext uri="{BB962C8B-B14F-4D97-AF65-F5344CB8AC3E}">
        <p14:creationId xmlns:p14="http://schemas.microsoft.com/office/powerpoint/2010/main" val="3090967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BD09B2C7-28BD-47CC-9532-87BB3F8FFF0E}" type="datetime1">
              <a:rPr lang="ja-JP" altLang="en-US"/>
              <a:pPr>
                <a:defRPr/>
              </a:pPr>
              <a:t>2023/1/24</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D9F96AE-E510-41E7-915B-C105369B75D7}" type="slidenum">
              <a:rPr lang="ja-JP" altLang="en-US"/>
              <a:pPr>
                <a:defRPr/>
              </a:pPr>
              <a:t>‹#›</a:t>
            </a:fld>
            <a:endParaRPr lang="ja-JP" altLang="en-US"/>
          </a:p>
        </p:txBody>
      </p:sp>
    </p:spTree>
    <p:extLst>
      <p:ext uri="{BB962C8B-B14F-4D97-AF65-F5344CB8AC3E}">
        <p14:creationId xmlns:p14="http://schemas.microsoft.com/office/powerpoint/2010/main" val="25172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74001B92-A3BB-421B-A896-E62290BC4990}" type="datetime1">
              <a:rPr lang="ja-JP" altLang="en-US"/>
              <a:pPr>
                <a:defRPr/>
              </a:pPr>
              <a:t>2023/1/24</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122FB1CB-C882-4289-B00D-080CBAB47F0B}" type="slidenum">
              <a:rPr lang="ja-JP" altLang="en-US"/>
              <a:pPr>
                <a:defRPr/>
              </a:pPr>
              <a:t>‹#›</a:t>
            </a:fld>
            <a:endParaRPr lang="ja-JP" altLang="en-US"/>
          </a:p>
        </p:txBody>
      </p:sp>
    </p:spTree>
    <p:extLst>
      <p:ext uri="{BB962C8B-B14F-4D97-AF65-F5344CB8AC3E}">
        <p14:creationId xmlns:p14="http://schemas.microsoft.com/office/powerpoint/2010/main" val="946414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B873BE6B-D15A-40D1-A98D-44624D980CB4}"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71B0589-1EBD-442C-964E-CDC5BFEE5C0D}" type="slidenum">
              <a:rPr lang="ja-JP" altLang="en-US"/>
              <a:pPr>
                <a:defRPr/>
              </a:pPr>
              <a:t>‹#›</a:t>
            </a:fld>
            <a:endParaRPr lang="ja-JP" altLang="en-US"/>
          </a:p>
        </p:txBody>
      </p:sp>
    </p:spTree>
    <p:extLst>
      <p:ext uri="{BB962C8B-B14F-4D97-AF65-F5344CB8AC3E}">
        <p14:creationId xmlns:p14="http://schemas.microsoft.com/office/powerpoint/2010/main" val="397140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2DFB9E68-7270-440D-90BE-0FFF52132E54}"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86B811-E419-48F9-9965-D06317E4D111}" type="slidenum">
              <a:rPr lang="ja-JP" altLang="en-US"/>
              <a:pPr>
                <a:defRPr/>
              </a:pPr>
              <a:t>‹#›</a:t>
            </a:fld>
            <a:endParaRPr lang="ja-JP" altLang="en-US"/>
          </a:p>
        </p:txBody>
      </p:sp>
    </p:spTree>
    <p:extLst>
      <p:ext uri="{BB962C8B-B14F-4D97-AF65-F5344CB8AC3E}">
        <p14:creationId xmlns:p14="http://schemas.microsoft.com/office/powerpoint/2010/main" val="206439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917FA0EA-3E67-4F7A-86A3-151C20AF27F6}"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EE73AB8-2824-4EA7-90C8-C9C762873F86}" type="slidenum">
              <a:rPr lang="ja-JP" altLang="en-US"/>
              <a:pPr>
                <a:defRPr/>
              </a:pPr>
              <a:t>‹#›</a:t>
            </a:fld>
            <a:endParaRPr lang="ja-JP" altLang="en-US"/>
          </a:p>
        </p:txBody>
      </p:sp>
    </p:spTree>
    <p:extLst>
      <p:ext uri="{BB962C8B-B14F-4D97-AF65-F5344CB8AC3E}">
        <p14:creationId xmlns:p14="http://schemas.microsoft.com/office/powerpoint/2010/main" val="2208513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3E79648E-D972-4481-93D1-147F3A366C2E}"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ACBC2631-CE45-4F07-8C0A-508C58A03438}" type="slidenum">
              <a:rPr lang="ja-JP" altLang="en-US"/>
              <a:pPr>
                <a:defRPr/>
              </a:pPr>
              <a:t>‹#›</a:t>
            </a:fld>
            <a:endParaRPr lang="ja-JP" altLang="en-US"/>
          </a:p>
        </p:txBody>
      </p:sp>
    </p:spTree>
    <p:extLst>
      <p:ext uri="{BB962C8B-B14F-4D97-AF65-F5344CB8AC3E}">
        <p14:creationId xmlns:p14="http://schemas.microsoft.com/office/powerpoint/2010/main" val="168870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046D3309-3F06-4CA2-A571-6E3FBF6CE0C9}"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8901FAE-2B8D-420A-8E4C-FD7E081A3FBA}" type="slidenum">
              <a:rPr lang="ja-JP" altLang="en-US"/>
              <a:pPr>
                <a:defRPr/>
              </a:pPr>
              <a:t>‹#›</a:t>
            </a:fld>
            <a:endParaRPr lang="ja-JP" altLang="en-US"/>
          </a:p>
        </p:txBody>
      </p:sp>
    </p:spTree>
    <p:extLst>
      <p:ext uri="{BB962C8B-B14F-4D97-AF65-F5344CB8AC3E}">
        <p14:creationId xmlns:p14="http://schemas.microsoft.com/office/powerpoint/2010/main" val="2028205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noChangeArrowheads="1"/>
          </p:cNvSpPr>
          <p:nvPr>
            <p:ph type="dt" sz="half" idx="10"/>
          </p:nvPr>
        </p:nvSpPr>
        <p:spPr>
          <a:ln/>
        </p:spPr>
        <p:txBody>
          <a:bodyPr/>
          <a:lstStyle>
            <a:lvl1pPr>
              <a:defRPr/>
            </a:lvl1pPr>
          </a:lstStyle>
          <a:p>
            <a:pPr>
              <a:defRPr/>
            </a:pPr>
            <a:fld id="{BBC69761-AFE5-4648-9CD4-E50CA80C110C}" type="datetime1">
              <a:rPr lang="ja-JP" altLang="en-US"/>
              <a:pPr>
                <a:defRPr/>
              </a:pPr>
              <a:t>2023/1/24</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46768B31-B501-4AD9-9720-C1A4BD55217C}" type="slidenum">
              <a:rPr lang="ja-JP" altLang="en-US"/>
              <a:pPr>
                <a:defRPr/>
              </a:pPr>
              <a:t>‹#›</a:t>
            </a:fld>
            <a:endParaRPr lang="ja-JP" altLang="en-US"/>
          </a:p>
        </p:txBody>
      </p:sp>
    </p:spTree>
    <p:extLst>
      <p:ext uri="{BB962C8B-B14F-4D97-AF65-F5344CB8AC3E}">
        <p14:creationId xmlns:p14="http://schemas.microsoft.com/office/powerpoint/2010/main" val="107054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4"/>
          <p:cNvSpPr>
            <a:spLocks noGrp="1" noChangeArrowheads="1"/>
          </p:cNvSpPr>
          <p:nvPr>
            <p:ph type="dt" sz="half" idx="10"/>
          </p:nvPr>
        </p:nvSpPr>
        <p:spPr>
          <a:ln/>
        </p:spPr>
        <p:txBody>
          <a:bodyPr/>
          <a:lstStyle>
            <a:lvl1pPr>
              <a:defRPr/>
            </a:lvl1pPr>
          </a:lstStyle>
          <a:p>
            <a:pPr>
              <a:defRPr/>
            </a:pPr>
            <a:fld id="{A109CABF-D673-4B82-BC0E-7375A59760D6}" type="datetime1">
              <a:rPr lang="ja-JP" altLang="en-US"/>
              <a:pPr>
                <a:defRPr/>
              </a:pPr>
              <a:t>2023/1/24</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33E6721C-ED52-4FED-93A8-1FE7B8598B45}" type="slidenum">
              <a:rPr lang="ja-JP" altLang="en-US"/>
              <a:pPr>
                <a:defRPr/>
              </a:pPr>
              <a:t>‹#›</a:t>
            </a:fld>
            <a:endParaRPr lang="ja-JP" altLang="en-US"/>
          </a:p>
        </p:txBody>
      </p:sp>
    </p:spTree>
    <p:extLst>
      <p:ext uri="{BB962C8B-B14F-4D97-AF65-F5344CB8AC3E}">
        <p14:creationId xmlns:p14="http://schemas.microsoft.com/office/powerpoint/2010/main" val="380765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76331DF5-6A6D-49CB-9CDC-461E543AB041}" type="datetime1">
              <a:rPr lang="ja-JP" altLang="en-US"/>
              <a:pPr>
                <a:defRPr/>
              </a:pPr>
              <a:t>2023/1/24</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CE96E8B-DB0B-4D3B-ACF1-EA23043FAB7A}" type="slidenum">
              <a:rPr lang="ja-JP" altLang="en-US"/>
              <a:pPr>
                <a:defRPr/>
              </a:pPr>
              <a:t>‹#›</a:t>
            </a:fld>
            <a:endParaRPr lang="ja-JP" altLang="en-US"/>
          </a:p>
        </p:txBody>
      </p:sp>
    </p:spTree>
    <p:extLst>
      <p:ext uri="{BB962C8B-B14F-4D97-AF65-F5344CB8AC3E}">
        <p14:creationId xmlns:p14="http://schemas.microsoft.com/office/powerpoint/2010/main" val="225457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4"/>
          <p:cNvSpPr>
            <a:spLocks noGrp="1" noChangeArrowheads="1"/>
          </p:cNvSpPr>
          <p:nvPr>
            <p:ph type="dt" sz="half" idx="10"/>
          </p:nvPr>
        </p:nvSpPr>
        <p:spPr>
          <a:ln/>
        </p:spPr>
        <p:txBody>
          <a:bodyPr/>
          <a:lstStyle>
            <a:lvl1pPr>
              <a:defRPr/>
            </a:lvl1pPr>
          </a:lstStyle>
          <a:p>
            <a:pPr>
              <a:defRPr/>
            </a:pPr>
            <a:fld id="{7A2885A5-49B5-4B80-BC86-1B1EADED2438}" type="datetime1">
              <a:rPr lang="ja-JP" altLang="en-US"/>
              <a:pPr>
                <a:defRPr/>
              </a:pPr>
              <a:t>2023/1/24</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D33D1C52-8E95-4941-8112-39DC335174A6}" type="slidenum">
              <a:rPr lang="ja-JP" altLang="en-US"/>
              <a:pPr>
                <a:defRPr/>
              </a:pPr>
              <a:t>‹#›</a:t>
            </a:fld>
            <a:endParaRPr lang="ja-JP" altLang="en-US"/>
          </a:p>
        </p:txBody>
      </p:sp>
    </p:spTree>
    <p:extLst>
      <p:ext uri="{BB962C8B-B14F-4D97-AF65-F5344CB8AC3E}">
        <p14:creationId xmlns:p14="http://schemas.microsoft.com/office/powerpoint/2010/main" val="812336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B50EE362-F4A2-4863-830E-5447C23B36E9}" type="datetime1">
              <a:rPr lang="ja-JP" altLang="en-US"/>
              <a:pPr>
                <a:defRPr/>
              </a:pPr>
              <a:t>2023/1/24</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FDE274DC-EDB8-43B1-9540-2EE7787AA54C}" type="slidenum">
              <a:rPr lang="ja-JP" altLang="en-US"/>
              <a:pPr>
                <a:defRPr/>
              </a:pPr>
              <a:t>‹#›</a:t>
            </a:fld>
            <a:endParaRPr lang="ja-JP" altLang="en-US"/>
          </a:p>
        </p:txBody>
      </p:sp>
    </p:spTree>
    <p:extLst>
      <p:ext uri="{BB962C8B-B14F-4D97-AF65-F5344CB8AC3E}">
        <p14:creationId xmlns:p14="http://schemas.microsoft.com/office/powerpoint/2010/main" val="88598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4BD0F403-9B18-4967-AA95-73857E2C30CD}" type="datetime1">
              <a:rPr lang="ja-JP" altLang="en-US"/>
              <a:pPr>
                <a:defRPr/>
              </a:pPr>
              <a:t>2023/1/24</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F2C49ADA-FEF7-4844-9299-5BB029E8418F}" type="slidenum">
              <a:rPr lang="ja-JP" altLang="en-US"/>
              <a:pPr>
                <a:defRPr/>
              </a:pPr>
              <a:t>‹#›</a:t>
            </a:fld>
            <a:endParaRPr lang="ja-JP" altLang="en-US"/>
          </a:p>
        </p:txBody>
      </p:sp>
    </p:spTree>
    <p:extLst>
      <p:ext uri="{BB962C8B-B14F-4D97-AF65-F5344CB8AC3E}">
        <p14:creationId xmlns:p14="http://schemas.microsoft.com/office/powerpoint/2010/main" val="2248756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8DF1F7C7-3B04-4671-9546-2E41048F665D}" type="datetime1">
              <a:rPr lang="ja-JP" altLang="en-US"/>
              <a:pPr>
                <a:defRPr/>
              </a:pPr>
              <a:t>2023/1/24</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D1A08D52-262D-439C-B44D-4B48A6F28F20}" type="slidenum">
              <a:rPr lang="ja-JP" altLang="en-US"/>
              <a:pPr>
                <a:defRPr/>
              </a:pPr>
              <a:t>‹#›</a:t>
            </a:fld>
            <a:endParaRPr lang="ja-JP" altLang="en-US"/>
          </a:p>
        </p:txBody>
      </p:sp>
    </p:spTree>
    <p:extLst>
      <p:ext uri="{BB962C8B-B14F-4D97-AF65-F5344CB8AC3E}">
        <p14:creationId xmlns:p14="http://schemas.microsoft.com/office/powerpoint/2010/main" val="1057218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AD78B1A8-2B46-4E10-861E-6FF89C8FB37E}"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FE63649-2611-461D-BA80-D104CB412CF7}" type="slidenum">
              <a:rPr lang="ja-JP" altLang="en-US"/>
              <a:pPr>
                <a:defRPr/>
              </a:pPr>
              <a:t>‹#›</a:t>
            </a:fld>
            <a:endParaRPr lang="ja-JP" altLang="en-US"/>
          </a:p>
        </p:txBody>
      </p:sp>
    </p:spTree>
    <p:extLst>
      <p:ext uri="{BB962C8B-B14F-4D97-AF65-F5344CB8AC3E}">
        <p14:creationId xmlns:p14="http://schemas.microsoft.com/office/powerpoint/2010/main" val="216273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B6A600A0-9854-4224-B2AA-BC7A2A919557}" type="datetime1">
              <a:rPr lang="ja-JP" altLang="en-US"/>
              <a:pPr>
                <a:defRPr/>
              </a:pPr>
              <a:t>2023/1/24</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2E02AF-E5DE-4AE0-AD99-164FC730F8D0}" type="slidenum">
              <a:rPr lang="ja-JP" altLang="en-US"/>
              <a:pPr>
                <a:defRPr/>
              </a:pPr>
              <a:t>‹#›</a:t>
            </a:fld>
            <a:endParaRPr lang="ja-JP" altLang="en-US"/>
          </a:p>
        </p:txBody>
      </p:sp>
    </p:spTree>
    <p:extLst>
      <p:ext uri="{BB962C8B-B14F-4D97-AF65-F5344CB8AC3E}">
        <p14:creationId xmlns:p14="http://schemas.microsoft.com/office/powerpoint/2010/main" val="295474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3DE967A0-F447-4B85-AE86-5C0E708A7E68}"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B2F8CFD-1F46-46BA-864D-75BE763A22E3}" type="slidenum">
              <a:rPr lang="ja-JP" altLang="en-US"/>
              <a:pPr>
                <a:defRPr/>
              </a:pPr>
              <a:t>‹#›</a:t>
            </a:fld>
            <a:endParaRPr lang="ja-JP" altLang="en-US"/>
          </a:p>
        </p:txBody>
      </p:sp>
    </p:spTree>
    <p:extLst>
      <p:ext uri="{BB962C8B-B14F-4D97-AF65-F5344CB8AC3E}">
        <p14:creationId xmlns:p14="http://schemas.microsoft.com/office/powerpoint/2010/main" val="1375051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BE4B40B-6126-4EDF-8A09-BAC4BB76BD04}"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19286B5-4733-4D65-A463-ABB16BB018FD}" type="slidenum">
              <a:rPr lang="ja-JP" altLang="en-US"/>
              <a:pPr>
                <a:defRPr/>
              </a:pPr>
              <a:t>‹#›</a:t>
            </a:fld>
            <a:endParaRPr lang="ja-JP" altLang="en-US"/>
          </a:p>
        </p:txBody>
      </p:sp>
    </p:spTree>
    <p:extLst>
      <p:ext uri="{BB962C8B-B14F-4D97-AF65-F5344CB8AC3E}">
        <p14:creationId xmlns:p14="http://schemas.microsoft.com/office/powerpoint/2010/main" val="919510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E89B13A8-F36C-4584-8589-96965E820665}"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BF1714D-58CA-4BFC-B79D-308533D0536B}" type="slidenum">
              <a:rPr lang="ja-JP" altLang="en-US"/>
              <a:pPr>
                <a:defRPr/>
              </a:pPr>
              <a:t>‹#›</a:t>
            </a:fld>
            <a:endParaRPr lang="ja-JP" altLang="en-US"/>
          </a:p>
        </p:txBody>
      </p:sp>
    </p:spTree>
    <p:extLst>
      <p:ext uri="{BB962C8B-B14F-4D97-AF65-F5344CB8AC3E}">
        <p14:creationId xmlns:p14="http://schemas.microsoft.com/office/powerpoint/2010/main" val="2864653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083106D0-2ABD-4E9C-A2DC-B938B67D64F5}"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DB8B83A-3B13-448C-954F-64122C4B35DA}" type="slidenum">
              <a:rPr lang="ja-JP" altLang="en-US"/>
              <a:pPr>
                <a:defRPr/>
              </a:pPr>
              <a:t>‹#›</a:t>
            </a:fld>
            <a:endParaRPr lang="ja-JP" altLang="en-US"/>
          </a:p>
        </p:txBody>
      </p:sp>
    </p:spTree>
    <p:extLst>
      <p:ext uri="{BB962C8B-B14F-4D97-AF65-F5344CB8AC3E}">
        <p14:creationId xmlns:p14="http://schemas.microsoft.com/office/powerpoint/2010/main" val="335394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B0C998EA-1E89-4CDE-9B0A-4D65617BF694}" type="datetime1">
              <a:rPr lang="ja-JP" altLang="en-US"/>
              <a:pPr>
                <a:defRPr/>
              </a:pPr>
              <a:t>2023/1/24</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8367067-1F24-4F50-9089-CEA38F5EBBA0}" type="slidenum">
              <a:rPr lang="ja-JP" altLang="en-US"/>
              <a:pPr>
                <a:defRPr/>
              </a:pPr>
              <a:t>‹#›</a:t>
            </a:fld>
            <a:endParaRPr lang="ja-JP" altLang="en-US"/>
          </a:p>
        </p:txBody>
      </p:sp>
    </p:spTree>
    <p:extLst>
      <p:ext uri="{BB962C8B-B14F-4D97-AF65-F5344CB8AC3E}">
        <p14:creationId xmlns:p14="http://schemas.microsoft.com/office/powerpoint/2010/main" val="2453504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35742664-A36A-467D-8809-1CE4F05B4561}" type="datetime1">
              <a:rPr lang="ja-JP" altLang="en-US"/>
              <a:pPr>
                <a:defRPr/>
              </a:pPr>
              <a:t>2023/1/24</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2751902-C971-43BB-B630-9BED970B38A9}" type="slidenum">
              <a:rPr lang="ja-JP" altLang="en-US"/>
              <a:pPr>
                <a:defRPr/>
              </a:pPr>
              <a:t>‹#›</a:t>
            </a:fld>
            <a:endParaRPr lang="ja-JP" altLang="en-US"/>
          </a:p>
        </p:txBody>
      </p:sp>
    </p:spTree>
    <p:extLst>
      <p:ext uri="{BB962C8B-B14F-4D97-AF65-F5344CB8AC3E}">
        <p14:creationId xmlns:p14="http://schemas.microsoft.com/office/powerpoint/2010/main" val="770022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A21C3167-13D5-4FEB-95A1-013DD550BDEE}" type="datetime1">
              <a:rPr lang="ja-JP" altLang="en-US"/>
              <a:pPr>
                <a:defRPr/>
              </a:pPr>
              <a:t>2023/1/24</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7118C2D-D776-40FE-B277-148583B94686}" type="slidenum">
              <a:rPr lang="ja-JP" altLang="en-US"/>
              <a:pPr>
                <a:defRPr/>
              </a:pPr>
              <a:t>‹#›</a:t>
            </a:fld>
            <a:endParaRPr lang="ja-JP" altLang="en-US"/>
          </a:p>
        </p:txBody>
      </p:sp>
    </p:spTree>
    <p:extLst>
      <p:ext uri="{BB962C8B-B14F-4D97-AF65-F5344CB8AC3E}">
        <p14:creationId xmlns:p14="http://schemas.microsoft.com/office/powerpoint/2010/main" val="1700050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52FFE747-265A-4C59-8BE3-8A7B12A4530C}" type="datetime1">
              <a:rPr lang="ja-JP" altLang="en-US"/>
              <a:pPr>
                <a:defRPr/>
              </a:pPr>
              <a:t>2023/1/24</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951CD34-DE1A-43E0-B167-87F3222E42C2}" type="slidenum">
              <a:rPr lang="ja-JP" altLang="en-US"/>
              <a:pPr>
                <a:defRPr/>
              </a:pPr>
              <a:t>‹#›</a:t>
            </a:fld>
            <a:endParaRPr lang="ja-JP" altLang="en-US"/>
          </a:p>
        </p:txBody>
      </p:sp>
    </p:spTree>
    <p:extLst>
      <p:ext uri="{BB962C8B-B14F-4D97-AF65-F5344CB8AC3E}">
        <p14:creationId xmlns:p14="http://schemas.microsoft.com/office/powerpoint/2010/main" val="294255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0DBFF52-2F89-40AF-9D72-AC07B3C5EBE7}"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CC416CD-C1CE-4A96-AF64-3F8860BD6318}" type="slidenum">
              <a:rPr lang="ja-JP" altLang="en-US"/>
              <a:pPr>
                <a:defRPr/>
              </a:pPr>
              <a:t>‹#›</a:t>
            </a:fld>
            <a:endParaRPr lang="ja-JP" altLang="en-US"/>
          </a:p>
        </p:txBody>
      </p:sp>
    </p:spTree>
    <p:extLst>
      <p:ext uri="{BB962C8B-B14F-4D97-AF65-F5344CB8AC3E}">
        <p14:creationId xmlns:p14="http://schemas.microsoft.com/office/powerpoint/2010/main" val="3736164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DFF2E3CA-81C7-4F27-88C9-A39F8791FED0}"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5F23760-319F-48A3-A575-54C75FD60D07}" type="slidenum">
              <a:rPr lang="ja-JP" altLang="en-US"/>
              <a:pPr>
                <a:defRPr/>
              </a:pPr>
              <a:t>‹#›</a:t>
            </a:fld>
            <a:endParaRPr lang="ja-JP" altLang="en-US"/>
          </a:p>
        </p:txBody>
      </p:sp>
    </p:spTree>
    <p:extLst>
      <p:ext uri="{BB962C8B-B14F-4D97-AF65-F5344CB8AC3E}">
        <p14:creationId xmlns:p14="http://schemas.microsoft.com/office/powerpoint/2010/main" val="1097912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F9D7B702-9134-43DA-8829-BA616987E8DD}"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96F447E-E5E5-4718-AB40-14FDBA01C9C6}" type="slidenum">
              <a:rPr lang="ja-JP" altLang="en-US"/>
              <a:pPr>
                <a:defRPr/>
              </a:pPr>
              <a:t>‹#›</a:t>
            </a:fld>
            <a:endParaRPr lang="ja-JP" altLang="en-US"/>
          </a:p>
        </p:txBody>
      </p:sp>
    </p:spTree>
    <p:extLst>
      <p:ext uri="{BB962C8B-B14F-4D97-AF65-F5344CB8AC3E}">
        <p14:creationId xmlns:p14="http://schemas.microsoft.com/office/powerpoint/2010/main" val="2858640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06987616-652F-4C15-B702-892E631D0685}" type="datetime1">
              <a:rPr lang="ja-JP" altLang="en-US"/>
              <a:pPr>
                <a:defRPr/>
              </a:pPr>
              <a:t>2023/1/24</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7FB5090-E3B0-4A02-B3B7-F898AF31F939}" type="slidenum">
              <a:rPr lang="ja-JP" altLang="en-US"/>
              <a:pPr>
                <a:defRPr/>
              </a:pPr>
              <a:t>‹#›</a:t>
            </a:fld>
            <a:endParaRPr lang="ja-JP" altLang="en-US"/>
          </a:p>
        </p:txBody>
      </p:sp>
    </p:spTree>
    <p:extLst>
      <p:ext uri="{BB962C8B-B14F-4D97-AF65-F5344CB8AC3E}">
        <p14:creationId xmlns:p14="http://schemas.microsoft.com/office/powerpoint/2010/main" val="174130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F00C14D-8547-4474-9C05-F01D0682FCAD}" type="datetime1">
              <a:rPr lang="ja-JP" altLang="en-US"/>
              <a:pPr>
                <a:defRPr/>
              </a:pPr>
              <a:t>2023/1/24</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775FF7F7-5631-4FBF-9FA8-33262C43478F}" type="slidenum">
              <a:rPr lang="ja-JP" altLang="en-US"/>
              <a:pPr>
                <a:defRPr/>
              </a:pPr>
              <a:t>‹#›</a:t>
            </a:fld>
            <a:endParaRPr lang="ja-JP" altLang="en-US"/>
          </a:p>
        </p:txBody>
      </p:sp>
    </p:spTree>
    <p:extLst>
      <p:ext uri="{BB962C8B-B14F-4D97-AF65-F5344CB8AC3E}">
        <p14:creationId xmlns:p14="http://schemas.microsoft.com/office/powerpoint/2010/main" val="115685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C483101-0DE8-48F6-90DD-A0F8AA3E0F2A}"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92253E6-DD90-4363-8A14-8EA1E5C21C8E}" type="slidenum">
              <a:rPr lang="ja-JP" altLang="en-US"/>
              <a:pPr>
                <a:defRPr/>
              </a:pPr>
              <a:t>‹#›</a:t>
            </a:fld>
            <a:endParaRPr lang="ja-JP" altLang="en-US"/>
          </a:p>
        </p:txBody>
      </p:sp>
    </p:spTree>
    <p:extLst>
      <p:ext uri="{BB962C8B-B14F-4D97-AF65-F5344CB8AC3E}">
        <p14:creationId xmlns:p14="http://schemas.microsoft.com/office/powerpoint/2010/main" val="334693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A4E55BE4-3FD3-4A79-AA78-6EB8C5D21167}" type="datetime1">
              <a:rPr lang="ja-JP" altLang="en-US"/>
              <a:pPr>
                <a:defRPr/>
              </a:pPr>
              <a:t>2023/1/24</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95F481-49BD-4098-9C67-955CF85DBF5F}" type="slidenum">
              <a:rPr lang="ja-JP" altLang="en-US"/>
              <a:pPr>
                <a:defRPr/>
              </a:pPr>
              <a:t>‹#›</a:t>
            </a:fld>
            <a:endParaRPr lang="ja-JP" altLang="en-US"/>
          </a:p>
        </p:txBody>
      </p:sp>
    </p:spTree>
    <p:extLst>
      <p:ext uri="{BB962C8B-B14F-4D97-AF65-F5344CB8AC3E}">
        <p14:creationId xmlns:p14="http://schemas.microsoft.com/office/powerpoint/2010/main" val="384758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400800"/>
            <a:ext cx="9144000"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1027" name="Rectangle 8"/>
          <p:cNvSpPr>
            <a:spLocks noChangeArrowheads="1"/>
          </p:cNvSpPr>
          <p:nvPr/>
        </p:nvSpPr>
        <p:spPr bwMode="auto">
          <a:xfrm>
            <a:off x="0" y="6334125"/>
            <a:ext cx="9144000" cy="66675"/>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102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102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1031"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D074C30E-4D7A-4134-B846-D66E79F378A3}" type="datetime1">
              <a:rPr lang="ja-JP" altLang="en-US"/>
              <a:pPr>
                <a:defRPr/>
              </a:pPr>
              <a:t>2023/1/24</a:t>
            </a:fld>
            <a:endParaRPr lang="ja-JP" altLang="en-US"/>
          </a:p>
        </p:txBody>
      </p:sp>
      <p:sp>
        <p:nvSpPr>
          <p:cNvPr id="1032"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1033"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8CEE6FF-CDF9-4C32-8971-3AFDCE408581}" type="slidenum">
              <a:rPr lang="ja-JP" altLang="en-US"/>
              <a:pPr>
                <a:defRPr/>
              </a:pPr>
              <a:t>‹#›</a:t>
            </a:fld>
            <a:endParaRPr lang="ja-JP" altLang="en-US"/>
          </a:p>
        </p:txBody>
      </p:sp>
      <p:sp>
        <p:nvSpPr>
          <p:cNvPr id="2" name="Straight Connector 9"/>
          <p:cNvSpPr>
            <a:spLocks noChangeShapeType="1"/>
          </p:cNvSpPr>
          <p:nvPr/>
        </p:nvSpPr>
        <p:spPr bwMode="auto">
          <a:xfrm>
            <a:off x="895350" y="1738313"/>
            <a:ext cx="7475538"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2051"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2052" name="Straight Connector 8"/>
          <p:cNvSpPr>
            <a:spLocks noChangeShapeType="1"/>
          </p:cNvSpPr>
          <p:nvPr/>
        </p:nvSpPr>
        <p:spPr bwMode="auto">
          <a:xfrm>
            <a:off x="906463" y="4343400"/>
            <a:ext cx="7405687"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2054"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3100"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9F421D02-0FF0-42BC-B061-1DD6E531DE4C}" type="datetime1">
              <a:rPr lang="ja-JP" altLang="en-US"/>
              <a:pPr>
                <a:defRPr/>
              </a:pPr>
              <a:t>2023/1/24</a:t>
            </a:fld>
            <a:endParaRPr lang="ja-JP" altLang="en-US"/>
          </a:p>
        </p:txBody>
      </p:sp>
      <p:sp>
        <p:nvSpPr>
          <p:cNvPr id="3101"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3102"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7C8742FA-EB07-454D-92C0-D275FA2264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3075" name="Rectangle 5"/>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3076"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3077"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4133" name="Date Placeholder 6"/>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84BDB426-558B-46A8-8B22-4ED3B0BDE91B}" type="datetime1">
              <a:rPr lang="ja-JP" altLang="en-US"/>
              <a:pPr>
                <a:defRPr/>
              </a:pPr>
              <a:t>2023/1/24</a:t>
            </a:fld>
            <a:endParaRPr lang="ja-JP" altLang="en-US"/>
          </a:p>
        </p:txBody>
      </p:sp>
      <p:sp>
        <p:nvSpPr>
          <p:cNvPr id="4134" name="Footer Placeholder 7"/>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4135" name="Slide Number Placeholder 8"/>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FACAD402-B385-4EA5-AF74-AD6FA9D9738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3038475" cy="6858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4099" name="Rectangle 8"/>
          <p:cNvSpPr>
            <a:spLocks noChangeArrowheads="1"/>
          </p:cNvSpPr>
          <p:nvPr/>
        </p:nvSpPr>
        <p:spPr bwMode="auto">
          <a:xfrm>
            <a:off x="3030538" y="0"/>
            <a:ext cx="47625" cy="68580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4100"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4101"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5166" name="Date Placeholder 4"/>
          <p:cNvSpPr>
            <a:spLocks noGrp="1" noChangeArrowheads="1"/>
          </p:cNvSpPr>
          <p:nvPr>
            <p:ph type="dt" sz="half" idx="2"/>
          </p:nvPr>
        </p:nvSpPr>
        <p:spPr bwMode="auto">
          <a:xfrm>
            <a:off x="349250" y="6459538"/>
            <a:ext cx="19637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B19147D9-BD23-4A48-AB09-CBF0AA3536B2}" type="datetime1">
              <a:rPr lang="ja-JP" altLang="en-US"/>
              <a:pPr>
                <a:defRPr/>
              </a:pPr>
              <a:t>2023/1/24</a:t>
            </a:fld>
            <a:endParaRPr lang="ja-JP" altLang="en-US"/>
          </a:p>
        </p:txBody>
      </p:sp>
      <p:sp>
        <p:nvSpPr>
          <p:cNvPr id="5167" name="Footer Placeholder 5"/>
          <p:cNvSpPr>
            <a:spLocks noGrp="1" noChangeArrowheads="1"/>
          </p:cNvSpPr>
          <p:nvPr>
            <p:ph type="ftr" sz="quarter" idx="3"/>
          </p:nvPr>
        </p:nvSpPr>
        <p:spPr bwMode="auto">
          <a:xfrm>
            <a:off x="3600450" y="6459538"/>
            <a:ext cx="3486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chemeClr val="tx2"/>
                </a:solidFill>
                <a:latin typeface="ＭＳ Ｐゴシック" panose="020B0600070205080204" pitchFamily="50" charset="-128"/>
              </a:defRPr>
            </a:lvl1pPr>
          </a:lstStyle>
          <a:p>
            <a:pPr>
              <a:defRPr/>
            </a:pPr>
            <a:endParaRPr lang="ja-JP" altLang="en-US"/>
          </a:p>
        </p:txBody>
      </p:sp>
      <p:sp>
        <p:nvSpPr>
          <p:cNvPr id="5168"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chemeClr val="tx2"/>
                </a:solidFill>
                <a:latin typeface="ＭＳ Ｐゴシック" panose="020B0600070205080204" pitchFamily="50" charset="-128"/>
              </a:defRPr>
            </a:lvl1pPr>
          </a:lstStyle>
          <a:p>
            <a:pPr>
              <a:defRPr/>
            </a:pPr>
            <a:fld id="{0B3F40D4-4F8F-44DA-9E4C-BC4CA2126E6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4953000"/>
            <a:ext cx="9142413" cy="1905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5123" name="Rectangle 8"/>
          <p:cNvSpPr>
            <a:spLocks noChangeArrowheads="1"/>
          </p:cNvSpPr>
          <p:nvPr/>
        </p:nvSpPr>
        <p:spPr bwMode="auto">
          <a:xfrm>
            <a:off x="0" y="4914900"/>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5124"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5125"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6199" name="Date Placeholder 4"/>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FBED587E-F4F4-4A80-AC5A-602F10E2CEDB}" type="datetime1">
              <a:rPr lang="ja-JP" altLang="en-US"/>
              <a:pPr>
                <a:defRPr/>
              </a:pPr>
              <a:t>2023/1/24</a:t>
            </a:fld>
            <a:endParaRPr lang="ja-JP" altLang="en-US"/>
          </a:p>
        </p:txBody>
      </p:sp>
      <p:sp>
        <p:nvSpPr>
          <p:cNvPr id="6200" name="Footer Placeholder 5"/>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6201"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7E10161-D574-46E2-AB2C-B30813DA115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6147"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614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614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7232"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236CBB31-CF57-4FB4-B53A-69392F1EB941}" type="datetime1">
              <a:rPr lang="ja-JP" altLang="en-US"/>
              <a:pPr>
                <a:defRPr/>
              </a:pPr>
              <a:t>2023/1/24</a:t>
            </a:fld>
            <a:endParaRPr lang="ja-JP" altLang="en-US"/>
          </a:p>
        </p:txBody>
      </p:sp>
      <p:sp>
        <p:nvSpPr>
          <p:cNvPr id="7233"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7234"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42042676-DE12-47AA-BA6F-DF068415929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3770"/>
            <a:ext cx="9104312" cy="624555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buSzPct val="100000"/>
              <a:defRPr/>
            </a:pPr>
            <a:endParaRPr kumimoji="1" lang="ja-JP" altLang="en-US"/>
          </a:p>
        </p:txBody>
      </p:sp>
      <p:sp>
        <p:nvSpPr>
          <p:cNvPr id="87853" name="Rectangle 813"/>
          <p:cNvSpPr>
            <a:spLocks noChangeArrowheads="1"/>
          </p:cNvSpPr>
          <p:nvPr/>
        </p:nvSpPr>
        <p:spPr bwMode="auto">
          <a:xfrm>
            <a:off x="0" y="-98425"/>
            <a:ext cx="9104313" cy="1295400"/>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SzPct val="100000"/>
              <a:defRPr/>
            </a:pPr>
            <a:r>
              <a:rPr lang="ja-JP" altLang="en-US" sz="4000" b="1" dirty="0" smtClean="0">
                <a:solidFill>
                  <a:srgbClr val="FFFF00"/>
                </a:solidFill>
                <a:effectLst>
                  <a:outerShdw blurRad="38100" dist="38100" dir="2700000" algn="tl">
                    <a:srgbClr val="C0C0C0"/>
                  </a:outerShdw>
                </a:effectLst>
                <a:latin typeface="ＭＳ Ｐゴシック" panose="020B0600070205080204" pitchFamily="50" charset="-128"/>
                <a:ea typeface="AR隷書体M" charset="-128"/>
              </a:rPr>
              <a:t>テーマ１２</a:t>
            </a:r>
            <a:r>
              <a:rPr lang="ja-JP" altLang="en-US" sz="40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　ソーシャルエンジニアリング</a:t>
            </a:r>
            <a:endParaRPr lang="ja-JP" altLang="en-US" sz="4000" b="1" dirty="0" smtClean="0">
              <a:solidFill>
                <a:srgbClr val="FFFFFF"/>
              </a:solidFill>
              <a:effectLst>
                <a:outerShdw blurRad="38100" dist="38100" dir="2700000" algn="tl">
                  <a:schemeClr val="tx1"/>
                </a:outerShdw>
              </a:effectLst>
              <a:latin typeface="ＭＳ Ｐゴシック" panose="020B0600070205080204" pitchFamily="50" charset="-128"/>
              <a:ea typeface="AR隷書体M" charset="-128"/>
            </a:endParaRPr>
          </a:p>
        </p:txBody>
      </p:sp>
      <p:sp>
        <p:nvSpPr>
          <p:cNvPr id="87850" name="フッター プレースホルダー 2"/>
          <p:cNvSpPr>
            <a:spLocks noChangeArrowheads="1"/>
          </p:cNvSpPr>
          <p:nvPr/>
        </p:nvSpPr>
        <p:spPr bwMode="auto">
          <a:xfrm>
            <a:off x="3235325" y="6453188"/>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sp>
        <p:nvSpPr>
          <p:cNvPr id="4" name="正方形/長方形 3"/>
          <p:cNvSpPr/>
          <p:nvPr/>
        </p:nvSpPr>
        <p:spPr>
          <a:xfrm>
            <a:off x="-110108" y="1697854"/>
            <a:ext cx="9324528" cy="1754326"/>
          </a:xfrm>
          <a:prstGeom prst="rect">
            <a:avLst/>
          </a:prstGeom>
          <a:noFill/>
        </p:spPr>
        <p:txBody>
          <a:bodyPr>
            <a:spAutoFit/>
          </a:bodyPr>
          <a:lstStyle/>
          <a:p>
            <a:pPr algn="ctr" eaLnBrk="1" hangingPunct="1">
              <a:buSzPct val="100000"/>
              <a:defRPr/>
            </a:pPr>
            <a:r>
              <a:rPr lang="ja-JP" altLang="en-US" sz="5400" b="1" dirty="0" smtClean="0">
                <a:ln w="9525">
                  <a:solidFill>
                    <a:schemeClr val="tx1"/>
                  </a:solidFill>
                  <a:prstDash val="solid"/>
                </a:ln>
                <a:solidFill>
                  <a:srgbClr val="FFC000"/>
                </a:solidFill>
                <a:effectLst>
                  <a:outerShdw blurRad="50800" dist="38100" dir="5400000" algn="ctr" rotWithShape="0">
                    <a:schemeClr val="tx1"/>
                  </a:outerShdw>
                </a:effectLst>
              </a:rPr>
              <a:t>ちょっとだけと思っても</a:t>
            </a:r>
            <a:endParaRPr lang="en-US" altLang="ja-JP" sz="5400" b="1" dirty="0" smtClean="0">
              <a:ln w="9525">
                <a:solidFill>
                  <a:schemeClr val="tx1"/>
                </a:solidFill>
                <a:prstDash val="solid"/>
              </a:ln>
              <a:solidFill>
                <a:srgbClr val="FFC000"/>
              </a:solidFill>
              <a:effectLst>
                <a:outerShdw blurRad="50800" dist="38100" dir="5400000" algn="ctr" rotWithShape="0">
                  <a:schemeClr val="tx1"/>
                </a:outerShdw>
              </a:effectLst>
            </a:endParaRPr>
          </a:p>
          <a:p>
            <a:pPr algn="ctr" eaLnBrk="1" hangingPunct="1">
              <a:buSzPct val="100000"/>
              <a:defRPr/>
            </a:pPr>
            <a:r>
              <a:rPr lang="ja-JP" altLang="en-US" sz="5400" b="1" dirty="0" smtClean="0">
                <a:ln w="9525">
                  <a:solidFill>
                    <a:schemeClr val="tx1"/>
                  </a:solidFill>
                  <a:prstDash val="solid"/>
                </a:ln>
                <a:solidFill>
                  <a:srgbClr val="FFC000"/>
                </a:solidFill>
                <a:effectLst>
                  <a:outerShdw blurRad="50800" dist="38100" dir="5400000" algn="ctr" rotWithShape="0">
                    <a:schemeClr val="tx1"/>
                  </a:outerShdw>
                </a:effectLst>
              </a:rPr>
              <a:t>犯罪？</a:t>
            </a:r>
            <a:endParaRPr lang="ja-JP" altLang="en-US" sz="5400" b="1" dirty="0">
              <a:ln w="9525">
                <a:solidFill>
                  <a:schemeClr val="tx1"/>
                </a:solidFill>
                <a:prstDash val="solid"/>
              </a:ln>
              <a:solidFill>
                <a:srgbClr val="FFC000"/>
              </a:solidFill>
              <a:effectLst>
                <a:outerShdw blurRad="50800" dist="38100" dir="5400000" algn="ctr" rotWithShape="0">
                  <a:schemeClr val="tx1"/>
                </a:outerShdw>
              </a:effectLst>
            </a:endParaRPr>
          </a:p>
        </p:txBody>
      </p:sp>
      <p:sp>
        <p:nvSpPr>
          <p:cNvPr id="7" name="正方形/長方形 6"/>
          <p:cNvSpPr/>
          <p:nvPr/>
        </p:nvSpPr>
        <p:spPr>
          <a:xfrm rot="360391">
            <a:off x="4171950" y="4019550"/>
            <a:ext cx="1096963" cy="1878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a:p>
        </p:txBody>
      </p:sp>
      <p:pic>
        <p:nvPicPr>
          <p:cNvPr id="8201" name="図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5125" y="3690938"/>
            <a:ext cx="25320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092890" y="4670524"/>
            <a:ext cx="12241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パスワード</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pic>
        <p:nvPicPr>
          <p:cNvPr id="14339"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3" y="-30163"/>
            <a:ext cx="9240838" cy="868363"/>
          </a:xfrm>
          <a:prstGeom prst="rect">
            <a:avLst/>
          </a:pr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pic>
      <p:sp>
        <p:nvSpPr>
          <p:cNvPr id="89922" name="Rectangle 834"/>
          <p:cNvSpPr>
            <a:spLocks noChangeArrowheads="1"/>
          </p:cNvSpPr>
          <p:nvPr/>
        </p:nvSpPr>
        <p:spPr bwMode="auto">
          <a:xfrm>
            <a:off x="0" y="-12700"/>
            <a:ext cx="91440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⑨注意して</a:t>
            </a:r>
            <a:r>
              <a:rPr lang="ja-JP" altLang="en-US" sz="4400" b="1"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ほしいポイント</a:t>
            </a:r>
            <a:endPar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sp>
        <p:nvSpPr>
          <p:cNvPr id="16" name="テキスト ボックス 4"/>
          <p:cNvSpPr>
            <a:spLocks noChangeArrowheads="1"/>
          </p:cNvSpPr>
          <p:nvPr/>
        </p:nvSpPr>
        <p:spPr bwMode="auto">
          <a:xfrm>
            <a:off x="1" y="692945"/>
            <a:ext cx="9144000" cy="580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周り</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に注意しよう</a:t>
            </a:r>
            <a:endPar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パスワードなどの重要な情報を入力するときには、後ろからのぞき見されないように周りに注意しましょう。</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２．電話では</a:t>
            </a: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重要</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な情報を伝えない</a:t>
            </a:r>
            <a:endPar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電話ではパスワードなどの重要な情報を伝えないというルールを作っておきましょう。「至急」「緊急」といって不安を煽るような内容の電話がかかってきたときは特に注意しましょう。</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重要</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な情報はシュレッダーをかけよう</a:t>
            </a:r>
            <a:endPar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重要</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な情報が記載されている紙はシュレッダーをかけましょう。</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endPar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 name="フローチャート: 抜出し 2"/>
          <p:cNvSpPr/>
          <p:nvPr/>
        </p:nvSpPr>
        <p:spPr>
          <a:xfrm>
            <a:off x="8122096" y="66675"/>
            <a:ext cx="914400" cy="703263"/>
          </a:xfrm>
          <a:prstGeom prst="flowChartExtract">
            <a:avLst/>
          </a:prstGeom>
          <a:solidFill>
            <a:srgbClr val="FFFF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sz="9600" dirty="0">
              <a:solidFill>
                <a:schemeClr val="tx1"/>
              </a:solidFill>
            </a:endParaRPr>
          </a:p>
        </p:txBody>
      </p:sp>
      <p:sp>
        <p:nvSpPr>
          <p:cNvPr id="14343" name="テキスト ボックス 3"/>
          <p:cNvSpPr txBox="1">
            <a:spLocks noChangeArrowheads="1"/>
          </p:cNvSpPr>
          <p:nvPr/>
        </p:nvSpPr>
        <p:spPr bwMode="auto">
          <a:xfrm>
            <a:off x="8236396" y="187325"/>
            <a:ext cx="8001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buSzPct val="100000"/>
            </a:pPr>
            <a:r>
              <a:rPr kumimoji="1" lang="ja-JP" altLang="en-US" sz="4000" dirty="0">
                <a:latin typeface="HGP創英角ｺﾞｼｯｸUB" panose="020B0900000000000000" pitchFamily="50" charset="-128"/>
                <a:ea typeface="HGP創英角ｺﾞｼｯｸUB" panose="020B0900000000000000"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30164" y="751743"/>
            <a:ext cx="9174163" cy="5636357"/>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①</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ソーシャルエンジニアリング</a:t>
              </a:r>
              <a:endPar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grpSp>
      <p:sp>
        <p:nvSpPr>
          <p:cNvPr id="17" name="正方形/長方形 16"/>
          <p:cNvSpPr/>
          <p:nvPr/>
        </p:nvSpPr>
        <p:spPr>
          <a:xfrm>
            <a:off x="1619672" y="770209"/>
            <a:ext cx="9144000" cy="523220"/>
          </a:xfrm>
          <a:prstGeom prst="rect">
            <a:avLst/>
          </a:prstGeom>
          <a:noFill/>
        </p:spPr>
        <p:txBody>
          <a:bodyPr wrap="square">
            <a:spAutoFit/>
          </a:bodyPr>
          <a:lstStyle/>
          <a:p>
            <a:pPr eaLnBrk="1" hangingPunct="1">
              <a:buSzPct val="100000"/>
              <a:defRPr/>
            </a:pPr>
            <a:r>
              <a:rPr lang="ja-JP" altLang="en-US" sz="2800" dirty="0" smtClean="0">
                <a:ln w="0"/>
                <a:effectLst>
                  <a:outerShdw blurRad="38100" dist="19050" dir="2700000" algn="tl" rotWithShape="0">
                    <a:schemeClr val="dk1">
                      <a:alpha val="40000"/>
                    </a:schemeClr>
                  </a:outerShdw>
                </a:effectLst>
              </a:rPr>
              <a:t>友だちがスマホを操作していると</a:t>
            </a:r>
            <a:r>
              <a:rPr lang="en-US" altLang="ja-JP" sz="2800" dirty="0" smtClean="0">
                <a:ln w="0"/>
                <a:effectLst>
                  <a:outerShdw blurRad="38100" dist="19050" dir="2700000" algn="tl" rotWithShape="0">
                    <a:schemeClr val="dk1">
                      <a:alpha val="40000"/>
                    </a:schemeClr>
                  </a:outerShdw>
                </a:effectLst>
              </a:rPr>
              <a:t>…</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46"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694815"/>
            <a:ext cx="1285014" cy="12322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7" descr="C:\Users\crestec\Desktop\平井作業フォルダ\CEC_2018年度用(捨てないで！)\ペープサート教材\ペープサート教材_イラスト集_Delivery\ペープサート教材_イラスト集\キャラ\中学生男子\003_中学男子C_楽しむ.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9463" y="2760858"/>
            <a:ext cx="1054023" cy="109770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0916" y="4956769"/>
            <a:ext cx="1551823" cy="140797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7" descr="C:\Users\crestec\Desktop\平井作業フォルダ\CEC_2018年度用(捨てないで！)\ペープサート教材\ペープサート教材_イラスト集_Delivery\ペープサート教材_イラスト集\キャラ\中学生男子\001_中学男子A_喜ぶ.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387" y="3916642"/>
            <a:ext cx="1088388" cy="1257341"/>
          </a:xfrm>
          <a:prstGeom prst="rect">
            <a:avLst/>
          </a:prstGeom>
          <a:noFill/>
          <a:extLst>
            <a:ext uri="{909E8E84-426E-40DD-AFC4-6F175D3DCCD1}">
              <a14:hiddenFill xmlns:a14="http://schemas.microsoft.com/office/drawing/2010/main">
                <a:solidFill>
                  <a:srgbClr val="FFFFFF"/>
                </a:solidFill>
              </a14:hiddenFill>
            </a:ext>
          </a:extLst>
        </p:spPr>
      </p:pic>
      <p:sp>
        <p:nvSpPr>
          <p:cNvPr id="25" name="雲形吹き出し 24"/>
          <p:cNvSpPr/>
          <p:nvPr/>
        </p:nvSpPr>
        <p:spPr>
          <a:xfrm>
            <a:off x="4926474" y="1247549"/>
            <a:ext cx="3821990" cy="1582688"/>
          </a:xfrm>
          <a:prstGeom prst="cloudCallout">
            <a:avLst>
              <a:gd name="adj1" fmla="val -36739"/>
              <a:gd name="adj2" fmla="val 89354"/>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t>スマホで何か見てるぞ。</a:t>
            </a:r>
            <a:endParaRPr kumimoji="1" lang="en-US" altLang="ja-JP" b="1" dirty="0" smtClean="0"/>
          </a:p>
          <a:p>
            <a:r>
              <a:rPr kumimoji="1" lang="ja-JP" altLang="en-US" b="1" dirty="0" smtClean="0"/>
              <a:t>ちょっと見てみよ！</a:t>
            </a:r>
            <a:endParaRPr kumimoji="1" lang="ja-JP" altLang="en-US" b="1" dirty="0"/>
          </a:p>
        </p:txBody>
      </p:sp>
      <p:sp>
        <p:nvSpPr>
          <p:cNvPr id="51" name="右矢印 50"/>
          <p:cNvSpPr/>
          <p:nvPr/>
        </p:nvSpPr>
        <p:spPr>
          <a:xfrm rot="8691406">
            <a:off x="2670938" y="4146642"/>
            <a:ext cx="2083272" cy="3286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31275" y="743601"/>
            <a:ext cx="9175275" cy="5639289"/>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Pct val="100000"/>
              <a:buFontTx/>
              <a:buNone/>
              <a:tabLst/>
              <a:defRPr/>
            </a:pPr>
            <a:r>
              <a:rPr kumimoji="1" lang="ja-JP" altLang="en-US" sz="1200" b="0" i="0" u="none" strike="noStrike" kern="1200" cap="none" spc="0" normalizeH="0" baseline="0" noProof="0" smtClean="0">
                <a:ln>
                  <a:noFill/>
                </a:ln>
                <a:solidFill>
                  <a:prstClr val="white"/>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0"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②</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ソーシャルエンジニアリング</a:t>
              </a:r>
              <a:endParaRPr kumimoji="1" lang="ja-JP" altLang="en-US" sz="4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ＭＳ Ｐゴシック" panose="020B0600070205080204" pitchFamily="50" charset="-128"/>
                <a:ea typeface="AR隷書体M" charset="-128"/>
                <a:cs typeface="Arial"/>
              </a:endParaRPr>
            </a:p>
          </p:txBody>
        </p:sp>
      </p:grpSp>
      <p:pic>
        <p:nvPicPr>
          <p:cNvPr id="2" name="図 1"/>
          <p:cNvPicPr>
            <a:picLocks noChangeAspect="1"/>
          </p:cNvPicPr>
          <p:nvPr/>
        </p:nvPicPr>
        <p:blipFill>
          <a:blip r:embed="rId5"/>
          <a:stretch>
            <a:fillRect/>
          </a:stretch>
        </p:blipFill>
        <p:spPr>
          <a:xfrm>
            <a:off x="5796136" y="3727183"/>
            <a:ext cx="1548518" cy="2444708"/>
          </a:xfrm>
          <a:prstGeom prst="rect">
            <a:avLst/>
          </a:prstGeom>
        </p:spPr>
      </p:pic>
      <p:pic>
        <p:nvPicPr>
          <p:cNvPr id="16"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4087" y="4221088"/>
            <a:ext cx="1285014" cy="12322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9" descr="C:\Users\crestec\Desktop\平井作業フォルダ\CEC_2018年度用(捨てないで！)\ペープサート教材\ペープサート教材_イラスト集_Delivery\ペープサート教材_イラスト集\キャラ\中学生男子\003_中学男子C_驚く.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8526" y="3135473"/>
            <a:ext cx="1230727" cy="1222986"/>
          </a:xfrm>
          <a:prstGeom prst="rect">
            <a:avLst/>
          </a:prstGeom>
          <a:noFill/>
          <a:extLst>
            <a:ext uri="{909E8E84-426E-40DD-AFC4-6F175D3DCCD1}">
              <a14:hiddenFill xmlns:a14="http://schemas.microsoft.com/office/drawing/2010/main">
                <a:solidFill>
                  <a:srgbClr val="FFFFFF"/>
                </a:solidFill>
              </a14:hiddenFill>
            </a:ext>
          </a:extLst>
        </p:spPr>
      </p:pic>
      <p:sp>
        <p:nvSpPr>
          <p:cNvPr id="18" name="雲形吹き出し 17"/>
          <p:cNvSpPr/>
          <p:nvPr/>
        </p:nvSpPr>
        <p:spPr>
          <a:xfrm>
            <a:off x="152925" y="1844451"/>
            <a:ext cx="3928002" cy="1582688"/>
          </a:xfrm>
          <a:prstGeom prst="cloudCallout">
            <a:avLst>
              <a:gd name="adj1" fmla="val 30640"/>
              <a:gd name="adj2" fmla="val 55176"/>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t>お！ログインするぞ！</a:t>
            </a:r>
            <a:endParaRPr kumimoji="1" lang="en-US" altLang="ja-JP" b="1" dirty="0"/>
          </a:p>
          <a:p>
            <a:pPr algn="ctr"/>
            <a:r>
              <a:rPr kumimoji="1" lang="ja-JP" altLang="en-US" b="1" dirty="0" smtClean="0"/>
              <a:t>ユーザー</a:t>
            </a:r>
            <a:r>
              <a:rPr kumimoji="1" lang="en-US" altLang="ja-JP" b="1" dirty="0" smtClean="0"/>
              <a:t>ID</a:t>
            </a:r>
            <a:r>
              <a:rPr kumimoji="1" lang="ja-JP" altLang="en-US" b="1" dirty="0" smtClean="0"/>
              <a:t>は</a:t>
            </a:r>
            <a:r>
              <a:rPr kumimoji="1" lang="en-US" altLang="ja-JP" b="1" dirty="0" smtClean="0"/>
              <a:t>…</a:t>
            </a:r>
          </a:p>
          <a:p>
            <a:pPr algn="ctr"/>
            <a:r>
              <a:rPr kumimoji="1" lang="ja-JP" altLang="en-US" b="1" dirty="0" smtClean="0"/>
              <a:t>パスワードは</a:t>
            </a:r>
            <a:r>
              <a:rPr kumimoji="1" lang="en-US" altLang="ja-JP" b="1" dirty="0" smtClean="0"/>
              <a:t>…</a:t>
            </a:r>
            <a:endParaRPr kumimoji="1" lang="ja-JP" altLang="en-US" b="1" dirty="0"/>
          </a:p>
        </p:txBody>
      </p:sp>
      <p:sp>
        <p:nvSpPr>
          <p:cNvPr id="7" name="右矢印 6"/>
          <p:cNvSpPr/>
          <p:nvPr/>
        </p:nvSpPr>
        <p:spPr>
          <a:xfrm rot="1608019">
            <a:off x="4397817" y="4330870"/>
            <a:ext cx="1642217" cy="2625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06375" y="839699"/>
            <a:ext cx="9144000" cy="523220"/>
          </a:xfrm>
          <a:prstGeom prst="rect">
            <a:avLst/>
          </a:prstGeom>
          <a:noFill/>
        </p:spPr>
        <p:txBody>
          <a:bodyPr wrap="square">
            <a:spAutoFit/>
          </a:bodyPr>
          <a:lstStyle/>
          <a:p>
            <a:pPr eaLnBrk="1" hangingPunct="1">
              <a:buSzPct val="100000"/>
              <a:defRPr/>
            </a:pPr>
            <a:r>
              <a:rPr lang="ja-JP" altLang="en-US" sz="2800" dirty="0" smtClean="0">
                <a:ln w="0"/>
                <a:effectLst>
                  <a:outerShdw blurRad="38100" dist="19050" dir="2700000" algn="tl" rotWithShape="0">
                    <a:schemeClr val="dk1">
                      <a:alpha val="40000"/>
                    </a:schemeClr>
                  </a:outerShdw>
                </a:effectLst>
              </a:rPr>
              <a:t>友だちがオンラインゲームにログインしようとしています</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spTree>
    <p:extLst>
      <p:ext uri="{BB962C8B-B14F-4D97-AF65-F5344CB8AC3E}">
        <p14:creationId xmlns:p14="http://schemas.microsoft.com/office/powerpoint/2010/main" val="193334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p:cNvPicPr>
            <a:picLocks noChangeAspect="1"/>
          </p:cNvPicPr>
          <p:nvPr/>
        </p:nvPicPr>
        <p:blipFill>
          <a:blip r:embed="rId2"/>
          <a:stretch>
            <a:fillRect/>
          </a:stretch>
        </p:blipFill>
        <p:spPr>
          <a:xfrm>
            <a:off x="-31275" y="743601"/>
            <a:ext cx="9175275" cy="5639289"/>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0244" name="正方形/長方形 2"/>
          <p:cNvGrpSpPr>
            <a:grpSpLocks/>
          </p:cNvGrpSpPr>
          <p:nvPr/>
        </p:nvGrpSpPr>
        <p:grpSpPr bwMode="auto">
          <a:xfrm>
            <a:off x="-30163" y="-30163"/>
            <a:ext cx="9240838" cy="868363"/>
            <a:chOff x="-19" y="-19"/>
            <a:chExt cx="5821" cy="914"/>
          </a:xfrm>
        </p:grpSpPr>
        <p:pic>
          <p:nvPicPr>
            <p:cNvPr id="10257"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③</a:t>
              </a: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ソーシャルエンジニアリング</a:t>
              </a:r>
            </a:p>
          </p:txBody>
        </p:sp>
      </p:grpSp>
      <p:sp>
        <p:nvSpPr>
          <p:cNvPr id="36" name="正方形/長方形 35"/>
          <p:cNvSpPr/>
          <p:nvPr/>
        </p:nvSpPr>
        <p:spPr>
          <a:xfrm>
            <a:off x="2123728" y="848840"/>
            <a:ext cx="6451738"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Pct val="100000"/>
              <a:buFontTx/>
              <a:buNone/>
              <a:tabLst/>
              <a:defRPr/>
            </a:pPr>
            <a:r>
              <a:rPr lang="ja-JP" altLang="en-US" sz="2800" noProof="0" dirty="0">
                <a:ln w="0"/>
                <a:solidFill>
                  <a:prstClr val="black"/>
                </a:solidFill>
                <a:effectLst>
                  <a:outerShdw blurRad="38100" dist="19050" dir="2700000" algn="tl" rotWithShape="0">
                    <a:prstClr val="black">
                      <a:alpha val="40000"/>
                    </a:prstClr>
                  </a:outerShdw>
                </a:effectLst>
                <a:cs typeface="Arial"/>
              </a:rPr>
              <a:t>友だち</a:t>
            </a:r>
            <a:r>
              <a:rPr lang="ja-JP" altLang="en-US" sz="2800" noProof="0" dirty="0" smtClean="0">
                <a:ln w="0"/>
                <a:solidFill>
                  <a:prstClr val="black"/>
                </a:solidFill>
                <a:effectLst>
                  <a:outerShdw blurRad="38100" dist="19050" dir="2700000" algn="tl" rotWithShape="0">
                    <a:prstClr val="black">
                      <a:alpha val="40000"/>
                    </a:prstClr>
                  </a:outerShdw>
                </a:effectLst>
                <a:cs typeface="Arial"/>
              </a:rPr>
              <a:t>が</a:t>
            </a:r>
            <a:r>
              <a:rPr lang="ja-JP" altLang="en-US" sz="2800" noProof="0" dirty="0" err="1" smtClean="0">
                <a:ln w="0"/>
                <a:solidFill>
                  <a:prstClr val="black"/>
                </a:solidFill>
                <a:effectLst>
                  <a:outerShdw blurRad="38100" dist="19050" dir="2700000" algn="tl" rotWithShape="0">
                    <a:prstClr val="black">
                      <a:alpha val="40000"/>
                    </a:prstClr>
                  </a:outerShdw>
                </a:effectLst>
                <a:cs typeface="Arial"/>
              </a:rPr>
              <a:t>くるっと</a:t>
            </a:r>
            <a:r>
              <a:rPr lang="ja-JP" altLang="en-US" sz="2800" noProof="0" dirty="0" smtClean="0">
                <a:ln w="0"/>
                <a:solidFill>
                  <a:prstClr val="black"/>
                </a:solidFill>
                <a:effectLst>
                  <a:outerShdw blurRad="38100" dist="19050" dir="2700000" algn="tl" rotWithShape="0">
                    <a:prstClr val="black">
                      <a:alpha val="40000"/>
                    </a:prstClr>
                  </a:outerShdw>
                </a:effectLst>
                <a:cs typeface="Arial"/>
              </a:rPr>
              <a:t>振り返って</a:t>
            </a:r>
            <a:endParaRPr kumimoji="0" lang="en-US" altLang="ja-JP" sz="2800" b="1" i="0" u="none" strike="noStrike" kern="1200" cap="none" spc="0" normalizeH="0" baseline="0" noProof="0" dirty="0">
              <a:ln w="9525">
                <a:solidFill>
                  <a:prstClr val="black"/>
                </a:solidFill>
                <a:prstDash val="solid"/>
              </a:ln>
              <a:solidFill>
                <a:srgbClr val="FF0000"/>
              </a:solidFill>
              <a:effectLst>
                <a:outerShdw blurRad="50800" dist="38100" dir="5400000" algn="ctr" rotWithShape="0">
                  <a:prstClr val="black"/>
                </a:outerShdw>
              </a:effectLst>
              <a:uLnTx/>
              <a:uFillTx/>
              <a:latin typeface="Arial" panose="020B0604020202020204" pitchFamily="34" charset="0"/>
              <a:ea typeface="ＭＳ Ｐゴシック" panose="020B0600070205080204" pitchFamily="50" charset="-128"/>
              <a:cs typeface="Arial"/>
            </a:endParaRPr>
          </a:p>
        </p:txBody>
      </p:sp>
      <p:pic>
        <p:nvPicPr>
          <p:cNvPr id="40"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27984" y="4176594"/>
            <a:ext cx="1551823" cy="14079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3" descr="C:\Users\crestec\Desktop\平井作業フォルダ\CEC_2018年度用(捨てないで！)\ペープサート教材\ペープサート教材_イラスト集_Delivery\ペープサート教材_イラスト集\キャラ\中学生男子\001_中学男子A_悩む.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27832" y="2965047"/>
            <a:ext cx="1152128" cy="133097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a:off x="1968401" y="2965047"/>
            <a:ext cx="1691440" cy="2649894"/>
            <a:chOff x="1152695" y="2877523"/>
            <a:chExt cx="1691440" cy="2649894"/>
          </a:xfrm>
        </p:grpSpPr>
        <p:pic>
          <p:nvPicPr>
            <p:cNvPr id="43"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695" y="4018918"/>
              <a:ext cx="1573046" cy="150849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0" descr="C:\Users\crestec\Desktop\平井作業フォルダ\CEC_2018年度用(捨てないで！)\ペープサート教材\ペープサート教材_イラスト集_Delivery\ペープサート教材_イラスト集\キャラ\中学生男子\003_中学男子C_焦る.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648" y="2877523"/>
              <a:ext cx="1440487" cy="133097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円形吹き出し 12"/>
          <p:cNvSpPr/>
          <p:nvPr/>
        </p:nvSpPr>
        <p:spPr>
          <a:xfrm>
            <a:off x="5185478" y="1359604"/>
            <a:ext cx="3958522" cy="1519736"/>
          </a:xfrm>
          <a:prstGeom prst="wedgeEllipseCallout">
            <a:avLst>
              <a:gd name="adj1" fmla="val -37302"/>
              <a:gd name="adj2" fmla="val 760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今のぞいていただろ！</a:t>
            </a:r>
            <a:endParaRPr kumimoji="1" lang="en-US" altLang="ja-JP" dirty="0" smtClean="0"/>
          </a:p>
          <a:p>
            <a:pPr algn="ctr"/>
            <a:r>
              <a:rPr kumimoji="1" lang="ja-JP" altLang="en-US" dirty="0" smtClean="0"/>
              <a:t>これはソーシャルエンジニアリングって言うんだぞ！</a:t>
            </a:r>
            <a:endParaRPr kumimoji="1" lang="en-US" altLang="ja-JP" dirty="0" smtClean="0"/>
          </a:p>
          <a:p>
            <a:pPr algn="ctr"/>
            <a:r>
              <a:rPr kumimoji="1" lang="ja-JP" altLang="en-US" dirty="0" smtClean="0"/>
              <a:t>不正アクセスで</a:t>
            </a:r>
            <a:endParaRPr kumimoji="1" lang="en-US" altLang="ja-JP" dirty="0" smtClean="0"/>
          </a:p>
          <a:p>
            <a:pPr algn="ctr"/>
            <a:r>
              <a:rPr kumimoji="1" lang="ja-JP" altLang="en-US" dirty="0" smtClean="0"/>
              <a:t>りっぱな犯罪だぞ！</a:t>
            </a:r>
            <a:endParaRPr kumimoji="1" lang="ja-JP" altLang="en-US" dirty="0"/>
          </a:p>
        </p:txBody>
      </p:sp>
      <p:sp>
        <p:nvSpPr>
          <p:cNvPr id="16" name="爆発 1 15"/>
          <p:cNvSpPr/>
          <p:nvPr/>
        </p:nvSpPr>
        <p:spPr>
          <a:xfrm>
            <a:off x="-1" y="1382700"/>
            <a:ext cx="3659841" cy="2168912"/>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55576" y="2087051"/>
            <a:ext cx="2637960" cy="646331"/>
          </a:xfrm>
          <a:prstGeom prst="rect">
            <a:avLst/>
          </a:prstGeom>
          <a:noFill/>
        </p:spPr>
        <p:txBody>
          <a:bodyPr wrap="square" rtlCol="0">
            <a:spAutoFit/>
          </a:bodyPr>
          <a:lstStyle/>
          <a:p>
            <a:r>
              <a:rPr kumimoji="1" lang="ja-JP" altLang="en-US" b="1" dirty="0" smtClean="0"/>
              <a:t>ちょっと</a:t>
            </a:r>
            <a:endParaRPr kumimoji="1" lang="en-US" altLang="ja-JP" b="1" dirty="0" smtClean="0"/>
          </a:p>
          <a:p>
            <a:r>
              <a:rPr kumimoji="1" lang="ja-JP" altLang="en-US" b="1" dirty="0"/>
              <a:t>のぞい</a:t>
            </a:r>
            <a:r>
              <a:rPr kumimoji="1" lang="ja-JP" altLang="en-US" b="1" dirty="0" smtClean="0"/>
              <a:t>ただけなのに～</a:t>
            </a:r>
            <a:endParaRPr kumimoji="1" lang="en-US" altLang="ja-JP" b="1" dirty="0" smtClean="0"/>
          </a:p>
        </p:txBody>
      </p:sp>
      <p:sp>
        <p:nvSpPr>
          <p:cNvPr id="19" name="左カーブ矢印 18"/>
          <p:cNvSpPr/>
          <p:nvPr/>
        </p:nvSpPr>
        <p:spPr>
          <a:xfrm>
            <a:off x="6192040" y="3780550"/>
            <a:ext cx="648072" cy="7920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1" name="グループ化 20"/>
          <p:cNvGrpSpPr/>
          <p:nvPr/>
        </p:nvGrpSpPr>
        <p:grpSpPr>
          <a:xfrm>
            <a:off x="6946357" y="3314964"/>
            <a:ext cx="1394209" cy="2269604"/>
            <a:chOff x="7195999" y="3017510"/>
            <a:chExt cx="1551823" cy="2574843"/>
          </a:xfrm>
        </p:grpSpPr>
        <p:pic>
          <p:nvPicPr>
            <p:cNvPr id="45"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999" y="4184379"/>
              <a:ext cx="1551823" cy="140797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7" descr="C:\Users\crestec\Desktop\平井作業フォルダ\CEC_2018年度用(捨てないで！)\ペープサート教材\ペープサート教材_イラスト集_Delivery\ペープサート教材_イラスト集\キャラ\中学生男子\001_中学男子A_喜ぶ.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7886" y="3017510"/>
              <a:ext cx="1144179" cy="132179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④考えてみよう！</a:t>
              </a:r>
            </a:p>
          </p:txBody>
        </p:sp>
      </p:grpSp>
      <p:sp>
        <p:nvSpPr>
          <p:cNvPr id="16" name="正方形/長方形 15"/>
          <p:cNvSpPr/>
          <p:nvPr/>
        </p:nvSpPr>
        <p:spPr>
          <a:xfrm>
            <a:off x="215008" y="1671604"/>
            <a:ext cx="8928992" cy="4401205"/>
          </a:xfrm>
          <a:prstGeom prst="rect">
            <a:avLst/>
          </a:prstGeom>
          <a:noFill/>
        </p:spPr>
        <p:txBody>
          <a:bodyPr>
            <a:spAutoFit/>
          </a:bodyPr>
          <a:lstStyle/>
          <a:p>
            <a:pPr eaLnBrk="1" hangingPunct="1">
              <a:buSzPct val="100000"/>
              <a:defRPr/>
            </a:pP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ソーシャルエンジニアリングって</a:t>
            </a:r>
            <a:endParaRPr lang="en-US" altLang="ja-JP" sz="4800" b="1" dirty="0" smtClean="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何だろう？</a:t>
            </a:r>
            <a:endParaRPr lang="en-US" altLang="ja-JP" sz="4800" b="1" dirty="0" smtClean="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endParaRPr lang="en-US" altLang="ja-JP" sz="4800" b="1" dirty="0" smtClean="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400" dirty="0" smtClean="0">
                <a:ln w="0"/>
                <a:effectLst>
                  <a:outerShdw blurRad="38100" dist="19050" dir="2700000" algn="tl" rotWithShape="0">
                    <a:schemeClr val="dk1">
                      <a:alpha val="40000"/>
                    </a:schemeClr>
                  </a:outerShdw>
                </a:effectLst>
              </a:rPr>
              <a:t>どのような行為がソーシャルエンジニアリングにあたるのか、整理してみよう。</a:t>
            </a:r>
            <a:endParaRPr lang="en-US" altLang="ja-JP" sz="44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Ｑ．１</a:t>
            </a:r>
            <a:endParaRPr kumimoji="1"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pic>
        <p:nvPicPr>
          <p:cNvPr id="2" name="図 1"/>
          <p:cNvPicPr>
            <a:picLocks noChangeAspect="1"/>
          </p:cNvPicPr>
          <p:nvPr/>
        </p:nvPicPr>
        <p:blipFill>
          <a:blip r:embed="rId3"/>
          <a:stretch>
            <a:fillRect/>
          </a:stretch>
        </p:blipFill>
        <p:spPr>
          <a:xfrm flipH="1">
            <a:off x="7164288" y="2492896"/>
            <a:ext cx="897905" cy="141006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2291" name="正方形/長方形 2"/>
          <p:cNvGrpSpPr>
            <a:grpSpLocks/>
          </p:cNvGrpSpPr>
          <p:nvPr/>
        </p:nvGrpSpPr>
        <p:grpSpPr bwMode="auto">
          <a:xfrm>
            <a:off x="-30163" y="-30163"/>
            <a:ext cx="9240838" cy="868363"/>
            <a:chOff x="-19" y="-19"/>
            <a:chExt cx="5821" cy="914"/>
          </a:xfrm>
        </p:grpSpPr>
        <p:pic>
          <p:nvPicPr>
            <p:cNvPr id="12293"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⑤ソーシャルエンジニアリングとは</a:t>
              </a:r>
            </a:p>
          </p:txBody>
        </p:sp>
      </p:grpSp>
      <p:sp>
        <p:nvSpPr>
          <p:cNvPr id="16" name="テキスト ボックス 4"/>
          <p:cNvSpPr>
            <a:spLocks noChangeArrowheads="1"/>
          </p:cNvSpPr>
          <p:nvPr/>
        </p:nvSpPr>
        <p:spPr bwMode="auto">
          <a:xfrm>
            <a:off x="107504" y="836712"/>
            <a:ext cx="8928992"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0"/>
              </a:spcAft>
              <a:buSzPct val="100000"/>
              <a:defRPr/>
            </a:pPr>
            <a:endPar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ソーシャルエンジニアリングとは</a:t>
            </a:r>
            <a:r>
              <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eaLnBrk="1" hangingPunct="1">
              <a:spcBef>
                <a:spcPts val="600"/>
              </a:spcBef>
              <a:spcAft>
                <a:spcPts val="0"/>
              </a:spcAft>
              <a:buSzPct val="100000"/>
              <a:defRPr/>
            </a:pP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ソーシャルエンジニアリングとは、ネットワークに侵入するために必要なパスワードなどの情報を、</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インターネットなどの情報通信技術を使わずに入手する方法です。</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その多くは人間の心理的な隙や行動のミスにつけ込むものが多くあります。</a:t>
            </a:r>
            <a:endPar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⑥ソーシャルエンジニアリングの手法　</a:t>
              </a:r>
            </a:p>
          </p:txBody>
        </p:sp>
      </p:grpSp>
      <p:sp>
        <p:nvSpPr>
          <p:cNvPr id="16" name="テキスト ボックス 4"/>
          <p:cNvSpPr>
            <a:spLocks noChangeArrowheads="1"/>
          </p:cNvSpPr>
          <p:nvPr/>
        </p:nvSpPr>
        <p:spPr bwMode="auto">
          <a:xfrm>
            <a:off x="125412" y="768844"/>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電話</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でパスワードを聞き出す方法</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利用者のふりをして、ネットワーク管理者に電話をかけ、パスワードを聞き出したり、パスワードの変更を依頼したりします。逆に管理者になりすまして、利用者にパスワードを聞き出した事例もあります。</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のぞき</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見する方法（ショルダーハッキング）</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肩越しにパソコンやスマホの画面をみて、パスワードなどの重要な情報を入力しているところをさりげなく見る方法。</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３．ゴミ箱をあさる方法</a:t>
            </a:r>
            <a:endPar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ゴミ箱から重要な情報を入手する方法。</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endPar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319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⑦</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考えてみよう！</a:t>
              </a:r>
            </a:p>
          </p:txBody>
        </p:sp>
      </p:grpSp>
      <p:sp>
        <p:nvSpPr>
          <p:cNvPr id="16" name="正方形/長方形 15"/>
          <p:cNvSpPr/>
          <p:nvPr/>
        </p:nvSpPr>
        <p:spPr>
          <a:xfrm>
            <a:off x="215008" y="1671604"/>
            <a:ext cx="8928992" cy="3785652"/>
          </a:xfrm>
          <a:prstGeom prst="rect">
            <a:avLst/>
          </a:prstGeom>
          <a:noFill/>
        </p:spPr>
        <p:txBody>
          <a:bodyPr>
            <a:spAutoFit/>
          </a:bodyPr>
          <a:lstStyle/>
          <a:p>
            <a:pPr eaLnBrk="1" hangingPunct="1">
              <a:buSzPct val="100000"/>
              <a:defRPr/>
            </a:pP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ソーシャルエンジニアリングで入手した</a:t>
            </a: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他人</a:t>
            </a: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のアカウントを使ったらどうなる？</a:t>
            </a:r>
            <a:endParaRPr lang="en-US" altLang="ja-JP" sz="4800" b="1" dirty="0" smtClean="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800" dirty="0">
                <a:ln w="0"/>
                <a:effectLst>
                  <a:outerShdw blurRad="38100" dist="19050" dir="2700000" algn="tl" rotWithShape="0">
                    <a:schemeClr val="dk1">
                      <a:alpha val="40000"/>
                    </a:schemeClr>
                  </a:outerShdw>
                </a:effectLst>
              </a:rPr>
              <a:t>どのよう</a:t>
            </a:r>
            <a:r>
              <a:rPr lang="ja-JP" altLang="en-US" sz="4800" dirty="0" smtClean="0">
                <a:ln w="0"/>
                <a:effectLst>
                  <a:outerShdw blurRad="38100" dist="19050" dir="2700000" algn="tl" rotWithShape="0">
                    <a:schemeClr val="dk1">
                      <a:alpha val="40000"/>
                    </a:schemeClr>
                  </a:outerShdw>
                </a:effectLst>
              </a:rPr>
              <a:t>な法律があるのか調べてみよう。</a:t>
            </a:r>
            <a:endParaRPr lang="en-US" altLang="ja-JP" sz="48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Ｑ．２</a:t>
            </a:r>
            <a:endParaRPr kumimoji="1"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683511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⑧</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トラブルにならないために　</a:t>
              </a:r>
            </a:p>
          </p:txBody>
        </p:sp>
      </p:grpSp>
      <p:sp>
        <p:nvSpPr>
          <p:cNvPr id="16" name="テキスト ボックス 4"/>
          <p:cNvSpPr>
            <a:spLocks noChangeArrowheads="1"/>
          </p:cNvSpPr>
          <p:nvPr/>
        </p:nvSpPr>
        <p:spPr bwMode="auto">
          <a:xfrm>
            <a:off x="250825" y="981075"/>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不正アクセス禁止法</a:t>
            </a:r>
            <a:r>
              <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不正アクセス禁止法とは、アクセス権限がないネットワークに侵入したり、パスワードを盗み取ったりすることなどを禁止する法律です。</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マンガの例のように、友だちのスマホをのぞき見して、ＩＤやパスワードを覚えておき、本人のいないときに入力することは、不正アクセス禁止法違反に該当するおそれがあります。</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不正アクセス禁止法に違反すると、３年以下の懲役または１００万円以下の罰金に処される可能性があります。</a:t>
            </a:r>
            <a:endPar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4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5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6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TotalTime>
  <Words>603</Words>
  <Application>Microsoft Office PowerPoint</Application>
  <PresentationFormat>画面に合わせる (4:3)</PresentationFormat>
  <Paragraphs>66</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10</vt:i4>
      </vt:variant>
    </vt:vector>
  </HeadingPairs>
  <TitlesOfParts>
    <vt:vector size="24" baseType="lpstr">
      <vt:lpstr>AR隷書体M</vt:lpstr>
      <vt:lpstr>HGP創英角ｺﾞｼｯｸUB</vt:lpstr>
      <vt:lpstr>HGP創英角ﾎﾟｯﾌﾟ体</vt:lpstr>
      <vt:lpstr>ＭＳ Ｐゴシック</vt:lpstr>
      <vt:lpstr>ＭＳ ゴシック</vt:lpstr>
      <vt:lpstr>Arial</vt:lpstr>
      <vt:lpstr>Calibri</vt:lpstr>
      <vt:lpstr>Calibri Light</vt:lpstr>
      <vt:lpstr>レトロスペクト</vt:lpstr>
      <vt:lpstr>2_レトロスペクト</vt:lpstr>
      <vt:lpstr>3_レトロスペクト</vt:lpstr>
      <vt:lpstr>4_レトロスペクト</vt:lpstr>
      <vt:lpstr>5_レトロスペクト</vt:lpstr>
      <vt:lpstr>6_レトロスペクト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豊吉 利之</dc:creator>
  <cp:keywords/>
  <dc:description/>
  <cp:lastModifiedBy>Gifu</cp:lastModifiedBy>
  <cp:revision>110</cp:revision>
  <cp:lastPrinted>2023-01-24T06:06:31Z</cp:lastPrinted>
  <dcterms:created xsi:type="dcterms:W3CDTF">1601-01-01T00:00:00Z</dcterms:created>
  <dcterms:modified xsi:type="dcterms:W3CDTF">2023-01-24T06:06:37Z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TC024770329991</vt:lpwstr>
  </property>
</Properties>
</file>