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258F-940E-43C0-B079-912F0715B85D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79F-DB7C-4071-852F-B937CDD46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64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9258F-940E-43C0-B079-912F0715B85D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579F-DB7C-4071-852F-B937CDD46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39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0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9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の主語として適切なものを一つ選びましょう。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3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5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の主語として適切なものを一つ選びましょう。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の主語として適切なものを一つ選びましょう。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8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の主語として適切なものを一つ選びましょう。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1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の主語として適切なものを一つ選びましょう。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40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の主語にあたる言葉をぬきだしましょう。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98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の主語として適切なものを一つ選びましょう。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3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5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の主語として適切なものを一つ選びましょう。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7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の主語として適切なものを一つ選びましょう。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答えを確にんしましょう。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2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次の文の</a:t>
            </a:r>
            <a:r>
              <a:rPr lang="en-US" altLang="ja-JP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の主語として適切なものを一つ選びましょう。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76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画面に合わせる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PowerPoint プレゼンテーション</vt:lpstr>
      <vt:lpstr>　次の文の―線部分の主語として適切なものを一つ選びましょう。</vt:lpstr>
      <vt:lpstr>　答えを確にんしましょう。</vt:lpstr>
      <vt:lpstr>　次の文の―線部分の主語として適切なものを一つ選びましょう。</vt:lpstr>
      <vt:lpstr>　答えを確にんしましょう。</vt:lpstr>
      <vt:lpstr>　次の文の―線部分の主語として適切なものを一つ選びましょう。</vt:lpstr>
      <vt:lpstr>　答えを確にんしましょう。</vt:lpstr>
      <vt:lpstr>　次の文の―線部分の主語として適切なものを一つ選びましょう。</vt:lpstr>
      <vt:lpstr>　答えを確にんしましょう。</vt:lpstr>
      <vt:lpstr>　次の文の―線部分の主語として適切なものを一つ選びましょう。</vt:lpstr>
      <vt:lpstr>　答えを確にんしましょう。</vt:lpstr>
      <vt:lpstr>　次の文の―線部分の主語として適切なものを一つ選びましょう。</vt:lpstr>
      <vt:lpstr>　答えを確にんしましょう。</vt:lpstr>
      <vt:lpstr>　次の文の―線部分の主語として適切なものを一つ選びましょう。</vt:lpstr>
      <vt:lpstr>　答えを確にんしましょう。</vt:lpstr>
      <vt:lpstr>　次の文の―線部分の主語として適切なものを一つ選びましょう。</vt:lpstr>
      <vt:lpstr>　答えを確にんしましょう。</vt:lpstr>
      <vt:lpstr>　次の文の―線部分の主語として適切なものを一つ選びましょう。</vt:lpstr>
      <vt:lpstr>　答えを確にんしましょう。</vt:lpstr>
      <vt:lpstr>　次の文の―線部分の主語にあたる言葉をぬきだしましょう。</vt:lpstr>
      <vt:lpstr>　答えを確にんしましょう。</vt:lpstr>
    </vt:vector>
  </TitlesOfParts>
  <Company>gifu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Gifu</cp:lastModifiedBy>
  <cp:revision>1</cp:revision>
  <dcterms:created xsi:type="dcterms:W3CDTF">2022-01-21T00:37:18Z</dcterms:created>
  <dcterms:modified xsi:type="dcterms:W3CDTF">2022-01-21T00:37:18Z</dcterms:modified>
</cp:coreProperties>
</file>