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6F15-2327-4008-B7F8-A72824C83C5C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5F47-58C8-4051-8C64-508A2B331F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06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C6F15-2327-4008-B7F8-A72824C83C5C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65F47-58C8-4051-8C64-508A2B331F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15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5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2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1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7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7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8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2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1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8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9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3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89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46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3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6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7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6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0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言葉の 意味として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3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6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画面に合わせる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　次の 言葉の 意味として もっとも  ふさわしいものを えらびましょう。</vt:lpstr>
      <vt:lpstr>答えをかくにんしましょう。</vt:lpstr>
      <vt:lpstr>　次の 言葉の 意味として もっとも  ふさわしいものを えらびましょう。</vt:lpstr>
      <vt:lpstr>答えをかくにんしましょう。</vt:lpstr>
      <vt:lpstr>　次の 言葉の 意味として もっとも  ふさわしいものを えらびましょう。</vt:lpstr>
      <vt:lpstr>答えをかくにんしましょう。</vt:lpstr>
      <vt:lpstr>　次の 言葉の 意味として もっとも  ふさわしいものを えらびましょう。</vt:lpstr>
      <vt:lpstr>答えをかくにんしましょう。</vt:lpstr>
      <vt:lpstr>　次の 言葉の 意味として もっとも  ふさわしいものを えらびましょう。</vt:lpstr>
      <vt:lpstr>答えをかくにんしましょう。</vt:lpstr>
      <vt:lpstr>　次の 言葉の 意味として もっとも  ふさわしいものを えらびましょう。</vt:lpstr>
      <vt:lpstr>答えをかくにんしましょう。</vt:lpstr>
      <vt:lpstr>　次の 言葉の 意味として もっとも  ふさわしいものを えらびましょう。</vt:lpstr>
      <vt:lpstr>答えをかくにんしましょう。</vt:lpstr>
      <vt:lpstr>　次の 言葉の 意味として もっとも  ふさわしいものを えらびましょう。</vt:lpstr>
      <vt:lpstr>答えをかくにんしましょう。</vt:lpstr>
      <vt:lpstr>　次の 言葉の 意味として もっとも  ふさわしいものを えらびましょう。</vt:lpstr>
      <vt:lpstr>答えをかくにんしましょう。</vt:lpstr>
      <vt:lpstr>　次の 言葉の 意味として もっとも  ふさわしいものを えらびましょう。</vt:lpstr>
      <vt:lpstr>答えをかくにんしましょう。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2021-12-01T05:30:40Z</dcterms:created>
  <dcterms:modified xsi:type="dcterms:W3CDTF">2021-12-01T05:30:40Z</dcterms:modified>
</cp:coreProperties>
</file>