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EF25E-AAAA-42CF-BEEF-489B64CB5F94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E3371-4357-414A-8380-F41A1D9063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64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F25E-AAAA-42CF-BEEF-489B64CB5F94}" type="datetimeFigureOut">
              <a:rPr kumimoji="1" lang="ja-JP" altLang="en-US" smtClean="0"/>
              <a:t>2021/12/1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E3371-4357-414A-8380-F41A1D9063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611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2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65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0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85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8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662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8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12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6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6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6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423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3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文の中のー線部を漢字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47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6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18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30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1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6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51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次の文を</a:t>
            </a:r>
            <a:r>
              <a:rPr lang="ja-JP" altLang="en-US" sz="33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習った漢字を使って</a:t>
            </a: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書き直しましょう。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3639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ja-JP" altLang="en-US" sz="33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かくにんしましょう。</a:t>
            </a:r>
            <a:endParaRPr kumimoji="1" lang="ja-JP" altLang="en-US" sz="33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3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65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6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solidFill>
                  <a:srgbClr val="C0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ー線部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をそれぞれ漢字</a:t>
            </a:r>
            <a:r>
              <a:rPr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で</a:t>
            </a: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書きましょう。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30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kumimoji="1" lang="ja-JP" altLang="en-US" sz="320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答えをかくにんしましょう。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</Words>
  <Application>Microsoft Office PowerPoint</Application>
  <PresentationFormat>画面に合わせる (4:3)</PresentationFormat>
  <Paragraphs>28</Paragraphs>
  <Slides>29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29</vt:i4>
      </vt:variant>
    </vt:vector>
  </HeadingPairs>
  <TitlesOfParts>
    <vt:vector size="34" baseType="lpstr">
      <vt:lpstr>Arial</vt:lpstr>
      <vt:lpstr>UD デジタル 教科書体 N-B</vt:lpstr>
      <vt:lpstr>游ゴシック</vt:lpstr>
      <vt:lpstr>游ゴシック Light</vt:lpstr>
      <vt:lpstr>Office テーマ</vt:lpstr>
      <vt:lpstr>PowerPoint プレゼンテーション</vt:lpstr>
      <vt:lpstr>ー線部をそれぞれ漢字で書きましょう。</vt:lpstr>
      <vt:lpstr>答えをかくにんしましょう。</vt:lpstr>
      <vt:lpstr>ー線部をそれぞれ漢字で書きましょう。</vt:lpstr>
      <vt:lpstr>答えをかくにんしましょう。</vt:lpstr>
      <vt:lpstr>ー線部をそれぞれ漢字で書きましょう。</vt:lpstr>
      <vt:lpstr>答えをかくにんしましょう。</vt:lpstr>
      <vt:lpstr>ー線部をそれぞれ漢字で書きましょう。</vt:lpstr>
      <vt:lpstr>答えをかくにんしましょう。</vt:lpstr>
      <vt:lpstr>ー線部をそれぞれ漢字で書きましょう。</vt:lpstr>
      <vt:lpstr>答えをかくにんしましょう。</vt:lpstr>
      <vt:lpstr>ー線部をそれぞれ漢字で書きましょう。</vt:lpstr>
      <vt:lpstr>答えをかくにんしましょう。</vt:lpstr>
      <vt:lpstr>ー線部をそれぞれ漢字で書きましょう。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文の中のー線部を漢字で書きましょう。</vt:lpstr>
      <vt:lpstr>答えをかくにんしましょう。</vt:lpstr>
      <vt:lpstr>次の文を習った漢字を使って書き直しましょう。</vt:lpstr>
      <vt:lpstr>かくにんしましょう。</vt:lpstr>
      <vt:lpstr>次の文を習った漢字を使って書き直しましょう。</vt:lpstr>
      <vt:lpstr>かくにんしましょう。</vt:lpstr>
      <vt:lpstr>次の文を習った漢字を使って書き直しましょう。</vt:lpstr>
      <vt:lpstr>かくにんしましょう。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尚子</dc:creator>
  <cp:lastModifiedBy>加藤 尚子</cp:lastModifiedBy>
  <cp:revision>1</cp:revision>
  <dcterms:created xsi:type="dcterms:W3CDTF">2021-12-01T01:43:07Z</dcterms:created>
  <dcterms:modified xsi:type="dcterms:W3CDTF">2021-12-01T01:43:07Z</dcterms:modified>
</cp:coreProperties>
</file>