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0984-5BAD-45C3-A4FD-3350A5B0AB21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2625-542F-40CD-95E6-54D06672A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0984-5BAD-45C3-A4FD-3350A5B0AB21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2625-542F-40CD-95E6-54D06672A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03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0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4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4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3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9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5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6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1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5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0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8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3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4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8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9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画面に合わせる (4:3)</PresentationFormat>
  <Paragraphs>18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2021-12-01T03:50:01Z</dcterms:created>
  <dcterms:modified xsi:type="dcterms:W3CDTF">2021-12-01T03:50:01Z</dcterms:modified>
</cp:coreProperties>
</file>