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  <p:sldMasterId id="2147483888" r:id="rId2"/>
    <p:sldMasterId id="2147483889" r:id="rId3"/>
    <p:sldMasterId id="2147483890" r:id="rId4"/>
    <p:sldMasterId id="2147483891" r:id="rId5"/>
    <p:sldMasterId id="2147483892" r:id="rId6"/>
  </p:sldMasterIdLst>
  <p:notesMasterIdLst>
    <p:notesMasterId r:id="rId15"/>
  </p:notesMasterIdLst>
  <p:handoutMasterIdLst>
    <p:handoutMasterId r:id="rId16"/>
  </p:handoutMasterIdLst>
  <p:sldIdLst>
    <p:sldId id="448" r:id="rId7"/>
    <p:sldId id="450" r:id="rId8"/>
    <p:sldId id="508" r:id="rId9"/>
    <p:sldId id="496" r:id="rId10"/>
    <p:sldId id="497" r:id="rId11"/>
    <p:sldId id="498" r:id="rId12"/>
    <p:sldId id="506" r:id="rId13"/>
    <p:sldId id="499" r:id="rId14"/>
  </p:sldIdLst>
  <p:sldSz cx="9144000" cy="6858000" type="screen4x3"/>
  <p:notesSz cx="6797675" cy="9926638"/>
  <p:custDataLst>
    <p:tags r:id="rId17"/>
  </p:custDataLst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45" userDrawn="1">
          <p15:clr>
            <a:srgbClr val="A4A3A4"/>
          </p15:clr>
        </p15:guide>
        <p15:guide id="2" pos="285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>
      <p:cViewPr varScale="1">
        <p:scale>
          <a:sx n="74" d="100"/>
          <a:sy n="74" d="100"/>
        </p:scale>
        <p:origin x="126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958" y="96"/>
      </p:cViewPr>
      <p:guideLst>
        <p:guide orient="horz" pos="2345"/>
        <p:guide pos="285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F4BE5-1597-48A3-AD34-2A9D911A3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ヘッダー プレースホルダー 6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57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574" name="ヘッダー プレースホルダ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7575" name="日付プレースホルダ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211280A-4A07-4BE8-93C1-CCAE02A0F1A9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7172" name="スライド イメージ プレースホルダ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577" name="ノート プレースホルダ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noProof="0" smtClean="0"/>
              <a:t>マスタ テキストの書式設定</a:t>
            </a:r>
          </a:p>
          <a:p>
            <a:pPr lvl="1"/>
            <a:r>
              <a:rPr lang="ja-JP" altLang="ja-JP" noProof="0" smtClean="0"/>
              <a:t>第 2 レベル</a:t>
            </a:r>
          </a:p>
          <a:p>
            <a:pPr lvl="2"/>
            <a:r>
              <a:rPr lang="ja-JP" altLang="ja-JP" noProof="0" smtClean="0"/>
              <a:t>第 3 レベル</a:t>
            </a:r>
          </a:p>
          <a:p>
            <a:pPr lvl="3"/>
            <a:r>
              <a:rPr lang="ja-JP" altLang="ja-JP" noProof="0" smtClean="0"/>
              <a:t>第 4 レベル</a:t>
            </a:r>
          </a:p>
          <a:p>
            <a:pPr lvl="4"/>
            <a:r>
              <a:rPr lang="ja-JP" altLang="ja-JP" noProof="0" smtClean="0"/>
              <a:t>第 5 レベル</a:t>
            </a:r>
          </a:p>
        </p:txBody>
      </p:sp>
      <p:sp>
        <p:nvSpPr>
          <p:cNvPr id="147578" name="フッター プレースホルダ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7579" name="スライド番号プレースホルダ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AA0A606-7D5C-4E46-AF83-68985A4FDA6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844646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A0A606-7D5C-4E46-AF83-68985A4FDA6D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93769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F86E3-EFB5-43C2-B37E-AE23E2C77805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937E3-13B0-4ADB-9D23-293E42244A4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7404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98C8D-F849-4205-BB71-72C1FEA8E272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EDAD3-5840-4ADD-A712-2BB8E8FBC96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22215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15E74-8350-4182-94B7-8676BACDDC14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5779D-415C-4692-B790-9BFE7A730E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5025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A099A-C2DD-4AAB-AB41-F80BBBA1650A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024E7-0C8E-4F87-95EF-616698D9D86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9076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09C65-F07E-45FC-B88A-FFD07E39124C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10B58-2179-475C-8CD4-408362E2C63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59927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F8384-F2B4-485D-BE9C-A8EAC6DDC7CD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9E289-7CF9-4D04-93A8-6AC078CCEBB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90797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1E70A-EAC7-409C-B645-48FC99E82850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65308-4287-4D1B-A430-290F4931E6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330545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4B3AB-2E83-48C3-824C-F31EFF806842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BCC02-7416-46C6-A6F5-E0C471111D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547745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40FC9-223A-487C-9B59-7D5ECAE284C9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2373E-A77A-4159-973D-443F8E1DD1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922220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16D44-2B76-4780-889D-19E764E5A9DA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73B81-DA19-4202-B437-E073B70523D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790090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D32F5-44D9-418F-B672-074222A65487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B21AE-6BB7-4B00-85B3-2D9DA0666D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153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536EF-41F0-43CE-B2F4-9EE4554206C1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D1985-AD3F-4ADB-9CD4-A199CE23569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40437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BE312-1B6B-4F10-A265-63164F343DCA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23A35-DA9F-4146-AD36-8F1C2AD45F9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999205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E7AD9-7C82-4168-928E-14D36586AB63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F77C1-85A3-413C-A921-F70B00398E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086410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A036F-A359-46A7-976C-E741C85BC217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4099D-6D40-4DF1-9E0D-3EB773B281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70461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52834-57B1-4195-A4BC-1F8FEF5A5EAF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00ACB-045E-4196-8538-6E1CE1AE9AE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00759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5620A-84EA-42CE-8A4A-1D8D75A18FEC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E03F4-B81F-4B83-AB7C-009FDC7208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81447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9966F-5B02-4314-927D-576B7355D9B8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CC456-1D1F-40B8-BFB4-BE19B39DE3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187469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AC82D-A0BD-4A52-A3C0-87C049F0C6E0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B8027-7363-4C7D-9667-197D8F7A8D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69902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72731-A902-4322-A4D7-342CD4EAEB71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7962D-0468-41E2-A1CB-EC49EA9BB38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81417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24D6E-4408-4A9B-858F-D7355A4CFDFA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4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2C3FA-7A4E-4743-80CE-491D099B4D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652433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55DB5-1E8F-4704-A6CA-C13A3025A5C3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3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4705B-DDC7-415A-861D-AF82405A095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5641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A8FA2-ADDB-4C44-90E5-8CF7CF35EC50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F37F0-2D67-44A9-85CC-6C13358E00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813057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9921D-9F7E-474E-B58F-EC422DE88E8F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4F32E-5D25-4330-BA2E-4764F3B739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94597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BBFA4-EC99-4B26-928A-B6760FD30046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AF1B6-1652-439F-933D-9A2284FC1F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76170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B9F70-5F09-4163-B845-C315B144734E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7564B-41EB-4E8C-92EC-DAFD88A0D53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030138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38ADF-D3A9-4906-A7B0-0258403AA7DD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C5987-9D24-40F9-BC6C-5EA62DB721B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770967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C47ED-E7E3-4AE4-84AD-C6CDFED7F121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B9D22-19B5-4B8B-8D15-E1644431449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234466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85534-086E-4C35-976E-BBC6B013993B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C8DBB-3512-4A7F-B6D4-66FA938C2B3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73397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44B3B-95C7-45FE-9E17-3595142319D4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9FBC3-8C46-4AB3-BF16-5C82D7310E6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050553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BD1A5-7AB0-4D6C-B736-8516D7B47053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E0DF9-B19E-483E-B8D0-BA2124F93C2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68898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091E2-592E-459B-B117-1EE455A554E8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08C41-F69A-4705-8B15-4461C0A65D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92503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6F4DA-FA04-4F2D-85A7-5DB5D1CAD24B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4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DD563-4050-47D4-A297-1EC4854931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6621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A4942-26BF-4D5A-B423-1049D6659B4A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51816-70E8-4FE8-A71D-D0BCE9C1617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683473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45E2A-26E8-4517-9DAE-3E6F5BA716CF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3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F0500-5CE0-4C76-A355-3A166A74C7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09675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9B2C7-28BD-47CC-9532-87BB3F8FFF0E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F96AE-E510-41E7-915B-C105369B75D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7278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01B92-A3BB-421B-A896-E62290BC4990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FB1CB-C882-4289-B00D-080CBAB47F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64146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3BE6B-D15A-40D1-A98D-44624D980CB4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B0589-1EBD-442C-964E-CDC5BFEE5C0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14001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B9E68-7270-440D-90BE-0FFF52132E54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6B811-E419-48F9-9965-D06317E4D11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43959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FA0EA-3E67-4F7A-86A3-151C20AF27F6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73AB8-2824-4EA7-90C8-C9C762873F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85135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9648E-D972-4481-93D1-147F3A366C2E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C2631-CE45-4F07-8C0A-508C58A0343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8870346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D3309-3F06-4CA2-A571-6E3FBF6CE0C9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01FAE-2B8D-420A-8E4C-FD7E081A3FB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820527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69761-AFE5-4648-9CD4-E50CA80C110C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68B31-B501-4AD9-9720-C1A4BD5521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054526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9CABF-D673-4B82-BC0E-7375A59760D6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6721C-ED52-4FED-93A8-1FE7B8598B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7659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31DF5-6A6D-49CB-9CDC-461E543AB041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96E8B-DB0B-4D3B-ACF1-EA23043FAB7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457371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885A5-49B5-4B80-BC86-1B1EADED2438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4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D1C52-8E95-4941-8112-39DC335174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233607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EE362-F4A2-4863-830E-5447C23B36E9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3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274DC-EDB8-43B1-9540-2EE7787AA54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859875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0F403-9B18-4967-AA95-73857E2C30CD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49ADA-FEF7-4844-9299-5BB029E8418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4875621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1F7C7-3B04-4671-9546-2E41048F665D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08D52-262D-439C-B44D-4B48A6F28F2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5721865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8B1A8-2B46-4E10-861E-6FF89C8FB37E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63649-2611-461D-BA80-D104CB412CF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273611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600A0-9854-4224-B2AA-BC7A2A919557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E02AF-E5DE-4AE0-AD99-164FC730F8D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5474893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967A0-F447-4B85-AE86-5C0E708A7E68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8CFD-1F46-46BA-864D-75BE763A22E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505113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4B40B-6126-4EDF-8A09-BAC4BB76BD04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286B5-4733-4D65-A463-ABB16BB018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1951015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B13A8-F36C-4584-8589-96965E820665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1714D-58CA-4BFC-B79D-308533D0536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465395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106D0-2ABD-4E9C-A2DC-B938B67D64F5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8B83A-3B13-448C-954F-64122C4B35D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3943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998EA-1E89-4CDE-9B0A-4D65617BF694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67067-1F24-4F50-9089-CEA38F5EBB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5350402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42664-A36A-467D-8809-1CE4F05B4561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51902-C971-43BB-B630-9BED970B38A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002215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C3167-13D5-4FEB-95A1-013DD550BDEE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18C2D-D776-40FE-B277-148583B946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005097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FE747-265A-4C59-8BE3-8A7B12A4530C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1CD34-DE1A-43E0-B167-87F3222E42C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255753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BFF52-2F89-40AF-9D72-AC07B3C5EBE7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416CD-C1CE-4A96-AF64-3F8860BD631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616422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2E3CA-81C7-4F27-88C9-A39F8791FED0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23760-319F-48A3-A575-54C75FD60D0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9791206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7B702-9134-43DA-8829-BA616987E8DD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F447E-E5E5-4718-AB40-14FDBA01C9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864028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87616-652F-4C15-B702-892E631D0685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B5090-E3B0-4A02-B3B7-F898AF31F93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4130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0C14D-8547-4474-9C05-F01D0682FCAD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FF7F7-5631-4FBF-9FA8-33262C43478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6853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83101-0DE8-48F6-90DD-A0F8AA3E0F2A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253E6-DD90-4363-8A14-8EA1E5C21C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4693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55BE4-3FD3-4A79-AA78-6EB8C5D21167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5F481-49BD-4098-9C67-955CF85DBF5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47581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6334125"/>
            <a:ext cx="9144000" cy="66675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1028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タイトルの書式設定</a:t>
            </a:r>
          </a:p>
        </p:txBody>
      </p:sp>
      <p:sp>
        <p:nvSpPr>
          <p:cNvPr id="1029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テキストの書式設定</a:t>
            </a:r>
          </a:p>
          <a:p>
            <a:pPr lvl="1"/>
            <a:r>
              <a:rPr lang="ja-JP" altLang="ja-JP" smtClean="0"/>
              <a:t>第 2 レベル</a:t>
            </a:r>
          </a:p>
          <a:p>
            <a:pPr lvl="2"/>
            <a:r>
              <a:rPr lang="ja-JP" altLang="ja-JP" smtClean="0"/>
              <a:t>第 3 レベル</a:t>
            </a:r>
          </a:p>
          <a:p>
            <a:pPr lvl="3"/>
            <a:r>
              <a:rPr lang="ja-JP" altLang="ja-JP" smtClean="0"/>
              <a:t>第 4 レベル</a:t>
            </a:r>
          </a:p>
          <a:p>
            <a:pPr lvl="4"/>
            <a:r>
              <a:rPr lang="ja-JP" altLang="ja-JP" smtClean="0"/>
              <a:t>第 5 レベル</a:t>
            </a:r>
          </a:p>
        </p:txBody>
      </p:sp>
      <p:sp>
        <p:nvSpPr>
          <p:cNvPr id="1031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074C30E-4D7A-4134-B846-D66E79F378A3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1032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33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8CEE6FF-CDF9-4C32-8971-3AFDCE4085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2" name="Straight Connector 9"/>
          <p:cNvSpPr>
            <a:spLocks noChangeShapeType="1"/>
          </p:cNvSpPr>
          <p:nvPr/>
        </p:nvSpPr>
        <p:spPr bwMode="auto">
          <a:xfrm>
            <a:off x="895350" y="1738313"/>
            <a:ext cx="7475538" cy="0"/>
          </a:xfrm>
          <a:prstGeom prst="line">
            <a:avLst/>
          </a:prstGeom>
          <a:noFill/>
          <a:ln w="9525" algn="ctr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2052" name="Straight Connector 8"/>
          <p:cNvSpPr>
            <a:spLocks noChangeShapeType="1"/>
          </p:cNvSpPr>
          <p:nvPr/>
        </p:nvSpPr>
        <p:spPr bwMode="auto">
          <a:xfrm>
            <a:off x="906463" y="4343400"/>
            <a:ext cx="7405687" cy="0"/>
          </a:xfrm>
          <a:prstGeom prst="line">
            <a:avLst/>
          </a:prstGeom>
          <a:noFill/>
          <a:ln w="9525" algn="ctr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3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タイトルの書式設定</a:t>
            </a:r>
          </a:p>
        </p:txBody>
      </p:sp>
      <p:sp>
        <p:nvSpPr>
          <p:cNvPr id="2054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テキストの書式設定</a:t>
            </a:r>
          </a:p>
          <a:p>
            <a:pPr lvl="1"/>
            <a:r>
              <a:rPr lang="ja-JP" altLang="ja-JP" smtClean="0"/>
              <a:t>第 2 レベル</a:t>
            </a:r>
          </a:p>
          <a:p>
            <a:pPr lvl="2"/>
            <a:r>
              <a:rPr lang="ja-JP" altLang="ja-JP" smtClean="0"/>
              <a:t>第 3 レベル</a:t>
            </a:r>
          </a:p>
          <a:p>
            <a:pPr lvl="3"/>
            <a:r>
              <a:rPr lang="ja-JP" altLang="ja-JP" smtClean="0"/>
              <a:t>第 4 レベル</a:t>
            </a:r>
          </a:p>
          <a:p>
            <a:pPr lvl="4"/>
            <a:r>
              <a:rPr lang="ja-JP" altLang="ja-JP" smtClean="0"/>
              <a:t>第 5 レベル</a:t>
            </a:r>
          </a:p>
        </p:txBody>
      </p:sp>
      <p:sp>
        <p:nvSpPr>
          <p:cNvPr id="3100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F421D02-0FF0-42BC-B061-1DD6E531DE4C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3101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102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C8742FA-EB07-454D-92C0-D275FA2264D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307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タイトルの書式設定</a:t>
            </a:r>
          </a:p>
        </p:txBody>
      </p:sp>
      <p:sp>
        <p:nvSpPr>
          <p:cNvPr id="307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テキストの書式設定</a:t>
            </a:r>
          </a:p>
          <a:p>
            <a:pPr lvl="1"/>
            <a:r>
              <a:rPr lang="ja-JP" altLang="ja-JP" smtClean="0"/>
              <a:t>第 2 レベル</a:t>
            </a:r>
          </a:p>
          <a:p>
            <a:pPr lvl="2"/>
            <a:r>
              <a:rPr lang="ja-JP" altLang="ja-JP" smtClean="0"/>
              <a:t>第 3 レベル</a:t>
            </a:r>
          </a:p>
          <a:p>
            <a:pPr lvl="3"/>
            <a:r>
              <a:rPr lang="ja-JP" altLang="ja-JP" smtClean="0"/>
              <a:t>第 4 レベル</a:t>
            </a:r>
          </a:p>
          <a:p>
            <a:pPr lvl="4"/>
            <a:r>
              <a:rPr lang="ja-JP" altLang="ja-JP" smtClean="0"/>
              <a:t>第 5 レベル</a:t>
            </a:r>
          </a:p>
        </p:txBody>
      </p:sp>
      <p:sp>
        <p:nvSpPr>
          <p:cNvPr id="4133" name="Date Placeholder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4BDB426-558B-46A8-8B22-4ED3B0BDE91B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4134" name="Footer Placeholder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135" name="Slide Number Placeholder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ACAD402-B385-4EA5-AF74-AD6FA9D973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ChangeArrowheads="1"/>
          </p:cNvSpPr>
          <p:nvPr/>
        </p:nvSpPr>
        <p:spPr bwMode="auto">
          <a:xfrm>
            <a:off x="0" y="0"/>
            <a:ext cx="3038475" cy="68580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4099" name="Rectangle 8"/>
          <p:cNvSpPr>
            <a:spLocks noChangeArrowheads="1"/>
          </p:cNvSpPr>
          <p:nvPr/>
        </p:nvSpPr>
        <p:spPr bwMode="auto">
          <a:xfrm>
            <a:off x="3030538" y="0"/>
            <a:ext cx="47625" cy="68580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4100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タイトルの書式設定</a:t>
            </a:r>
          </a:p>
        </p:txBody>
      </p:sp>
      <p:sp>
        <p:nvSpPr>
          <p:cNvPr id="4101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テキストの書式設定</a:t>
            </a:r>
          </a:p>
          <a:p>
            <a:pPr lvl="1"/>
            <a:r>
              <a:rPr lang="ja-JP" altLang="ja-JP" smtClean="0"/>
              <a:t>第 2 レベル</a:t>
            </a:r>
          </a:p>
          <a:p>
            <a:pPr lvl="2"/>
            <a:r>
              <a:rPr lang="ja-JP" altLang="ja-JP" smtClean="0"/>
              <a:t>第 3 レベル</a:t>
            </a:r>
          </a:p>
          <a:p>
            <a:pPr lvl="3"/>
            <a:r>
              <a:rPr lang="ja-JP" altLang="ja-JP" smtClean="0"/>
              <a:t>第 4 レベル</a:t>
            </a:r>
          </a:p>
          <a:p>
            <a:pPr lvl="4"/>
            <a:r>
              <a:rPr lang="ja-JP" altLang="ja-JP" smtClean="0"/>
              <a:t>第 5 レベル</a:t>
            </a:r>
          </a:p>
        </p:txBody>
      </p:sp>
      <p:sp>
        <p:nvSpPr>
          <p:cNvPr id="5166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0" y="6459538"/>
            <a:ext cx="19637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19147D9-BD23-4A48-AB09-CBF0AA3536B2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167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00450" y="6459538"/>
            <a:ext cx="34861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168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B3F40D4-4F8F-44DA-9E4C-BC4CA2126E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ChangeArrowheads="1"/>
          </p:cNvSpPr>
          <p:nvPr/>
        </p:nvSpPr>
        <p:spPr bwMode="auto">
          <a:xfrm>
            <a:off x="0" y="4953000"/>
            <a:ext cx="9142413" cy="19050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5123" name="Rectangle 8"/>
          <p:cNvSpPr>
            <a:spLocks noChangeArrowheads="1"/>
          </p:cNvSpPr>
          <p:nvPr/>
        </p:nvSpPr>
        <p:spPr bwMode="auto">
          <a:xfrm>
            <a:off x="0" y="4914900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5124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タイトルの書式設定</a:t>
            </a:r>
          </a:p>
        </p:txBody>
      </p:sp>
      <p:sp>
        <p:nvSpPr>
          <p:cNvPr id="5125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テキストの書式設定</a:t>
            </a:r>
          </a:p>
          <a:p>
            <a:pPr lvl="1"/>
            <a:r>
              <a:rPr lang="ja-JP" altLang="ja-JP" smtClean="0"/>
              <a:t>第 2 レベル</a:t>
            </a:r>
          </a:p>
          <a:p>
            <a:pPr lvl="2"/>
            <a:r>
              <a:rPr lang="ja-JP" altLang="ja-JP" smtClean="0"/>
              <a:t>第 3 レベル</a:t>
            </a:r>
          </a:p>
          <a:p>
            <a:pPr lvl="3"/>
            <a:r>
              <a:rPr lang="ja-JP" altLang="ja-JP" smtClean="0"/>
              <a:t>第 4 レベル</a:t>
            </a:r>
          </a:p>
          <a:p>
            <a:pPr lvl="4"/>
            <a:r>
              <a:rPr lang="ja-JP" altLang="ja-JP" smtClean="0"/>
              <a:t>第 5 レベル</a:t>
            </a:r>
          </a:p>
        </p:txBody>
      </p:sp>
      <p:sp>
        <p:nvSpPr>
          <p:cNvPr id="6199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BED587E-F4F4-4A80-AC5A-602F10E2CEDB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6200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201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7E10161-D574-46E2-AB2C-B30813DA115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6148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タイトルの書式設定</a:t>
            </a:r>
          </a:p>
        </p:txBody>
      </p:sp>
      <p:sp>
        <p:nvSpPr>
          <p:cNvPr id="6149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テキストの書式設定</a:t>
            </a:r>
          </a:p>
          <a:p>
            <a:pPr lvl="1"/>
            <a:r>
              <a:rPr lang="ja-JP" altLang="ja-JP" smtClean="0"/>
              <a:t>第 2 レベル</a:t>
            </a:r>
          </a:p>
          <a:p>
            <a:pPr lvl="2"/>
            <a:r>
              <a:rPr lang="ja-JP" altLang="ja-JP" smtClean="0"/>
              <a:t>第 3 レベル</a:t>
            </a:r>
          </a:p>
          <a:p>
            <a:pPr lvl="3"/>
            <a:r>
              <a:rPr lang="ja-JP" altLang="ja-JP" smtClean="0"/>
              <a:t>第 4 レベル</a:t>
            </a:r>
          </a:p>
          <a:p>
            <a:pPr lvl="4"/>
            <a:r>
              <a:rPr lang="ja-JP" altLang="ja-JP" smtClean="0"/>
              <a:t>第 5 レベル</a:t>
            </a:r>
          </a:p>
        </p:txBody>
      </p:sp>
      <p:sp>
        <p:nvSpPr>
          <p:cNvPr id="7232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36CBB31-CF57-4FB4-B53A-69392F1EB941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7233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234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2042676-DE12-47AA-BA6F-DF06841592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3.png"/><Relationship Id="rId7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13.png"/><Relationship Id="rId4" Type="http://schemas.openxmlformats.org/officeDocument/2006/relationships/image" Target="../media/image6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63770"/>
            <a:ext cx="9104312" cy="62455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SzPct val="100000"/>
              <a:defRPr/>
            </a:pPr>
            <a:endParaRPr kumimoji="1" lang="ja-JP" altLang="en-US"/>
          </a:p>
        </p:txBody>
      </p:sp>
      <p:sp>
        <p:nvSpPr>
          <p:cNvPr id="87853" name="Rectangle 813"/>
          <p:cNvSpPr>
            <a:spLocks noChangeArrowheads="1"/>
          </p:cNvSpPr>
          <p:nvPr/>
        </p:nvSpPr>
        <p:spPr bwMode="auto">
          <a:xfrm>
            <a:off x="0" y="-98425"/>
            <a:ext cx="9104313" cy="12954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100000"/>
              <a:defRPr/>
            </a:pPr>
            <a:r>
              <a:rPr lang="ja-JP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rPr>
              <a:t>テーマ９</a:t>
            </a:r>
            <a:r>
              <a:rPr lang="ja-JP" altLang="en-US" sz="4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rPr>
              <a:t>　ネット情報の信ぴょう性</a:t>
            </a:r>
            <a:endParaRPr lang="ja-JP" altLang="en-US" sz="4400" b="1" dirty="0" smtClean="0">
              <a:solidFill>
                <a:srgbClr val="FFFFFF"/>
              </a:solidFill>
              <a:effectLst>
                <a:outerShdw blurRad="38100" dist="38100" dir="2700000" algn="tl">
                  <a:schemeClr val="tx1"/>
                </a:outerShdw>
              </a:effectLst>
              <a:latin typeface="ＭＳ Ｐゴシック" panose="020B0600070205080204" pitchFamily="50" charset="-128"/>
              <a:ea typeface="AR隷書体M" charset="-128"/>
            </a:endParaRPr>
          </a:p>
        </p:txBody>
      </p:sp>
      <p:sp>
        <p:nvSpPr>
          <p:cNvPr id="87850" name="フッター プレースホルダー 2"/>
          <p:cNvSpPr>
            <a:spLocks noChangeArrowheads="1"/>
          </p:cNvSpPr>
          <p:nvPr/>
        </p:nvSpPr>
        <p:spPr bwMode="auto">
          <a:xfrm>
            <a:off x="3235325" y="6453188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-110108" y="1697854"/>
            <a:ext cx="9324528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buSzPct val="100000"/>
              <a:defRPr/>
            </a:pPr>
            <a:r>
              <a:rPr lang="ja-JP" altLang="en-US" sz="54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インターネットにある情報は</a:t>
            </a:r>
            <a:endParaRPr lang="en-US" altLang="ja-JP" sz="54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  <a:p>
            <a:pPr algn="ctr" eaLnBrk="1" hangingPunct="1">
              <a:buSzPct val="100000"/>
              <a:defRPr/>
            </a:pPr>
            <a:r>
              <a:rPr lang="ja-JP" altLang="en-US" sz="54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全部正しいの？</a:t>
            </a:r>
            <a:endParaRPr lang="ja-JP" altLang="en-US" sz="54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 rot="360391">
            <a:off x="4171950" y="4019550"/>
            <a:ext cx="1096963" cy="18780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SzPct val="100000"/>
              <a:defRPr/>
            </a:pPr>
            <a:endParaRPr kumimoji="1" lang="ja-JP" altLang="en-US"/>
          </a:p>
        </p:txBody>
      </p:sp>
      <p:pic>
        <p:nvPicPr>
          <p:cNvPr id="8201" name="図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05125" y="3690938"/>
            <a:ext cx="2532063" cy="237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4092890" y="4670524"/>
            <a:ext cx="1224136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FF0000"/>
                </a:solidFill>
              </a:rPr>
              <a:t>ネット</a:t>
            </a:r>
            <a:endParaRPr kumimoji="1" lang="en-US" altLang="ja-JP" sz="24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2400" dirty="0" smtClean="0">
                <a:solidFill>
                  <a:srgbClr val="FF0000"/>
                </a:solidFill>
              </a:rPr>
              <a:t>情報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4" descr="C:\Users\crestec\Desktop\平井作業フォルダ\CEC_2018年度用(捨てないで！)\ペープサート教材\ペープサート教材_イラスト集_HTML版\Links\22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8" y="892013"/>
            <a:ext cx="9115536" cy="5206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9219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9232" name="正方形/長方形 2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①ネット情報の信ぴょう性</a:t>
              </a:r>
            </a:p>
          </p:txBody>
        </p:sp>
      </p:grpSp>
      <p:sp>
        <p:nvSpPr>
          <p:cNvPr id="17" name="正方形/長方形 16"/>
          <p:cNvSpPr/>
          <p:nvPr/>
        </p:nvSpPr>
        <p:spPr>
          <a:xfrm>
            <a:off x="654436" y="805556"/>
            <a:ext cx="9144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SzPct val="100000"/>
              <a:defRPr/>
            </a:pPr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クラス</a:t>
            </a:r>
            <a:r>
              <a:rPr lang="ja-JP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で</a:t>
            </a:r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マンゴー</a:t>
            </a:r>
            <a:r>
              <a:rPr lang="ja-JP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を育てることになりました</a:t>
            </a:r>
            <a:endParaRPr lang="en-US" altLang="ja-JP" sz="28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612787" y="4544659"/>
            <a:ext cx="944619" cy="1517973"/>
            <a:chOff x="819069" y="4226243"/>
            <a:chExt cx="1050073" cy="1828669"/>
          </a:xfrm>
        </p:grpSpPr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9297" y="5168285"/>
              <a:ext cx="909617" cy="886627"/>
            </a:xfrm>
            <a:prstGeom prst="rect">
              <a:avLst/>
            </a:prstGeom>
          </p:spPr>
        </p:pic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9069" y="4226243"/>
              <a:ext cx="1050073" cy="1011195"/>
            </a:xfrm>
            <a:prstGeom prst="rect">
              <a:avLst/>
            </a:prstGeom>
          </p:spPr>
        </p:pic>
      </p:grpSp>
      <p:pic>
        <p:nvPicPr>
          <p:cNvPr id="43" name="角丸四角形吹き出し 7"/>
          <p:cNvPicPr preferRelativeResize="0"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1485962" y="1327443"/>
            <a:ext cx="5400600" cy="1565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31" name="Rectangle 842"/>
          <p:cNvSpPr>
            <a:spLocks noChangeArrowheads="1"/>
          </p:cNvSpPr>
          <p:nvPr/>
        </p:nvSpPr>
        <p:spPr bwMode="auto">
          <a:xfrm>
            <a:off x="2052919" y="1673919"/>
            <a:ext cx="4746400" cy="64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38258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74930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931863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13890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18462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23034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27606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2800" b="1" dirty="0">
                <a:solidFill>
                  <a:srgbClr val="FFFFFF"/>
                </a:solidFill>
                <a:latin typeface="A-OTF 新ゴ Pro L" pitchFamily="34" charset="-128"/>
                <a:ea typeface="A-OTF 新ゴ Pro L" pitchFamily="34" charset="-128"/>
              </a:rPr>
              <a:t>マンゴー</a:t>
            </a:r>
            <a:r>
              <a:rPr lang="ja-JP" altLang="en-US" sz="2800" b="1" dirty="0" smtClean="0">
                <a:solidFill>
                  <a:srgbClr val="FFFFFF"/>
                </a:solidFill>
                <a:latin typeface="A-OTF 新ゴ Pro L" pitchFamily="34" charset="-128"/>
                <a:ea typeface="A-OTF 新ゴ Pro L" pitchFamily="34" charset="-128"/>
              </a:rPr>
              <a:t>を育てたことないからよくわからないなあ</a:t>
            </a:r>
            <a:endParaRPr lang="ja-JP" altLang="en-US" sz="2800" b="1" dirty="0">
              <a:solidFill>
                <a:srgbClr val="FFFFFF"/>
              </a:solidFill>
              <a:latin typeface="A-OTF 新ゴ Pro L" pitchFamily="34" charset="-128"/>
              <a:ea typeface="A-OTF 新ゴ Pro L" pitchFamily="34" charset="-128"/>
            </a:endParaRPr>
          </a:p>
        </p:txBody>
      </p:sp>
      <p:pic>
        <p:nvPicPr>
          <p:cNvPr id="33" name="角丸四角形吹き出し 7"/>
          <p:cNvPicPr preferRelativeResize="0"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1557405" y="4570703"/>
            <a:ext cx="5400600" cy="1565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Rectangle 842"/>
          <p:cNvSpPr>
            <a:spLocks noChangeArrowheads="1"/>
          </p:cNvSpPr>
          <p:nvPr/>
        </p:nvSpPr>
        <p:spPr bwMode="auto">
          <a:xfrm>
            <a:off x="2198800" y="4947478"/>
            <a:ext cx="4746400" cy="64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38258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74930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931863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13890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18462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23034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27606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2800" b="1" dirty="0" smtClean="0">
                <a:solidFill>
                  <a:srgbClr val="FFFFFF"/>
                </a:solidFill>
                <a:latin typeface="A-OTF 新ゴ Pro L" pitchFamily="34" charset="-128"/>
                <a:ea typeface="A-OTF 新ゴ Pro L" pitchFamily="34" charset="-128"/>
              </a:rPr>
              <a:t>早速、インターネットで調べてみよう</a:t>
            </a:r>
            <a:endParaRPr lang="ja-JP" altLang="en-US" sz="2800" b="1" dirty="0">
              <a:solidFill>
                <a:srgbClr val="FFFFFF"/>
              </a:solidFill>
              <a:latin typeface="A-OTF 新ゴ Pro L" pitchFamily="34" charset="-128"/>
              <a:ea typeface="A-OTF 新ゴ Pro L" pitchFamily="34" charset="-128"/>
            </a:endParaRPr>
          </a:p>
        </p:txBody>
      </p:sp>
      <p:pic>
        <p:nvPicPr>
          <p:cNvPr id="41" name="Picture 39" descr="C:\Users\crestec\Desktop\平井作業フォルダ\CEC_2018年度用(捨てないで！)\ペープサート教材\ペープサート教材_イラスト集_Delivery\ペープサート教材_イラスト集\キャラ\中学生男子\004_中学_小学高学年男子_私服B_通常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7686" y="2135277"/>
            <a:ext cx="825131" cy="734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4" descr="C:\Users\crestec\Desktop\平井作業フォルダ\CEC_2018年度用(捨てないで！)\ペープサート教材\ペープサート教材_イラスト集_Delivery\ペープサート教材_イラスト集\キャラ\中学生女子\006_中学女子B_焦る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846" y="1382589"/>
            <a:ext cx="1031065" cy="84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3" descr="C:\Users\crestec\Desktop\平井作業フォルダ\CEC_2018年度用(捨てないで！)\ペープサート教材\ペープサート教材_イラスト集_HTML版\Links\195.pn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7452320" y="3412803"/>
            <a:ext cx="1167189" cy="1111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C:\Users\crestec\Desktop\平井作業フォルダ\CEC_2018年度用(捨てないで！)\ペープサート教材\ペープサート教材_イラスト集_HTML版\Links\191.pn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7525629" y="2520194"/>
            <a:ext cx="825605" cy="107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角丸四角形吹き出し 7"/>
          <p:cNvPicPr preferRelativeResize="0"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6800" y="2802417"/>
            <a:ext cx="5400600" cy="1777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Rectangle 842"/>
          <p:cNvSpPr>
            <a:spLocks noChangeArrowheads="1"/>
          </p:cNvSpPr>
          <p:nvPr/>
        </p:nvSpPr>
        <p:spPr bwMode="auto">
          <a:xfrm>
            <a:off x="2130752" y="3193127"/>
            <a:ext cx="4746400" cy="64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38258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74930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931863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13890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18462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23034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27606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2800" b="1" dirty="0" smtClean="0">
                <a:solidFill>
                  <a:srgbClr val="FFFFFF"/>
                </a:solidFill>
                <a:latin typeface="A-OTF 新ゴ Pro L" pitchFamily="34" charset="-128"/>
                <a:ea typeface="A-OTF 新ゴ Pro L" pitchFamily="34" charset="-128"/>
              </a:rPr>
              <a:t>来週は</a:t>
            </a:r>
            <a:r>
              <a:rPr lang="ja-JP" altLang="en-US" sz="2800" b="1" dirty="0">
                <a:solidFill>
                  <a:srgbClr val="FFFFFF"/>
                </a:solidFill>
                <a:latin typeface="A-OTF 新ゴ Pro L" pitchFamily="34" charset="-128"/>
                <a:ea typeface="A-OTF 新ゴ Pro L" pitchFamily="34" charset="-128"/>
              </a:rPr>
              <a:t>マンゴー</a:t>
            </a:r>
            <a:r>
              <a:rPr lang="ja-JP" altLang="en-US" sz="2800" b="1" dirty="0" smtClean="0">
                <a:solidFill>
                  <a:srgbClr val="FFFFFF"/>
                </a:solidFill>
                <a:latin typeface="A-OTF 新ゴ Pro L" pitchFamily="34" charset="-128"/>
                <a:ea typeface="A-OTF 新ゴ Pro L" pitchFamily="34" charset="-128"/>
              </a:rPr>
              <a:t>の育て方について調べたことを発表してもらいます</a:t>
            </a:r>
            <a:endParaRPr lang="ja-JP" altLang="en-US" sz="2800" b="1" dirty="0">
              <a:solidFill>
                <a:srgbClr val="FFFFFF"/>
              </a:solidFill>
              <a:latin typeface="A-OTF 新ゴ Pro L" pitchFamily="34" charset="-128"/>
              <a:ea typeface="A-OTF 新ゴ Pro L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1" grpId="0"/>
      <p:bldP spid="40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岐阜県教育委員会　学校安全課</a:t>
            </a:r>
          </a:p>
        </p:txBody>
      </p:sp>
      <p:grpSp>
        <p:nvGrpSpPr>
          <p:cNvPr id="9219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9232" name="正方形/長方形 2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lvl="0" eaLnBrk="1" hangingPunct="1">
                <a:buSzPct val="100000"/>
                <a:defRPr/>
              </a:pP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②ネット情報の信ぴょう性</a:t>
              </a:r>
              <a:endParaRPr lang="en-US" altLang="ja-JP" sz="4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endParaRPr>
            </a:p>
          </p:txBody>
        </p:sp>
      </p:grpSp>
      <p:pic>
        <p:nvPicPr>
          <p:cNvPr id="14" name="Picture 4" descr="C:\Users\crestec\Desktop\平井作業フォルダ\CEC_2018年度用(捨てないで！)\ペープサート教材\ペープサート教材_イラスト集_HTML版\Links\21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746" y="1002055"/>
            <a:ext cx="9131253" cy="521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グループ化 14"/>
          <p:cNvGrpSpPr/>
          <p:nvPr/>
        </p:nvGrpSpPr>
        <p:grpSpPr>
          <a:xfrm>
            <a:off x="680668" y="1744380"/>
            <a:ext cx="1160643" cy="1872208"/>
            <a:chOff x="819069" y="4226243"/>
            <a:chExt cx="1050073" cy="1828669"/>
          </a:xfrm>
        </p:grpSpPr>
        <p:pic>
          <p:nvPicPr>
            <p:cNvPr id="16" name="図 1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9297" y="5168285"/>
              <a:ext cx="909617" cy="886627"/>
            </a:xfrm>
            <a:prstGeom prst="rect">
              <a:avLst/>
            </a:prstGeom>
          </p:spPr>
        </p:pic>
        <p:pic>
          <p:nvPicPr>
            <p:cNvPr id="19" name="図 18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9069" y="4226243"/>
              <a:ext cx="1050073" cy="1011195"/>
            </a:xfrm>
            <a:prstGeom prst="rect">
              <a:avLst/>
            </a:prstGeom>
          </p:spPr>
        </p:pic>
      </p:grpSp>
      <p:pic>
        <p:nvPicPr>
          <p:cNvPr id="20" name="角丸四角形吹き出し 7"/>
          <p:cNvPicPr preferRelativeResize="0"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1763688" y="1484443"/>
            <a:ext cx="6696744" cy="2122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Rectangle 842"/>
          <p:cNvSpPr>
            <a:spLocks noChangeArrowheads="1"/>
          </p:cNvSpPr>
          <p:nvPr/>
        </p:nvSpPr>
        <p:spPr bwMode="auto">
          <a:xfrm>
            <a:off x="2427138" y="2030935"/>
            <a:ext cx="5884017" cy="69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38258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74930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931863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13890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18462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23034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27606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2800" b="1" dirty="0">
                <a:solidFill>
                  <a:srgbClr val="FFFFFF"/>
                </a:solidFill>
                <a:latin typeface="A-OTF 新ゴ Pro L" pitchFamily="34" charset="-128"/>
                <a:ea typeface="A-OTF 新ゴ Pro L" pitchFamily="34" charset="-128"/>
              </a:rPr>
              <a:t>マンゴー</a:t>
            </a:r>
            <a:r>
              <a:rPr lang="ja-JP" altLang="en-US" sz="2800" b="1" dirty="0" smtClean="0">
                <a:solidFill>
                  <a:srgbClr val="FFFFFF"/>
                </a:solidFill>
                <a:latin typeface="A-OTF 新ゴ Pro L" pitchFamily="34" charset="-128"/>
                <a:ea typeface="A-OTF 新ゴ Pro L" pitchFamily="34" charset="-128"/>
              </a:rPr>
              <a:t>の育て方がまとめられているサイトがある。なんか詳しそうだから、このまま使っちゃお！</a:t>
            </a:r>
            <a:endParaRPr lang="ja-JP" altLang="en-US" sz="2800" b="1" dirty="0">
              <a:solidFill>
                <a:srgbClr val="FFFFFF"/>
              </a:solidFill>
              <a:latin typeface="A-OTF 新ゴ Pro L" pitchFamily="34" charset="-128"/>
              <a:ea typeface="A-OTF 新ゴ Pro L" pitchFamily="34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 flipH="1">
            <a:off x="7395176" y="3416661"/>
            <a:ext cx="993601" cy="1728192"/>
            <a:chOff x="5580112" y="3384585"/>
            <a:chExt cx="1281633" cy="2253651"/>
          </a:xfrm>
        </p:grpSpPr>
        <p:pic>
          <p:nvPicPr>
            <p:cNvPr id="23" name="Picture 7" descr="C:\Users\crestec\Desktop\平井作業フォルダ\CEC_2018年度用(捨てないで！)\ペープサート教材\ペープサート教材_イラスト集_HTML版\Links\200.png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112" y="4360276"/>
              <a:ext cx="1281633" cy="12779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9" descr="C:\Users\crestec\Desktop\平井作業フォルダ\CEC_2018年度用(捨てないで！)\ペープサート教材\ペープサート教材_イラスト集_HTML版\Links\197.png"/>
            <p:cNvPicPr>
              <a:picLocks noChangeAspect="1" noChangeArrowheads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1778" y="3384585"/>
              <a:ext cx="1068640" cy="11934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4" name="角丸四角形吹き出し 7"/>
          <p:cNvPicPr preferRelativeResize="0"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6178" y="3369949"/>
            <a:ext cx="5400600" cy="1777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Rectangle 842"/>
          <p:cNvSpPr>
            <a:spLocks noChangeArrowheads="1"/>
          </p:cNvSpPr>
          <p:nvPr/>
        </p:nvSpPr>
        <p:spPr bwMode="auto">
          <a:xfrm>
            <a:off x="2300130" y="3760659"/>
            <a:ext cx="4746400" cy="64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38258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74930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931863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13890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18462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23034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27606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2800" b="1" dirty="0" smtClean="0">
                <a:solidFill>
                  <a:srgbClr val="FFFFFF"/>
                </a:solidFill>
                <a:latin typeface="A-OTF 新ゴ Pro L" pitchFamily="34" charset="-128"/>
                <a:ea typeface="A-OTF 新ゴ Pro L" pitchFamily="34" charset="-128"/>
              </a:rPr>
              <a:t>お隣のおじいちゃんが、</a:t>
            </a:r>
            <a:r>
              <a:rPr lang="ja-JP" altLang="en-US" sz="2800" b="1" dirty="0">
                <a:solidFill>
                  <a:srgbClr val="FFFFFF"/>
                </a:solidFill>
                <a:latin typeface="A-OTF 新ゴ Pro L" pitchFamily="34" charset="-128"/>
                <a:ea typeface="A-OTF 新ゴ Pro L" pitchFamily="34" charset="-128"/>
              </a:rPr>
              <a:t>マンゴー</a:t>
            </a:r>
            <a:r>
              <a:rPr lang="ja-JP" altLang="en-US" sz="2800" b="1" dirty="0" smtClean="0">
                <a:solidFill>
                  <a:srgbClr val="FFFFFF"/>
                </a:solidFill>
                <a:latin typeface="A-OTF 新ゴ Pro L" pitchFamily="34" charset="-128"/>
                <a:ea typeface="A-OTF 新ゴ Pro L" pitchFamily="34" charset="-128"/>
              </a:rPr>
              <a:t>を育てているから、聞いてみたら？</a:t>
            </a:r>
            <a:endParaRPr lang="ja-JP" altLang="en-US" sz="2800" b="1" dirty="0">
              <a:solidFill>
                <a:srgbClr val="FFFFFF"/>
              </a:solidFill>
              <a:latin typeface="A-OTF 新ゴ Pro L" pitchFamily="34" charset="-128"/>
              <a:ea typeface="A-OTF 新ゴ Pro L" pitchFamily="34" charset="-128"/>
            </a:endParaRPr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0668" y="5611954"/>
            <a:ext cx="1005397" cy="907737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3045" y="4647483"/>
            <a:ext cx="1160643" cy="1035271"/>
          </a:xfrm>
          <a:prstGeom prst="rect">
            <a:avLst/>
          </a:prstGeom>
        </p:spPr>
      </p:pic>
      <p:pic>
        <p:nvPicPr>
          <p:cNvPr id="29" name="角丸四角形吹き出し 7"/>
          <p:cNvPicPr preferRelativeResize="0"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1627733" y="4954228"/>
            <a:ext cx="5400600" cy="1565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Rectangle 842"/>
          <p:cNvSpPr>
            <a:spLocks noChangeArrowheads="1"/>
          </p:cNvSpPr>
          <p:nvPr/>
        </p:nvSpPr>
        <p:spPr bwMode="auto">
          <a:xfrm>
            <a:off x="2269128" y="5331003"/>
            <a:ext cx="4746400" cy="64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38258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74930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931863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13890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18462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23034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27606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2800" b="1" dirty="0" smtClean="0">
                <a:solidFill>
                  <a:srgbClr val="FFFFFF"/>
                </a:solidFill>
                <a:latin typeface="A-OTF 新ゴ Pro L" pitchFamily="34" charset="-128"/>
                <a:ea typeface="A-OTF 新ゴ Pro L" pitchFamily="34" charset="-128"/>
              </a:rPr>
              <a:t>インターネットに詳しく書いてあるし、大丈夫！</a:t>
            </a:r>
            <a:endParaRPr lang="ja-JP" altLang="en-US" sz="2800" b="1" dirty="0">
              <a:solidFill>
                <a:srgbClr val="FFFFFF"/>
              </a:solidFill>
              <a:latin typeface="A-OTF 新ゴ Pro L" pitchFamily="34" charset="-128"/>
              <a:ea typeface="A-OTF 新ゴ Pro L" pitchFamily="34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654436" y="805556"/>
            <a:ext cx="9144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SzPct val="100000"/>
              <a:defRPr/>
            </a:pPr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家</a:t>
            </a:r>
            <a:r>
              <a:rPr lang="ja-JP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でインターネットを使って調べていると</a:t>
            </a:r>
            <a:endParaRPr lang="en-US" altLang="ja-JP" sz="28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334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5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" descr="C:\Users\crestec\Desktop\平井作業フォルダ\CEC_2018年度用(捨てないで！)\ペープサート教材\ペープサート教材_イラスト集_HTML版\Links\22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8" y="892013"/>
            <a:ext cx="9115536" cy="5206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0244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10257" name="正方形/長方形 2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③ネット情報の信ぴょう性</a:t>
              </a:r>
              <a:endParaRPr lang="ja-JP" altLang="en-US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endParaRPr>
            </a:p>
          </p:txBody>
        </p:sp>
      </p:grpSp>
      <p:pic>
        <p:nvPicPr>
          <p:cNvPr id="26" name="角丸四角形吹き出し 7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1666536" y="4016169"/>
            <a:ext cx="2833456" cy="1789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Rectangle 842"/>
          <p:cNvSpPr>
            <a:spLocks noChangeArrowheads="1"/>
          </p:cNvSpPr>
          <p:nvPr/>
        </p:nvSpPr>
        <p:spPr bwMode="auto">
          <a:xfrm>
            <a:off x="2067520" y="4503701"/>
            <a:ext cx="2335609" cy="64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38258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74930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931863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13890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18462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23034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27606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b="1" dirty="0" smtClean="0">
                <a:solidFill>
                  <a:srgbClr val="FFFFFF"/>
                </a:solidFill>
                <a:latin typeface="A-OTF 新ゴ Pro L" pitchFamily="34" charset="-128"/>
                <a:ea typeface="A-OTF 新ゴ Pro L" pitchFamily="34" charset="-128"/>
              </a:rPr>
              <a:t>あれ？</a:t>
            </a:r>
            <a:endParaRPr lang="en-US" altLang="ja-JP" b="1" dirty="0" smtClean="0">
              <a:solidFill>
                <a:srgbClr val="FFFFFF"/>
              </a:solidFill>
              <a:latin typeface="A-OTF 新ゴ Pro L" pitchFamily="34" charset="-128"/>
              <a:ea typeface="A-OTF 新ゴ Pro L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b="1" dirty="0" smtClean="0">
                <a:solidFill>
                  <a:srgbClr val="FFFFFF"/>
                </a:solidFill>
                <a:latin typeface="A-OTF 新ゴ Pro L" pitchFamily="34" charset="-128"/>
                <a:ea typeface="A-OTF 新ゴ Pro L" pitchFamily="34" charset="-128"/>
              </a:rPr>
              <a:t>ぼくの調べた本だともうちょっと間隔が</a:t>
            </a:r>
            <a:r>
              <a:rPr lang="ja-JP" altLang="en-US" b="1" dirty="0">
                <a:solidFill>
                  <a:srgbClr val="FFFFFF"/>
                </a:solidFill>
                <a:latin typeface="A-OTF 新ゴ Pro L" pitchFamily="34" charset="-128"/>
                <a:ea typeface="A-OTF 新ゴ Pro L" pitchFamily="34" charset="-128"/>
              </a:rPr>
              <a:t>せま</a:t>
            </a:r>
            <a:r>
              <a:rPr lang="ja-JP" altLang="en-US" b="1" dirty="0" smtClean="0">
                <a:solidFill>
                  <a:srgbClr val="FFFFFF"/>
                </a:solidFill>
                <a:latin typeface="A-OTF 新ゴ Pro L" pitchFamily="34" charset="-128"/>
                <a:ea typeface="A-OTF 新ゴ Pro L" pitchFamily="34" charset="-128"/>
              </a:rPr>
              <a:t>かったけど。</a:t>
            </a:r>
            <a:endParaRPr lang="en-US" altLang="ja-JP" b="1" dirty="0" smtClean="0">
              <a:solidFill>
                <a:srgbClr val="FFFFFF"/>
              </a:solidFill>
              <a:latin typeface="A-OTF 新ゴ Pro L" pitchFamily="34" charset="-128"/>
              <a:ea typeface="A-OTF 新ゴ Pro L" pitchFamily="34" charset="-128"/>
            </a:endParaRPr>
          </a:p>
        </p:txBody>
      </p:sp>
      <p:pic>
        <p:nvPicPr>
          <p:cNvPr id="33" name="角丸四角形吹き出し 7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6132534" y="4005065"/>
            <a:ext cx="2831951" cy="2135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Rectangle 842"/>
          <p:cNvSpPr>
            <a:spLocks noChangeArrowheads="1"/>
          </p:cNvSpPr>
          <p:nvPr/>
        </p:nvSpPr>
        <p:spPr bwMode="auto">
          <a:xfrm>
            <a:off x="6504751" y="4630289"/>
            <a:ext cx="2335609" cy="64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38258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74930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931863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13890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18462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23034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27606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b="1" dirty="0" smtClean="0">
                <a:solidFill>
                  <a:srgbClr val="FFFFFF"/>
                </a:solidFill>
                <a:latin typeface="A-OTF 新ゴ Pro L" pitchFamily="34" charset="-128"/>
                <a:ea typeface="A-OTF 新ゴ Pro L" pitchFamily="34" charset="-128"/>
              </a:rPr>
              <a:t>近くの農家の方に聞いたんだけど、この地域の種まきは、５月上旬だそうです。</a:t>
            </a:r>
            <a:endParaRPr lang="en-US" altLang="ja-JP" b="1" dirty="0" smtClean="0">
              <a:solidFill>
                <a:srgbClr val="FFFFFF"/>
              </a:solidFill>
              <a:latin typeface="A-OTF 新ゴ Pro L" pitchFamily="34" charset="-128"/>
              <a:ea typeface="A-OTF 新ゴ Pro L" pitchFamily="34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1552506" y="831788"/>
            <a:ext cx="64517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ja-JP" altLang="en-US" sz="280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</a:rPr>
              <a:t>インターネットで調べたことを発表したら</a:t>
            </a:r>
            <a:r>
              <a:rPr lang="en-US" altLang="ja-JP" sz="280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</a:rPr>
              <a:t>…</a:t>
            </a:r>
            <a:endParaRPr kumimoji="0" lang="en-US" altLang="ja-JP" sz="2800" b="1" i="0" u="none" strike="noStrike" kern="1200" cap="none" spc="0" normalizeH="0" baseline="0" noProof="0" dirty="0">
              <a:ln w="9525">
                <a:solidFill>
                  <a:prstClr val="black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prstClr val="black"/>
                </a:outerShdw>
              </a:effectLst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Arial"/>
            </a:endParaRPr>
          </a:p>
        </p:txBody>
      </p:sp>
      <p:pic>
        <p:nvPicPr>
          <p:cNvPr id="24" name="Picture 31" descr="C:\Users\crestec\Desktop\平井作業フォルダ\CEC_2018年度用(捨てないで！)\ペープサート教材\ペープサート教材_イラスト集_HTML版\Links\153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0642" y="5345992"/>
            <a:ext cx="921524" cy="794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0" descr="C:\Users\crestec\Desktop\平井作業フォルダ\CEC_2018年度用(捨てないで！)\ペープサート教材\ペープサート教材_イラスト集_HTML版\Links\185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68452" y="5321188"/>
            <a:ext cx="762502" cy="732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1" descr="C:\Users\crestec\Desktop\平井作業フォルダ\CEC_2018年度用(捨てないで！)\ペープサート教材\ペープサート教材_イラスト集_HTML版\Links\176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66869" y="4538031"/>
            <a:ext cx="965668" cy="900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2" descr="C:\Users\crestec\Desktop\平井作業フォルダ\CEC_2018年度用(捨てないで！)\ペープサート教材\ペープサート教材_イラスト集_HTML版\Links\134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0642" y="4503701"/>
            <a:ext cx="874620" cy="89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39" descr="C:\Users\crestec\Desktop\平井作業フォルダ\CEC_2018年度用(捨てないで！)\ペープサート教材\ペープサート教材_イラスト集_Delivery\ペープサート教材_イラスト集\キャラ\中学生男子\004_中学_小学高学年男子_私服B_通常.pn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5999" y="2852936"/>
            <a:ext cx="825131" cy="734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8265" y="1893325"/>
            <a:ext cx="1160643" cy="1035271"/>
          </a:xfrm>
          <a:prstGeom prst="rect">
            <a:avLst/>
          </a:prstGeom>
        </p:spPr>
      </p:pic>
      <p:pic>
        <p:nvPicPr>
          <p:cNvPr id="40" name="角丸四角形吹き出し 7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1763688" y="1602510"/>
            <a:ext cx="6696744" cy="174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Rectangle 842"/>
          <p:cNvSpPr>
            <a:spLocks noChangeArrowheads="1"/>
          </p:cNvSpPr>
          <p:nvPr/>
        </p:nvSpPr>
        <p:spPr bwMode="auto">
          <a:xfrm>
            <a:off x="2427138" y="2030935"/>
            <a:ext cx="5884017" cy="69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38258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74930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931863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13890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18462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23034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27606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2800" b="1" dirty="0" smtClean="0">
                <a:solidFill>
                  <a:srgbClr val="FFFFFF"/>
                </a:solidFill>
                <a:latin typeface="A-OTF 新ゴ Pro L" pitchFamily="34" charset="-128"/>
                <a:ea typeface="A-OTF 新ゴ Pro L" pitchFamily="34" charset="-128"/>
              </a:rPr>
              <a:t>種まきの時期は４月上旬、種まきの間隔は３センチです。</a:t>
            </a:r>
            <a:endParaRPr lang="ja-JP" altLang="en-US" sz="2800" b="1" dirty="0">
              <a:solidFill>
                <a:srgbClr val="FFFFFF"/>
              </a:solidFill>
              <a:latin typeface="A-OTF 新ゴ Pro L" pitchFamily="34" charset="-128"/>
              <a:ea typeface="A-OTF 新ゴ Pro L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1267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11271" name="正方形/長方形 2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④</a:t>
              </a: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考えてみよう！</a:t>
              </a:r>
            </a:p>
          </p:txBody>
        </p:sp>
      </p:grpSp>
      <p:sp>
        <p:nvSpPr>
          <p:cNvPr id="16" name="正方形/長方形 15"/>
          <p:cNvSpPr/>
          <p:nvPr/>
        </p:nvSpPr>
        <p:spPr>
          <a:xfrm>
            <a:off x="107504" y="1916832"/>
            <a:ext cx="8928992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buSzPct val="100000"/>
              <a:defRPr/>
            </a:pPr>
            <a:r>
              <a:rPr lang="ja-JP" altLang="en-US" sz="48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インターネットを使って調べる上で、便利な点、気を付ける点は？</a:t>
            </a:r>
            <a:endParaRPr lang="en-US" altLang="ja-JP" sz="48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  <a:p>
            <a:pPr eaLnBrk="1" hangingPunct="1">
              <a:buSzPct val="100000"/>
              <a:defRPr/>
            </a:pPr>
            <a:r>
              <a:rPr lang="ja-JP" alt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　</a:t>
            </a:r>
            <a:endParaRPr lang="en-US" altLang="ja-JP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269" name="テキスト ボックス 7"/>
          <p:cNvSpPr txBox="1">
            <a:spLocks noChangeArrowheads="1"/>
          </p:cNvSpPr>
          <p:nvPr/>
        </p:nvSpPr>
        <p:spPr bwMode="auto">
          <a:xfrm>
            <a:off x="80962" y="878374"/>
            <a:ext cx="1322686" cy="70788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kumimoji="1" lang="ja-JP" altLang="en-US" sz="40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Ｑ．１</a:t>
            </a:r>
            <a:endParaRPr kumimoji="1" lang="en-US" altLang="ja-JP" sz="4000" dirty="0" smtClean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2183493" y="4057286"/>
            <a:ext cx="1160643" cy="1872208"/>
            <a:chOff x="819069" y="4226243"/>
            <a:chExt cx="1050073" cy="1828669"/>
          </a:xfrm>
        </p:grpSpPr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9297" y="5168285"/>
              <a:ext cx="909617" cy="886627"/>
            </a:xfrm>
            <a:prstGeom prst="rect">
              <a:avLst/>
            </a:prstGeom>
          </p:spPr>
        </p:pic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9069" y="4226243"/>
              <a:ext cx="1050073" cy="1011195"/>
            </a:xfrm>
            <a:prstGeom prst="rect">
              <a:avLst/>
            </a:prstGeom>
          </p:spPr>
        </p:pic>
      </p:grpSp>
      <p:sp>
        <p:nvSpPr>
          <p:cNvPr id="12" name="円形吹き出し 11"/>
          <p:cNvSpPr/>
          <p:nvPr/>
        </p:nvSpPr>
        <p:spPr>
          <a:xfrm>
            <a:off x="3888646" y="3645024"/>
            <a:ext cx="3100070" cy="1447533"/>
          </a:xfrm>
          <a:prstGeom prst="wedgeEllipseCallout">
            <a:avLst>
              <a:gd name="adj1" fmla="val -64074"/>
              <a:gd name="adj2" fmla="val 37566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171613" y="3907125"/>
            <a:ext cx="2817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インターネットでしらべると</a:t>
            </a:r>
            <a:r>
              <a:rPr kumimoji="1" lang="ja-JP" altLang="en-US" dirty="0"/>
              <a:t>すぐ</a:t>
            </a:r>
            <a:r>
              <a:rPr kumimoji="1" lang="ja-JP" altLang="en-US" dirty="0" smtClean="0"/>
              <a:t>にわかるからとっても便利！でも</a:t>
            </a:r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2291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12293" name="正方形/長方形 2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⑤</a:t>
              </a: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インターネットが便利なところ</a:t>
              </a:r>
            </a:p>
          </p:txBody>
        </p:sp>
      </p:grpSp>
      <p:sp>
        <p:nvSpPr>
          <p:cNvPr id="16" name="テキスト ボックス 4"/>
          <p:cNvSpPr>
            <a:spLocks noChangeArrowheads="1"/>
          </p:cNvSpPr>
          <p:nvPr/>
        </p:nvSpPr>
        <p:spPr bwMode="auto">
          <a:xfrm>
            <a:off x="107504" y="836712"/>
            <a:ext cx="8928992" cy="580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kumimoji="0" lang="ja-JP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＜便利な点＞</a:t>
            </a:r>
            <a:endParaRPr lang="en-US" altLang="ja-JP" sz="32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１．検索サイトで、自分の知りたい情報に関す</a:t>
            </a:r>
            <a:endParaRPr lang="en-US" altLang="ja-JP" sz="32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る</a:t>
            </a:r>
            <a:r>
              <a:rPr lang="ja-JP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キーワードを入力すれば、すぐに調べられ</a:t>
            </a:r>
            <a:endParaRPr lang="en-US" altLang="ja-JP" sz="32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る。</a:t>
            </a:r>
            <a:endParaRPr lang="en-US" altLang="ja-JP" sz="32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２．</a:t>
            </a:r>
            <a:r>
              <a:rPr lang="ja-JP" altLang="en-US" sz="320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短時間で、</a:t>
            </a:r>
            <a:r>
              <a:rPr lang="ja-JP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たくさんの情報を収集する</a:t>
            </a:r>
            <a:r>
              <a:rPr lang="ja-JP" alt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</a:t>
            </a:r>
            <a:endParaRPr lang="en-US" altLang="ja-JP" sz="32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とができる。</a:t>
            </a:r>
            <a:endParaRPr lang="en-US" altLang="ja-JP" sz="32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kumimoji="0" lang="ja-JP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＜気を付ける点＞</a:t>
            </a:r>
            <a:endParaRPr kumimoji="0" lang="en-US" altLang="ja-JP" sz="32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 eaLnBrk="1" hangingPunct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kumimoji="0" lang="ja-JP" alt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0" lang="ja-JP" altLang="en-US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インターネットからの情報はすべて正しい</a:t>
            </a:r>
            <a:endParaRPr kumimoji="0" lang="en-US" altLang="ja-JP" sz="320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 eaLnBrk="1" hangingPunct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kumimoji="0" lang="ja-JP" alt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0" lang="ja-JP" altLang="en-US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わけでなく、不確実なものも含まれている。</a:t>
            </a:r>
            <a:endParaRPr kumimoji="0" lang="en-US" altLang="ja-JP" sz="32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endParaRPr lang="en-US" altLang="ja-JP" sz="32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　　　</a:t>
            </a:r>
            <a:endParaRPr lang="en-US" altLang="ja-JP" sz="32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1267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11271" name="正方形/長方形 2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⑥</a:t>
              </a: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考えてみよう！</a:t>
              </a:r>
            </a:p>
          </p:txBody>
        </p:sp>
      </p:grpSp>
      <p:sp>
        <p:nvSpPr>
          <p:cNvPr id="16" name="正方形/長方形 15"/>
          <p:cNvSpPr/>
          <p:nvPr/>
        </p:nvSpPr>
        <p:spPr>
          <a:xfrm>
            <a:off x="215008" y="1671604"/>
            <a:ext cx="8928992" cy="526297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buSzPct val="100000"/>
              <a:defRPr/>
            </a:pPr>
            <a:r>
              <a:rPr lang="ja-JP" altLang="en-US" sz="48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インターネットを使って調べるときに、どんなことに気をつけたらよいですか？</a:t>
            </a:r>
            <a:endParaRPr lang="en-US" altLang="ja-JP" sz="48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  <a:p>
            <a:pPr lvl="0" eaLnBrk="1" hangingPunct="1">
              <a:buSzPct val="100000"/>
              <a:defRPr/>
            </a:pPr>
            <a:r>
              <a:rPr lang="ja-JP" alt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　</a:t>
            </a:r>
            <a:r>
              <a:rPr lang="ja-JP" altLang="en-US" sz="4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四</a:t>
            </a:r>
            <a:r>
              <a:rPr lang="ja-JP" altLang="en-US" sz="4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コママンガの内容</a:t>
            </a:r>
            <a:r>
              <a:rPr lang="ja-JP" altLang="en-US" sz="4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も</a:t>
            </a:r>
            <a:endParaRPr lang="en-US" altLang="ja-JP" sz="480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0" eaLnBrk="1" hangingPunct="1">
              <a:buSzPct val="100000"/>
              <a:defRPr/>
            </a:pPr>
            <a:r>
              <a:rPr lang="ja-JP" altLang="en-US" sz="4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含めて</a:t>
            </a:r>
            <a:r>
              <a:rPr lang="ja-JP" altLang="en-US" sz="4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、思いつくことを</a:t>
            </a:r>
            <a:r>
              <a:rPr lang="ja-JP" altLang="en-US" sz="4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書</a:t>
            </a:r>
            <a:endParaRPr lang="en-US" altLang="ja-JP" sz="480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0" eaLnBrk="1" hangingPunct="1">
              <a:buSzPct val="100000"/>
              <a:defRPr/>
            </a:pPr>
            <a:r>
              <a:rPr lang="ja-JP" altLang="en-US" sz="4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き出して</a:t>
            </a:r>
            <a:r>
              <a:rPr lang="ja-JP" altLang="en-US" sz="4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みよう。</a:t>
            </a:r>
            <a:endParaRPr lang="en-US" altLang="ja-JP" sz="48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>
              <a:buSzPct val="100000"/>
              <a:defRPr/>
            </a:pPr>
            <a:endParaRPr lang="en-US" altLang="ja-JP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269" name="テキスト ボックス 7"/>
          <p:cNvSpPr txBox="1">
            <a:spLocks noChangeArrowheads="1"/>
          </p:cNvSpPr>
          <p:nvPr/>
        </p:nvSpPr>
        <p:spPr bwMode="auto">
          <a:xfrm>
            <a:off x="80962" y="878374"/>
            <a:ext cx="1322686" cy="70788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kumimoji="1" lang="ja-JP" altLang="en-US" sz="40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Ｑ．２</a:t>
            </a:r>
            <a:endParaRPr kumimoji="1" lang="en-US" altLang="ja-JP" sz="4000" dirty="0" smtClean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8" name="Picture 39" descr="C:\Users\crestec\Desktop\平井作業フォルダ\CEC_2018年度用(捨てないで！)\ペープサート教材\ペープサート教材_イラスト集_Delivery\ペープサート教材_イラスト集\キャラ\中学生男子\004_中学_小学高学年男子_私服B_通常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76256" y="5589240"/>
            <a:ext cx="825131" cy="734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4" descr="C:\Users\crestec\Desktop\平井作業フォルダ\CEC_2018年度用(捨てないで！)\ペープサート教材\ペープサート教材_イラスト集_Delivery\ペープサート教材_イラスト集\キャラ\中学生女子\006_中学女子B_焦る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73288" y="4869160"/>
            <a:ext cx="1031065" cy="84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円形吹き出し 1"/>
          <p:cNvSpPr/>
          <p:nvPr/>
        </p:nvSpPr>
        <p:spPr>
          <a:xfrm>
            <a:off x="7127776" y="3539640"/>
            <a:ext cx="2016224" cy="1152128"/>
          </a:xfrm>
          <a:prstGeom prst="wedgeEllipseCallout">
            <a:avLst>
              <a:gd name="adj1" fmla="val -17626"/>
              <a:gd name="adj2" fmla="val 80939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54035" y="3792539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ちゃんと調べたのに</a:t>
            </a:r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351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pic>
        <p:nvPicPr>
          <p:cNvPr id="14339" name="正方形/長方形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0163" y="-30163"/>
            <a:ext cx="9240838" cy="868363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922" name="Rectangle 834"/>
          <p:cNvSpPr>
            <a:spLocks noChangeArrowheads="1"/>
          </p:cNvSpPr>
          <p:nvPr/>
        </p:nvSpPr>
        <p:spPr bwMode="auto">
          <a:xfrm>
            <a:off x="0" y="-12700"/>
            <a:ext cx="914400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100000"/>
              <a:defRPr/>
            </a:pPr>
            <a:r>
              <a:rPr lang="ja-JP" altLang="en-US" sz="4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rPr>
              <a:t>⑦注意してほしいポイント　</a:t>
            </a:r>
          </a:p>
        </p:txBody>
      </p:sp>
      <p:sp>
        <p:nvSpPr>
          <p:cNvPr id="16" name="テキスト ボックス 4"/>
          <p:cNvSpPr>
            <a:spLocks noChangeArrowheads="1"/>
          </p:cNvSpPr>
          <p:nvPr/>
        </p:nvSpPr>
        <p:spPr bwMode="auto">
          <a:xfrm>
            <a:off x="377824" y="1196752"/>
            <a:ext cx="8424863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１．ネット以外の情報と比べてみる</a:t>
            </a:r>
            <a:endParaRPr lang="en-US" altLang="ja-JP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本や新聞、詳しい人から聞くなど、ネット以外の方法で調べてみましょう。また、ネットでも複数のサイトの情報を比較してみましょう。</a:t>
            </a:r>
            <a:endParaRPr lang="en-US" altLang="ja-JP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２．</a:t>
            </a:r>
            <a:r>
              <a:rPr lang="ja-JP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情報</a:t>
            </a:r>
            <a:r>
              <a:rPr lang="ja-JP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の発信元を確かめてみる</a:t>
            </a:r>
            <a:endParaRPr lang="en-US" altLang="ja-JP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信頼できる</a:t>
            </a:r>
            <a:r>
              <a:rPr lang="ja-JP" alt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Ｗｅｂサイトか確認</a:t>
            </a:r>
            <a:r>
              <a:rPr lang="ja-JP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しましょう。</a:t>
            </a:r>
            <a:endParaRPr lang="en-US" altLang="ja-JP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３．その情報はいつ書かれたものか確かめてみる</a:t>
            </a:r>
            <a:endParaRPr lang="en-US" altLang="ja-JP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古い</a:t>
            </a:r>
            <a:r>
              <a:rPr lang="ja-JP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情報だった場合、現在とは状況が異なるかもしれません。</a:t>
            </a:r>
            <a:endParaRPr lang="en-US" altLang="ja-JP" sz="28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endParaRPr lang="ja-JP" altLang="en-US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フローチャート: 抜出し 2"/>
          <p:cNvSpPr/>
          <p:nvPr/>
        </p:nvSpPr>
        <p:spPr>
          <a:xfrm>
            <a:off x="8122096" y="66675"/>
            <a:ext cx="914400" cy="703263"/>
          </a:xfrm>
          <a:prstGeom prst="flowChartExtract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SzPct val="100000"/>
              <a:defRPr/>
            </a:pPr>
            <a:endParaRPr kumimoji="1" lang="ja-JP" altLang="en-US" sz="9600" dirty="0">
              <a:solidFill>
                <a:schemeClr val="tx1"/>
              </a:solidFill>
            </a:endParaRPr>
          </a:p>
        </p:txBody>
      </p:sp>
      <p:sp>
        <p:nvSpPr>
          <p:cNvPr id="14343" name="テキスト ボックス 3"/>
          <p:cNvSpPr txBox="1">
            <a:spLocks noChangeArrowheads="1"/>
          </p:cNvSpPr>
          <p:nvPr/>
        </p:nvSpPr>
        <p:spPr bwMode="auto">
          <a:xfrm>
            <a:off x="8236396" y="187325"/>
            <a:ext cx="80010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100000"/>
            </a:pPr>
            <a:r>
              <a:rPr kumimoji="1"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10.11"/>
  <p:tag name="AS_TITLE" val="Aspose.Slides for .NET 3.5"/>
  <p:tag name="AS_VERSION" val="17.9.1"/>
</p:tagLst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2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3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4.xml><?xml version="1.0" encoding="utf-8"?>
<a:theme xmlns:a="http://schemas.openxmlformats.org/drawingml/2006/main" name="4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5.xml><?xml version="1.0" encoding="utf-8"?>
<a:theme xmlns:a="http://schemas.openxmlformats.org/drawingml/2006/main" name="5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6.xml><?xml version="1.0" encoding="utf-8"?>
<a:theme xmlns:a="http://schemas.openxmlformats.org/drawingml/2006/main" name="6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7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1073</TotalTime>
  <Words>497</Words>
  <Application>Microsoft Office PowerPoint</Application>
  <PresentationFormat>画面に合わせる (4:3)</PresentationFormat>
  <Paragraphs>62</Paragraphs>
  <Slides>8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6</vt:i4>
      </vt:variant>
      <vt:variant>
        <vt:lpstr>スライド タイトル</vt:lpstr>
      </vt:variant>
      <vt:variant>
        <vt:i4>8</vt:i4>
      </vt:variant>
    </vt:vector>
  </HeadingPairs>
  <TitlesOfParts>
    <vt:vector size="23" baseType="lpstr">
      <vt:lpstr>A-OTF 新ゴ Pro L</vt:lpstr>
      <vt:lpstr>AR隷書体M</vt:lpstr>
      <vt:lpstr>HGP創英角ｺﾞｼｯｸUB</vt:lpstr>
      <vt:lpstr>HGP創英角ﾎﾟｯﾌﾟ体</vt:lpstr>
      <vt:lpstr>ＭＳ Ｐゴシック</vt:lpstr>
      <vt:lpstr>ＭＳ ゴシック</vt:lpstr>
      <vt:lpstr>Arial</vt:lpstr>
      <vt:lpstr>Calibri</vt:lpstr>
      <vt:lpstr>Calibri Light</vt:lpstr>
      <vt:lpstr>レトロスペクト</vt:lpstr>
      <vt:lpstr>2_レトロスペクト</vt:lpstr>
      <vt:lpstr>3_レトロスペクト</vt:lpstr>
      <vt:lpstr>4_レトロスペクト</vt:lpstr>
      <vt:lpstr>5_レトロスペクト</vt:lpstr>
      <vt:lpstr>6_レトロスペクト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豊吉 利之</dc:creator>
  <cp:keywords/>
  <dc:description/>
  <cp:lastModifiedBy>Gifu</cp:lastModifiedBy>
  <cp:revision>103</cp:revision>
  <cp:lastPrinted>2020-11-12T00:52:27Z</cp:lastPrinted>
  <dcterms:created xsi:type="dcterms:W3CDTF">1601-01-01T00:00:00Z</dcterms:created>
  <dcterms:modified xsi:type="dcterms:W3CDTF">2021-11-29T04:37:37Z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TC024770329991</vt:lpwstr>
  </property>
</Properties>
</file>