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9926638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E26D-3812-4E7F-9703-786F2AF9A637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6A49-3C93-4E1B-8CBC-97170FA2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7345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FE26D-3812-4E7F-9703-786F2AF9A637}" type="datetimeFigureOut">
              <a:rPr kumimoji="1" lang="ja-JP" altLang="en-US" smtClean="0"/>
              <a:t>2021/11/11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A6A49-3C93-4E1B-8CBC-97170FA2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40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08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25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</a:t>
            </a: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03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03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</a:t>
            </a: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33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04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</a:t>
            </a: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38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16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</a:t>
            </a: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69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05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50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 どんな　いみ　ですか。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アと　イから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8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49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03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</a:t>
            </a: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42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11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93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</a:t>
            </a: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41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46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こた</a:t>
            </a: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35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画面に合わせる (4:3)</PresentationFormat>
  <Paragraphs>9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6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　つぎの ことばは どんな　いみ　ですか。  　アと　イから えらびましょう。</vt:lpstr>
      <vt:lpstr>こたえをかくにんしましょう。</vt:lpstr>
      <vt:lpstr>PowerPoint プレゼンテーション</vt:lpstr>
      <vt:lpstr>答えをかくにんしましょう。</vt:lpstr>
      <vt:lpstr>PowerPoint プレゼンテーション</vt:lpstr>
      <vt:lpstr>こたえをかくにんしましょう。</vt:lpstr>
      <vt:lpstr>PowerPoint プレゼンテーション</vt:lpstr>
      <vt:lpstr>こたえをかくにんしましょう。</vt:lpstr>
      <vt:lpstr>PowerPoint プレゼンテーション</vt:lpstr>
      <vt:lpstr>こたえをかくにんしましょう。</vt:lpstr>
      <vt:lpstr>PowerPoint プレゼンテーション</vt:lpstr>
      <vt:lpstr>こたえをかくにんしましょう。</vt:lpstr>
      <vt:lpstr>PowerPoint プレゼンテーション</vt:lpstr>
      <vt:lpstr>こたえをかくにんしましょう。</vt:lpstr>
      <vt:lpstr>PowerPoint プレゼンテーション</vt:lpstr>
      <vt:lpstr>こたえをかくにんしましょう。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gifu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Gifu</dc:creator>
  <cp:lastModifiedBy>Gifu</cp:lastModifiedBy>
  <cp:revision>1</cp:revision>
  <dcterms:created xsi:type="dcterms:W3CDTF">2021-11-11T08:26:20Z</dcterms:created>
  <dcterms:modified xsi:type="dcterms:W3CDTF">2021-11-11T08:26:21Z</dcterms:modified>
</cp:coreProperties>
</file>