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A68B-C697-4470-8209-9F1DB1DF567C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BD41-E65E-48C7-996C-2564D149CF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23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A68B-C697-4470-8209-9F1DB1DF567C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CBD41-E65E-48C7-996C-2564D149CF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87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次の言葉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の意味にあてはまるものを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2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2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次の言葉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の意味にあてはまるものを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4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5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次の言葉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の意味にあてはまるものを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4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25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次の言葉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の意味にあてはまるものを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6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7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次の言葉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の意味にあてはまるものを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8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6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次の言葉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の意味にあてはまるものを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41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次の言葉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の意味にあてはまるものを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00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51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次の言葉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の意味にあてはまるものを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12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13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次の言葉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の意味にあてはまるものを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3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6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次の言葉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の意味にあてはまるものを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8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次の言葉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の意味にあてはまるものを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2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2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次の言葉</a:t>
            </a: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の意味にあてはまるものを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選びましょう。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9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33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画面に合わせる (4:3)</PresentationFormat>
  <Paragraphs>24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次の言葉の意味にあてはまるものを選びましょう。</vt:lpstr>
      <vt:lpstr>答えをかくにんしましょう。</vt:lpstr>
      <vt:lpstr>次の言葉の意味にあてはまるものを選びましょう。</vt:lpstr>
      <vt:lpstr>答えをかくにんしましょう。</vt:lpstr>
      <vt:lpstr>次の言葉の意味にあてはまるものを選びましょう。</vt:lpstr>
      <vt:lpstr>答えをかくにんしましょう。</vt:lpstr>
      <vt:lpstr>次の言葉の意味にあてはまるものを選びましょう。</vt:lpstr>
      <vt:lpstr>答えをかくにんしましょう。</vt:lpstr>
      <vt:lpstr>次の言葉の意味にあてはまるものを選びましょう。</vt:lpstr>
      <vt:lpstr>答えをかくにんしましょう。</vt:lpstr>
      <vt:lpstr>次の言葉の意味にあてはまるものを選びましょう。</vt:lpstr>
      <vt:lpstr>答えをかくにんしましょう。</vt:lpstr>
      <vt:lpstr>次の言葉の意味にあてはまるものを選びましょう。</vt:lpstr>
      <vt:lpstr>答えをかくにんしましょう。</vt:lpstr>
      <vt:lpstr>次の言葉の意味にあてはまるものを選びましょう。</vt:lpstr>
      <vt:lpstr>答えをかくにんしましょう。</vt:lpstr>
      <vt:lpstr>次の言葉の意味にあてはまるものを選びましょう。</vt:lpstr>
      <vt:lpstr>答えをかくにんしましょう。</vt:lpstr>
      <vt:lpstr>次の言葉の意味にあてはまるものを選びましょう。</vt:lpstr>
      <vt:lpstr>答えをかくにんしましょう。</vt:lpstr>
      <vt:lpstr>次の言葉の意味にあてはまるものを選びましょう。</vt:lpstr>
      <vt:lpstr>答えをかくにんしましょう。</vt:lpstr>
      <vt:lpstr>次の言葉の意味にあてはまるものを選びましょう。</vt:lpstr>
      <vt:lpstr>答えをかくにんしましょう。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2021-11-11T04:09:20Z</dcterms:created>
  <dcterms:modified xsi:type="dcterms:W3CDTF">2021-11-11T04:09:20Z</dcterms:modified>
</cp:coreProperties>
</file>