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825E-B494-41AA-821F-0EF69C1FC923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BC08B-F489-4155-A25B-35E2C6CE8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4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825E-B494-41AA-821F-0EF69C1FC923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C08B-F489-4155-A25B-35E2C6CE8C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3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5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6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8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5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5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3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2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3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2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漢字の</a:t>
            </a:r>
            <a:r>
              <a:rPr kumimoji="1" lang="ja-JP" altLang="en-US" sz="44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kumimoji="1" lang="ja-JP" altLang="en-US" sz="4400" smtClean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訓読み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画面に合わせる (4:3)</PresentationFormat>
  <Paragraphs>26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  <vt:lpstr>漢字の音読みと訓読みを 　　　　　　　　答えましょう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2021-11-11T05:55:59Z</dcterms:created>
  <dcterms:modified xsi:type="dcterms:W3CDTF">2021-11-11T05:55:59Z</dcterms:modified>
</cp:coreProperties>
</file>