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C8D6-450F-4C5B-9F15-278F70331FD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85E3-B5D4-4521-96B2-DB4A358AD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212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BC8D6-450F-4C5B-9F15-278F70331FD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385E3-B5D4-4521-96B2-DB4A358AD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38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52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9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11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41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77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56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61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3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10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57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14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5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86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18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37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36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32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25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50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71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83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01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55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80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78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29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6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38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21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38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35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69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45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04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98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83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96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45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65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72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00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32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4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5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73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22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90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34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893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2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10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51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275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926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36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12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458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60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09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95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57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2021-11-11T06:00:12Z</dcterms:created>
  <dcterms:modified xsi:type="dcterms:W3CDTF">2021-11-11T06:00:12Z</dcterms:modified>
</cp:coreProperties>
</file>