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E858-341B-4847-9F30-C191D770C56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AFE1-193F-4923-9566-262A348B67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42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2E858-341B-4847-9F30-C191D770C56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7AFE1-193F-4923-9566-262A348B67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37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6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8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7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9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0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3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0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58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9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9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8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6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2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41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14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32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0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97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7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8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4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73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0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33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41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8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2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86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95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3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6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8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1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29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5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1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6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3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5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04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65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57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43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7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5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58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2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9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1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8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2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90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2021-11-11T05:59:52Z</dcterms:created>
  <dcterms:modified xsi:type="dcterms:W3CDTF">2021-11-11T05:59:52Z</dcterms:modified>
</cp:coreProperties>
</file>