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EBA2-A0EE-4C5D-9DA2-2B8F1101AD7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6BFD-583F-48ED-B9AE-BD3AE14A1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551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0EBA2-A0EE-4C5D-9DA2-2B8F1101AD7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B6BFD-583F-48ED-B9AE-BD3AE14A1E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924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0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81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44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69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89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72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64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53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44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48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18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70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98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1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8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66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02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92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31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86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23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15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70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1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5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98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24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32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8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44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65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08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79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91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89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2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19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01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12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46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04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9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938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859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198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675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859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519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280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57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044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46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383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398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73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96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38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9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2021-11-11T05:56:50Z</dcterms:created>
  <dcterms:modified xsi:type="dcterms:W3CDTF">2021-11-11T05:56:50Z</dcterms:modified>
</cp:coreProperties>
</file>