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6503B-09DF-43A2-A172-7EE3E5B42F1D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46342-5E36-4C7C-B9E8-B8C16970F7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03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503B-09DF-43A2-A172-7EE3E5B42F1D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46342-5E36-4C7C-B9E8-B8C16970F7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72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1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33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66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39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77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87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73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83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01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9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3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10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7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49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43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18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91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95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16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27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17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1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26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87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94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07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6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37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74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6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13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8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18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12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65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97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3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42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06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44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1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53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44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65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74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076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085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85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2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202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927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9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506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416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33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55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350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36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0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61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15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2021-11-11T05:56:28Z</dcterms:created>
  <dcterms:modified xsi:type="dcterms:W3CDTF">2021-11-11T05:56:28Z</dcterms:modified>
</cp:coreProperties>
</file>