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26AD-F316-4168-BAC9-49CDE973B145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98EB-3D89-41CF-A3DD-BF5A1BEF2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50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26AD-F316-4168-BAC9-49CDE973B145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98EB-3D89-41CF-A3DD-BF5A1BEF2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43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7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4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7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3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9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63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2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0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31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6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09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3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85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86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82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08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78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70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6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95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2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14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5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77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27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99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06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11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31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82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28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07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6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24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48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86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27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5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41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91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8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6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5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3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5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画面に合わせる (4:3)</PresentationFormat>
  <Paragraphs>48</Paragraphs>
  <Slides>49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4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漢字を読みましょう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2021-11-11T06:02:33Z</dcterms:created>
  <dcterms:modified xsi:type="dcterms:W3CDTF">2021-11-11T06:02:33Z</dcterms:modified>
</cp:coreProperties>
</file>