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E3628-AA39-4900-9750-3C7BC4FDA8E6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34F95-A3B9-4FCD-B4AD-2F9D00192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4015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E3628-AA39-4900-9750-3C7BC4FDA8E6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34F95-A3B9-4FCD-B4AD-2F9D00192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8303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80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557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39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179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43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20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37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68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595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3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55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4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66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98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78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309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19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640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746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1701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58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466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017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977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438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133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314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843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864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424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58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62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888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035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907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649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856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287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550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306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996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485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74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116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938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442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72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649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889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63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113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313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474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94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702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256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02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56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06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2021-11-11T06:09:09Z</dcterms:created>
  <dcterms:modified xsi:type="dcterms:W3CDTF">2021-11-11T06:09:09Z</dcterms:modified>
</cp:coreProperties>
</file>