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D6D-57E6-4133-BA81-0110B905811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4AD9-3637-4DEC-8440-BC5A5B094A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997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7DD6D-57E6-4133-BA81-0110B905811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14AD9-3637-4DEC-8440-BC5A5B094A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63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3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1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3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9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2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8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7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63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14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5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1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99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0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39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85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67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97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75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63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20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4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55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71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7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49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71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37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0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2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2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3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77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1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06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51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37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69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3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54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73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80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92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8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7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6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9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4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3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2021-11-11T06:03:38Z</dcterms:created>
  <dcterms:modified xsi:type="dcterms:W3CDTF">2021-11-11T06:03:38Z</dcterms:modified>
</cp:coreProperties>
</file>