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9EA95-50EC-42A7-AEDD-D7CA0C190DD8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10937-1829-4194-A407-30A04D2631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7942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9EA95-50EC-42A7-AEDD-D7CA0C190DD8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10937-1829-4194-A407-30A04D2631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241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80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15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76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79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32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76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90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27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93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73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11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81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74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26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52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89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47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99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62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72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47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98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30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45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95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5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96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153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42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58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01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827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01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174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12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034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672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695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7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624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340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136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187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93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199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619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196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249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058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349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564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304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838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923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64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16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283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0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30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97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9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2021-11-11T06:11:54Z</dcterms:created>
  <dcterms:modified xsi:type="dcterms:W3CDTF">2021-11-11T06:11:54Z</dcterms:modified>
</cp:coreProperties>
</file>