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66B5-C15D-4DE6-BE6F-AB8A3E9E7879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9C50B-3084-438F-86B6-AEDB047AF7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874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C66B5-C15D-4DE6-BE6F-AB8A3E9E7879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9C50B-3084-438F-86B6-AEDB047AF7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20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95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4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86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90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36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60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61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30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5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31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96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26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88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35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90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29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18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84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77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33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95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34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32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29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31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81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64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86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74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1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53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87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45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122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75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99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30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17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76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01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34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64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95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656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10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12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266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000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876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024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429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520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78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444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030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84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38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2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4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2021-11-11T06:10:15Z</dcterms:created>
  <dcterms:modified xsi:type="dcterms:W3CDTF">2021-11-11T06:10:15Z</dcterms:modified>
</cp:coreProperties>
</file>