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26BF-8AEA-45B0-BC94-FA8A0468250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7FFF6-D9BC-4648-8F13-69687C4B4A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384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126BF-8AEA-45B0-BC94-FA8A0468250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7FFF6-D9BC-4648-8F13-69687C4B4AA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5550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58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5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3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40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87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28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98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837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13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225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65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21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35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60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81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14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48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94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44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373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07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843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9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32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662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2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132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61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04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52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09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06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57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418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002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044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722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622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115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77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95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63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48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78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353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94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229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116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974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99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79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1224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799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83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53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6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52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75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91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2021-11-11T06:16:37Z</dcterms:created>
  <dcterms:modified xsi:type="dcterms:W3CDTF">2021-11-11T06:16:37Z</dcterms:modified>
</cp:coreProperties>
</file>