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AFCE6-7A6A-40E1-A508-16E2374BBE67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1A191-407B-4B8A-8822-2591E76A6A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9531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AFCE6-7A6A-40E1-A508-16E2374BBE67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1A191-407B-4B8A-8822-2591E76A6A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4692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53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82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93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2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00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96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95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18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82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5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51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87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01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81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26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97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999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81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773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9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87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924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139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82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771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242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513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889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294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630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169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13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930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415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783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803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964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119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723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051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176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192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24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086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010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388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839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239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53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03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718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814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91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35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77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547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90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84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92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82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2021-11-11T06:14:33Z</dcterms:created>
  <dcterms:modified xsi:type="dcterms:W3CDTF">2021-11-11T06:14:33Z</dcterms:modified>
</cp:coreProperties>
</file>