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08AE-7FF7-4443-87FC-49A73DD5588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023A-8108-49A8-B083-A077DAAC50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225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B08AE-7FF7-4443-87FC-49A73DD5588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E023A-8108-49A8-B083-A077DAAC50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909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9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17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86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76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91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15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70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65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79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45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74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55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10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43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67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34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29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85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35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53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72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89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42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32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93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74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84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14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05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78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36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55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41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11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67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755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08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018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46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44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74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156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542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93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75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915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28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739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66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312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71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792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97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929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28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007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047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94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0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76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2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2021-11-11T06:14:06Z</dcterms:created>
  <dcterms:modified xsi:type="dcterms:W3CDTF">2021-11-11T06:14:07Z</dcterms:modified>
</cp:coreProperties>
</file>