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</p:sldIdLst>
  <p:sldSz cx="9144000" cy="6858000" type="screen4x3"/>
  <p:notesSz cx="6797675" cy="99266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51CBE-C3A1-4D36-B370-34763CE8BB08}" type="datetimeFigureOut">
              <a:rPr kumimoji="1" lang="ja-JP" altLang="en-US" smtClean="0"/>
              <a:t>2021/11/11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3012F-0EE1-4E7C-B616-72505BB9459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6481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51CBE-C3A1-4D36-B370-34763CE8BB08}" type="datetimeFigureOut">
              <a:rPr kumimoji="1" lang="ja-JP" altLang="en-US" smtClean="0"/>
              <a:t>2021/11/11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93012F-0EE1-4E7C-B616-72505BB9459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69012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5568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38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赤いぶぶんをかん字</a:t>
            </a:r>
            <a:r>
              <a:rPr lang="ja-JP" altLang="en-US" sz="38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で</a:t>
            </a:r>
            <a:r>
              <a:rPr kumimoji="1" lang="ja-JP" altLang="en-US" sz="38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よみましょう。</a:t>
            </a:r>
            <a:endParaRPr kumimoji="1" lang="ja-JP" altLang="en-US" sz="38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2333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答えをかくにんしましょう。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8608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38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赤いぶぶんをかん字</a:t>
            </a:r>
            <a:r>
              <a:rPr lang="ja-JP" altLang="en-US" sz="38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で</a:t>
            </a:r>
            <a:r>
              <a:rPr kumimoji="1" lang="ja-JP" altLang="en-US" sz="38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よみましょう。</a:t>
            </a:r>
            <a:endParaRPr kumimoji="1" lang="ja-JP" altLang="en-US" sz="38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9852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答えをかくにんしましょう。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8133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38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赤いぶぶんをかん字</a:t>
            </a:r>
            <a:r>
              <a:rPr lang="ja-JP" altLang="en-US" sz="38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で</a:t>
            </a:r>
            <a:r>
              <a:rPr kumimoji="1" lang="ja-JP" altLang="en-US" sz="38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よみましょう。</a:t>
            </a:r>
            <a:endParaRPr kumimoji="1" lang="ja-JP" altLang="en-US" sz="38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5559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答えをかくにんしましょう。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8481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38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赤いぶぶんをかん字</a:t>
            </a:r>
            <a:r>
              <a:rPr lang="ja-JP" altLang="en-US" sz="38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で</a:t>
            </a:r>
            <a:r>
              <a:rPr kumimoji="1" lang="ja-JP" altLang="en-US" sz="38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よみましょう。</a:t>
            </a:r>
            <a:endParaRPr kumimoji="1" lang="ja-JP" altLang="en-US" sz="38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2489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答えをかくにんしましょう。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4338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38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赤いぶぶんをかん字</a:t>
            </a:r>
            <a:r>
              <a:rPr lang="ja-JP" altLang="en-US" sz="38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で</a:t>
            </a:r>
            <a:r>
              <a:rPr kumimoji="1" lang="ja-JP" altLang="en-US" sz="38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よみましょう。</a:t>
            </a:r>
            <a:endParaRPr kumimoji="1" lang="ja-JP" altLang="en-US" sz="38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1147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答えをかくにんしましょう。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4794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38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赤いぶぶんをかん字</a:t>
            </a:r>
            <a:r>
              <a:rPr lang="ja-JP" altLang="en-US" sz="38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で</a:t>
            </a:r>
            <a:r>
              <a:rPr kumimoji="1" lang="ja-JP" altLang="en-US" sz="38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よみましょう。</a:t>
            </a:r>
            <a:endParaRPr kumimoji="1" lang="ja-JP" altLang="en-US" sz="38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9780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38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赤いぶぶんをかん字</a:t>
            </a:r>
            <a:r>
              <a:rPr lang="ja-JP" altLang="en-US" sz="38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で</a:t>
            </a:r>
            <a:r>
              <a:rPr kumimoji="1" lang="ja-JP" altLang="en-US" sz="38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よみましょう。</a:t>
            </a:r>
            <a:endParaRPr kumimoji="1" lang="ja-JP" altLang="en-US" sz="38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2540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答えをかくにんしましょう。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7833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38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赤いぶぶんをかん字</a:t>
            </a:r>
            <a:r>
              <a:rPr lang="ja-JP" altLang="en-US" sz="38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で</a:t>
            </a:r>
            <a:r>
              <a:rPr kumimoji="1" lang="ja-JP" altLang="en-US" sz="38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よみましょう。</a:t>
            </a:r>
            <a:endParaRPr kumimoji="1" lang="ja-JP" altLang="en-US" sz="38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4960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答えをかくにんしましょう。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4517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38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赤いぶぶんをかん字</a:t>
            </a:r>
            <a:r>
              <a:rPr lang="ja-JP" altLang="en-US" sz="38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で</a:t>
            </a:r>
            <a:r>
              <a:rPr kumimoji="1" lang="ja-JP" altLang="en-US" sz="38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よみましょう。</a:t>
            </a:r>
            <a:endParaRPr kumimoji="1" lang="ja-JP" altLang="en-US" sz="38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4495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答え</a:t>
            </a: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をかくにんしましょう。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530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38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赤いぶぶんをかん字</a:t>
            </a:r>
            <a:r>
              <a:rPr lang="ja-JP" altLang="en-US" sz="38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で</a:t>
            </a:r>
            <a:r>
              <a:rPr kumimoji="1" lang="ja-JP" altLang="en-US" sz="38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よみましょう。</a:t>
            </a:r>
            <a:endParaRPr kumimoji="1" lang="ja-JP" altLang="en-US" sz="38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2142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答えをかくにんしましょう。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0943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38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赤いぶぶんをかん字</a:t>
            </a:r>
            <a:r>
              <a:rPr lang="ja-JP" altLang="en-US" sz="38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で</a:t>
            </a:r>
            <a:r>
              <a:rPr kumimoji="1" lang="ja-JP" altLang="en-US" sz="38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よみましょう。</a:t>
            </a:r>
            <a:endParaRPr kumimoji="1" lang="ja-JP" altLang="en-US" sz="38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0999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答えをかくにんしましょう。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5161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答えをかくにんしましょう。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7662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38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赤いぶぶんをかん字</a:t>
            </a:r>
            <a:r>
              <a:rPr lang="ja-JP" altLang="en-US" sz="38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で</a:t>
            </a:r>
            <a:r>
              <a:rPr kumimoji="1" lang="ja-JP" altLang="en-US" sz="38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よみましょう。</a:t>
            </a:r>
            <a:endParaRPr kumimoji="1" lang="ja-JP" altLang="en-US" sz="38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4951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答えをかくにんしましょう。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6064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38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赤いぶぶんをかん字</a:t>
            </a:r>
            <a:r>
              <a:rPr lang="ja-JP" altLang="en-US" sz="38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で</a:t>
            </a:r>
            <a:r>
              <a:rPr kumimoji="1" lang="ja-JP" altLang="en-US" sz="38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よみましょう。</a:t>
            </a:r>
            <a:endParaRPr kumimoji="1" lang="ja-JP" altLang="en-US" sz="38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8484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答え</a:t>
            </a: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をかくにんしましょう。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501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38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赤いぶぶんをかん字</a:t>
            </a:r>
            <a:r>
              <a:rPr lang="ja-JP" altLang="en-US" sz="38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で</a:t>
            </a:r>
            <a:r>
              <a:rPr kumimoji="1" lang="ja-JP" altLang="en-US" sz="38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よみましょう。</a:t>
            </a:r>
            <a:endParaRPr kumimoji="1" lang="ja-JP" altLang="en-US" sz="38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331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答えをかくにんしましょう。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98129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38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赤いぶぶんをかん字</a:t>
            </a:r>
            <a:r>
              <a:rPr lang="ja-JP" altLang="en-US" sz="38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で</a:t>
            </a:r>
            <a:r>
              <a:rPr kumimoji="1" lang="ja-JP" altLang="en-US" sz="38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よみましょう。</a:t>
            </a:r>
            <a:endParaRPr kumimoji="1" lang="ja-JP" altLang="en-US" sz="38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37171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答えをかくにんしましょう。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33340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38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赤いぶぶんをかん字</a:t>
            </a:r>
            <a:r>
              <a:rPr lang="ja-JP" altLang="en-US" sz="38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で</a:t>
            </a:r>
            <a:r>
              <a:rPr kumimoji="1" lang="ja-JP" altLang="en-US" sz="38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よみましょう。</a:t>
            </a:r>
            <a:endParaRPr kumimoji="1" lang="ja-JP" altLang="en-US" sz="38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54973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答えをかくにんしましょう。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3078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38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赤いぶぶんをかん字</a:t>
            </a:r>
            <a:r>
              <a:rPr lang="ja-JP" altLang="en-US" sz="38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で</a:t>
            </a:r>
            <a:r>
              <a:rPr kumimoji="1" lang="ja-JP" altLang="en-US" sz="38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よみましょう。</a:t>
            </a:r>
            <a:endParaRPr kumimoji="1" lang="ja-JP" altLang="en-US" sz="38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5085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38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赤いぶぶんをかん字</a:t>
            </a:r>
            <a:r>
              <a:rPr lang="ja-JP" altLang="en-US" sz="38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で</a:t>
            </a:r>
            <a:r>
              <a:rPr kumimoji="1" lang="ja-JP" altLang="en-US" sz="38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よみましょう。</a:t>
            </a:r>
            <a:endParaRPr kumimoji="1" lang="ja-JP" altLang="en-US" sz="38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27440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答えをかくにんしましょう。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8130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答えをかくにんしましょう。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1385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38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赤いぶぶんをかん字</a:t>
            </a:r>
            <a:r>
              <a:rPr lang="ja-JP" altLang="en-US" sz="38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で</a:t>
            </a:r>
            <a:r>
              <a:rPr kumimoji="1" lang="ja-JP" altLang="en-US" sz="38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よみましょう。</a:t>
            </a:r>
            <a:endParaRPr kumimoji="1" lang="ja-JP" altLang="en-US" sz="38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943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答えをかくにんしましょう。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3254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38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赤いぶぶん</a:t>
            </a:r>
            <a:r>
              <a:rPr kumimoji="1" lang="ja-JP" altLang="en-US" sz="38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をかん字</a:t>
            </a:r>
            <a:r>
              <a:rPr lang="ja-JP" altLang="en-US" sz="38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で</a:t>
            </a:r>
            <a:r>
              <a:rPr kumimoji="1" lang="ja-JP" altLang="en-US" sz="38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よみましょう。</a:t>
            </a:r>
            <a:endParaRPr kumimoji="1" lang="ja-JP" altLang="en-US" sz="38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223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答え</a:t>
            </a: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をかくにんしましょう。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540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240</Words>
  <Application>Microsoft Office PowerPoint</Application>
  <PresentationFormat>画面に合わせる (4:3)</PresentationFormat>
  <Paragraphs>40</Paragraphs>
  <Slides>41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41</vt:i4>
      </vt:variant>
    </vt:vector>
  </HeadingPairs>
  <TitlesOfParts>
    <vt:vector size="46" baseType="lpstr">
      <vt:lpstr>Arial</vt:lpstr>
      <vt:lpstr>UD デジタル 教科書体 N-B</vt:lpstr>
      <vt:lpstr>游ゴシック</vt:lpstr>
      <vt:lpstr>游ゴシック Light</vt:lpstr>
      <vt:lpstr>Office テーマ</vt:lpstr>
      <vt:lpstr>PowerPoint プレゼンテーション</vt:lpstr>
      <vt:lpstr>赤いぶぶんをかん字でよみましょう。</vt:lpstr>
      <vt:lpstr>答えをかくにんしましょう。</vt:lpstr>
      <vt:lpstr>赤いぶぶんをかん字でよみましょう。</vt:lpstr>
      <vt:lpstr>答えをかくにんしましょう。</vt:lpstr>
      <vt:lpstr>赤いぶぶんをかん字でよみましょう。</vt:lpstr>
      <vt:lpstr>答えをかくにんしましょう。</vt:lpstr>
      <vt:lpstr>赤いぶぶんをかん字でよみましょう。</vt:lpstr>
      <vt:lpstr>答えをかくにんしましょう。</vt:lpstr>
      <vt:lpstr>赤いぶぶんをかん字でよみましょう。</vt:lpstr>
      <vt:lpstr>答えをかくにんしましょう。</vt:lpstr>
      <vt:lpstr>赤いぶぶんをかん字でよみましょう。</vt:lpstr>
      <vt:lpstr>答えをかくにんしましょう。</vt:lpstr>
      <vt:lpstr>赤いぶぶんをかん字でよみましょう。</vt:lpstr>
      <vt:lpstr>答えをかくにんしましょう。</vt:lpstr>
      <vt:lpstr>赤いぶぶんをかん字でよみましょう。</vt:lpstr>
      <vt:lpstr>答えをかくにんしましょう。</vt:lpstr>
      <vt:lpstr>赤いぶぶんをかん字でよみましょう。</vt:lpstr>
      <vt:lpstr>答えをかくにんしましょう。</vt:lpstr>
      <vt:lpstr>赤いぶぶんをかん字でよみましょう。</vt:lpstr>
      <vt:lpstr>答えをかくにんしましょう。</vt:lpstr>
      <vt:lpstr>赤いぶぶんをかん字でよみましょう。</vt:lpstr>
      <vt:lpstr>答えをかくにんしましょう。</vt:lpstr>
      <vt:lpstr>赤いぶぶんをかん字でよみましょう。</vt:lpstr>
      <vt:lpstr>答えをかくにんしましょう。</vt:lpstr>
      <vt:lpstr>赤いぶぶんをかん字でよみましょう。</vt:lpstr>
      <vt:lpstr>答えをかくにんしましょう。</vt:lpstr>
      <vt:lpstr>赤いぶぶんをかん字でよみましょう。</vt:lpstr>
      <vt:lpstr>答えをかくにんしましょう。</vt:lpstr>
      <vt:lpstr>赤いぶぶんをかん字でよみましょう。</vt:lpstr>
      <vt:lpstr>答えをかくにんしましょう。</vt:lpstr>
      <vt:lpstr>赤いぶぶんをかん字でよみましょう。</vt:lpstr>
      <vt:lpstr>答えをかくにんしましょう。</vt:lpstr>
      <vt:lpstr>赤いぶぶんをかん字でよみましょう。</vt:lpstr>
      <vt:lpstr>答えをかくにんしましょう。</vt:lpstr>
      <vt:lpstr>赤いぶぶんをかん字でよみましょう。</vt:lpstr>
      <vt:lpstr>答えをかくにんしましょう。</vt:lpstr>
      <vt:lpstr>赤いぶぶんをかん字でよみましょう。</vt:lpstr>
      <vt:lpstr>答えをかくにんしましょう。</vt:lpstr>
      <vt:lpstr>赤いぶぶんをかん字でよみましょう。</vt:lpstr>
      <vt:lpstr>答えをかくにんしましょう。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加藤 尚子</dc:creator>
  <cp:lastModifiedBy>加藤 尚子</cp:lastModifiedBy>
  <cp:revision>1</cp:revision>
  <dcterms:created xsi:type="dcterms:W3CDTF">2021-11-11T06:18:28Z</dcterms:created>
  <dcterms:modified xsi:type="dcterms:W3CDTF">2021-11-11T06:18:28Z</dcterms:modified>
</cp:coreProperties>
</file>