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2A-A9AE-479A-A808-2521616B3A53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E468D-6FDB-4D28-9C59-343FC9A8A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32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FC2A-A9AE-479A-A808-2521616B3A53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E468D-6FDB-4D28-9C59-343FC9A8A5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6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9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2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1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0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4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7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6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7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74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07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50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63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13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4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12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6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0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67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82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27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89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6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05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0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0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71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8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2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7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49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31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かん字をよみましょう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0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画面に合わせる (4:3)</PresentationFormat>
  <Paragraphs>44</Paragraphs>
  <Slides>45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0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  <vt:lpstr>かん字をよみましょう</vt:lpstr>
      <vt:lpstr>こたえをかくにんしましょう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2021-11-11T06:22:38Z</dcterms:created>
  <dcterms:modified xsi:type="dcterms:W3CDTF">2021-11-11T06:22:38Z</dcterms:modified>
</cp:coreProperties>
</file>