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333D-0571-4EC1-BDAE-B29756B4F886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C440-F39A-4511-BCDD-9A47E4BEE6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53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1333D-0571-4EC1-BDAE-B29756B4F886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C440-F39A-4511-BCDD-9A47E4BEE6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87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5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9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2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5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48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0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7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45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1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39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83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27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48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85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3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7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6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88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2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09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58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86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7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5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30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7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6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43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2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2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32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22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37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26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26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11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9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66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70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995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89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39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91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2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380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306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68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345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72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957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560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07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27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1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6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4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2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2021-11-11T06:19:40Z</dcterms:created>
  <dcterms:modified xsi:type="dcterms:W3CDTF">2021-11-11T06:19:41Z</dcterms:modified>
</cp:coreProperties>
</file>