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40536-61D5-4288-8E58-21164207A38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868-C831-4BB3-97C3-238B05A006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99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40536-61D5-4288-8E58-21164207A387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5E868-C831-4BB3-97C3-238B05A006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845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8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58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41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6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49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4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0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027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27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276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9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396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11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37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96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219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4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774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47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87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01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1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92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470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89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74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455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207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445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88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91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563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82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040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38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204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02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05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102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99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736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44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919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50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222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492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670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66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64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087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545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632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360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618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77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7939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15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28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08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かん字をよみましょう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15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こたえをかくにんしましょう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98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こたえをかくにんしましょう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  <vt:lpstr>かん字をよみましょう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2021-11-11T06:19:12Z</dcterms:created>
  <dcterms:modified xsi:type="dcterms:W3CDTF">2021-11-11T06:19:12Z</dcterms:modified>
</cp:coreProperties>
</file>