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7879-3472-4385-9BEF-2B632A1A5BD9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D14C-FC20-4E22-88EC-7A3670C9E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7879-3472-4385-9BEF-2B632A1A5BD9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D14C-FC20-4E22-88EC-7A3670C9E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6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9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27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8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0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4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8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8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5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2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9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5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5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7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6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1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かんじを 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 かくにん 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画面に合わせる (4:3)</PresentationFormat>
  <Paragraphs>40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  <vt:lpstr>かんじを よみましょう</vt:lpstr>
      <vt:lpstr>こたえを かくにん 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2021-11-11T06:24:39Z</dcterms:created>
  <dcterms:modified xsi:type="dcterms:W3CDTF">2021-11-11T06:24:39Z</dcterms:modified>
</cp:coreProperties>
</file>