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B3F7-3CA1-412D-A4B7-B1660EB802A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14DD7-682B-4CC7-BBC6-97C2A3B07C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77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1B3F7-3CA1-412D-A4B7-B1660EB802A3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14DD7-682B-4CC7-BBC6-97C2A3B07C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9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2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8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2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8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3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3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1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08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10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5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0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9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18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71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0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8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6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3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61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00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3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2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9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2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3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1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3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2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6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5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9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37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9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9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1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4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6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4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2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6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6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2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2021-11-11T04:19:05Z</dcterms:created>
  <dcterms:modified xsi:type="dcterms:W3CDTF">2021-11-11T04:19:05Z</dcterms:modified>
</cp:coreProperties>
</file>