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B174-B910-4B9F-9137-F0FB6CC4321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E12D6-51EB-4C16-A023-5F8C511FB1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79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B174-B910-4B9F-9137-F0FB6CC4321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E12D6-51EB-4C16-A023-5F8C511FB1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66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4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08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56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69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55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45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16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87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4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2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4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1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51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4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8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7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文の仲のー線部を漢字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71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58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93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9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68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8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60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31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57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88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97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31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09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6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1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18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26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61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24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01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11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93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9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09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25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615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86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2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989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561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6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62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98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13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3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9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42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文の仲のー線部を漢字で書きましょう。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2021-11-11T04:18:39Z</dcterms:created>
  <dcterms:modified xsi:type="dcterms:W3CDTF">2021-11-11T04:18:39Z</dcterms:modified>
</cp:coreProperties>
</file>