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3F0B-239B-4A5F-B213-BE8F95C6FEFC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AB69-BFBD-4373-94EF-AEB9F0DC41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416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3F0B-239B-4A5F-B213-BE8F95C6FEFC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7AB69-BFBD-4373-94EF-AEB9F0DC41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4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3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3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59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8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47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1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2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33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49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1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34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92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5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56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08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3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5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1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0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79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7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88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2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13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0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97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11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8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49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6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50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62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39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0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7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52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6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49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1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16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248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80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91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67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70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272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27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04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1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7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00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37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57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60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2021-11-11T06:34:37Z</dcterms:created>
  <dcterms:modified xsi:type="dcterms:W3CDTF">2021-11-11T06:34:37Z</dcterms:modified>
</cp:coreProperties>
</file>