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51B0-F738-4AA1-86DE-E3A628148211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2C82-3D03-419F-974E-CF2EB2AAEC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960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E51B0-F738-4AA1-86DE-E3A628148211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12C82-3D03-419F-974E-CF2EB2AAEC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996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05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4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76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3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75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27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40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01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93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30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58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91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1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28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12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7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81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4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52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37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23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60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5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17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08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79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55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画面に合わせる (4:3)</PresentationFormat>
  <Paragraphs>26</Paragraphs>
  <Slides>27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2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文の中のー線部を漢字で書きましょう。</vt:lpstr>
      <vt:lpstr>答えをかくにんしましょう。</vt:lpstr>
      <vt:lpstr>文の中のー線部を漢字で書きましょう。</vt:lpstr>
      <vt:lpstr>答えをかくにんしましょう。</vt:lpstr>
      <vt:lpstr>文の中のー線部を漢字で書きましょう。</vt:lpstr>
      <vt:lpstr>答えをかくにんしましょう。</vt:lpstr>
      <vt:lpstr>文の中のー線部を漢字で書きましょう。</vt:lpstr>
      <vt:lpstr>答えをかくにんしましょう。</vt:lpstr>
      <vt:lpstr>文の中のー線部を漢字で書きましょう。</vt:lpstr>
      <vt:lpstr>答えをかくにんしましょう。</vt:lpstr>
      <vt:lpstr>文の中のー線部を漢字で書きましょう。</vt:lpstr>
      <vt:lpstr>答えをかくにんしましょう。</vt:lpstr>
      <vt:lpstr>文の中のー線部を漢字で書きましょう。</vt:lpstr>
      <vt:lpstr>答えをかくにんしましょう。</vt:lpstr>
      <vt:lpstr>文の中のー線部を漢字で書きましょう。</vt:lpstr>
      <vt:lpstr>答えをかくにんしましょう。</vt:lpstr>
      <vt:lpstr>文の中のー線部を漢字で書きましょう。</vt:lpstr>
      <vt:lpstr>答えをかくにんしましょう。</vt:lpstr>
      <vt:lpstr>文の中のー線部を漢字で書きましょう。</vt:lpstr>
      <vt:lpstr>答えをかくにんしましょう。</vt:lpstr>
      <vt:lpstr>文の中のー線部を漢字で書きましょう。</vt:lpstr>
      <vt:lpstr>答えをかくにんしましょう。</vt:lpstr>
      <vt:lpstr>文の中のー線部を漢字で書きましょう。</vt:lpstr>
      <vt:lpstr>答えをかくにんしましょう。</vt:lpstr>
      <vt:lpstr>文の中のー線部を漢字で書きましょう。</vt:lpstr>
      <vt:lpstr>答えをかくにんしましょう。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2021-11-11T04:26:51Z</dcterms:created>
  <dcterms:modified xsi:type="dcterms:W3CDTF">2021-11-11T04:26:51Z</dcterms:modified>
</cp:coreProperties>
</file>